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mark.com/" TargetMode="External"/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</a:t>
            </a:r>
            <a:r>
              <a:rPr lang="en-US"/>
              <a:t>Why (HOW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361507"/>
            <a:ext cx="6610336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Electronics</a:t>
            </a:r>
          </a:p>
          <a:p>
            <a:endParaRPr lang="en-US" dirty="0"/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	Learn PID control coding mechanisms</a:t>
            </a:r>
          </a:p>
          <a:p>
            <a:r>
              <a:rPr lang="en-US" sz="1400" dirty="0"/>
              <a:t>	Work on OO and Better Practices</a:t>
            </a:r>
          </a:p>
          <a:p>
            <a:endParaRPr lang="en-US" sz="1400" dirty="0"/>
          </a:p>
          <a:p>
            <a:r>
              <a:rPr lang="en-US" sz="1400" dirty="0"/>
              <a:t>Actuators</a:t>
            </a:r>
          </a:p>
          <a:p>
            <a:r>
              <a:rPr lang="en-US" sz="1400" dirty="0"/>
              <a:t>	Motors and gearboxes for drive system</a:t>
            </a:r>
          </a:p>
          <a:p>
            <a:r>
              <a:rPr lang="en-US" sz="1400" dirty="0"/>
              <a:t>	Linear Actuator (motorized screw jack)</a:t>
            </a:r>
          </a:p>
          <a:p>
            <a:endParaRPr lang="en-US" sz="1400" dirty="0"/>
          </a:p>
          <a:p>
            <a:r>
              <a:rPr lang="en-US" sz="1400" dirty="0"/>
              <a:t>Speed Controllers</a:t>
            </a:r>
          </a:p>
          <a:p>
            <a:r>
              <a:rPr lang="en-US" sz="1400" dirty="0"/>
              <a:t>	Talon SRX (CTRE)</a:t>
            </a:r>
          </a:p>
          <a:p>
            <a:r>
              <a:rPr lang="en-US" sz="1400" dirty="0"/>
              <a:t>	Talon (now obsolete, available as a discontinued item)</a:t>
            </a:r>
          </a:p>
          <a:p>
            <a:endParaRPr lang="en-US" sz="1400" dirty="0"/>
          </a:p>
          <a:p>
            <a:r>
              <a:rPr lang="en-US" sz="1400" dirty="0"/>
              <a:t>Sensors</a:t>
            </a:r>
          </a:p>
          <a:p>
            <a:r>
              <a:rPr lang="en-US" sz="1400" dirty="0"/>
              <a:t>	Quadrature Encoder</a:t>
            </a:r>
          </a:p>
          <a:p>
            <a:r>
              <a:rPr lang="en-US" sz="1400" dirty="0"/>
              <a:t>		reads rotation speed, distance, and direction</a:t>
            </a:r>
          </a:p>
          <a:p>
            <a:r>
              <a:rPr lang="en-US" sz="1400" dirty="0"/>
              <a:t>		</a:t>
            </a:r>
            <a:r>
              <a:rPr lang="en-US" sz="1400" dirty="0">
                <a:hlinkClick r:id="rId2"/>
              </a:rPr>
              <a:t>http://www.digikey.com/product-detail/en/AMT102-V/102-1307-ND/827015</a:t>
            </a:r>
            <a:endParaRPr lang="en-US" sz="1400" dirty="0"/>
          </a:p>
          <a:p>
            <a:r>
              <a:rPr lang="en-US" sz="1400" dirty="0"/>
              <a:t>	Potentiometer</a:t>
            </a:r>
          </a:p>
          <a:p>
            <a:r>
              <a:rPr lang="en-US" sz="1400" dirty="0"/>
              <a:t>		reads position on a rotary scale</a:t>
            </a:r>
          </a:p>
          <a:p>
            <a:r>
              <a:rPr lang="en-US" sz="1400" dirty="0"/>
              <a:t>		can be adapted to a linear scale with a “string” potentiometer</a:t>
            </a:r>
          </a:p>
          <a:p>
            <a:r>
              <a:rPr lang="en-US" sz="1400" dirty="0"/>
              <a:t>		amazon.com search on linear potentiometer 10k</a:t>
            </a:r>
          </a:p>
          <a:p>
            <a:r>
              <a:rPr lang="en-US" sz="1400" dirty="0"/>
              <a:t>	Limit Switches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AndyMark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>
                <a:hlinkClick r:id="rId3"/>
              </a:rPr>
              <a:t>http://www.andymark.com/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95350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22500"/>
            <a:ext cx="5524500" cy="3752850"/>
          </a:xfrm>
        </p:spPr>
        <p:txBody>
          <a:bodyPr>
            <a:normAutofit/>
          </a:bodyPr>
          <a:lstStyle/>
          <a:p>
            <a:r>
              <a:rPr lang="en-US" dirty="0"/>
              <a:t>“Linear Actuator” home built version</a:t>
            </a:r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 dirty="0"/>
              <a:t>Potentiometer</a:t>
            </a:r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049926" y="1005848"/>
            <a:ext cx="5217041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068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pPr lvl="1"/>
            <a:r>
              <a:rPr lang="en-US" dirty="0"/>
              <a:t>An Object is a “thing”</a:t>
            </a:r>
          </a:p>
          <a:p>
            <a:pPr lvl="1"/>
            <a:r>
              <a:rPr lang="en-US" dirty="0"/>
              <a:t>A Class can “blueprint” a “thing”</a:t>
            </a:r>
          </a:p>
          <a:p>
            <a:r>
              <a:rPr lang="en-US" dirty="0"/>
              <a:t>PID Controller using Potentiometer</a:t>
            </a:r>
          </a:p>
          <a:p>
            <a:pPr lvl="1"/>
            <a:r>
              <a:rPr lang="en-US" dirty="0"/>
              <a:t>Proportional, Integral, Derivative – the theory is a whole topic</a:t>
            </a:r>
          </a:p>
          <a:p>
            <a:r>
              <a:rPr lang="en-US" dirty="0"/>
              <a:t>Needs work aka Exercises</a:t>
            </a:r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the </a:t>
            </a:r>
            <a:r>
              <a:rPr lang="en-US" dirty="0" err="1"/>
              <a:t>OnTarget</a:t>
            </a:r>
            <a:r>
              <a:rPr lang="en-US" dirty="0"/>
              <a:t> method to tie limit switch detection to movement direction</a:t>
            </a:r>
          </a:p>
          <a:p>
            <a:pPr lvl="1"/>
            <a:r>
              <a:rPr lang="en-US" dirty="0"/>
              <a:t>Allow updates to Target Table (e.g. a Save </a:t>
            </a:r>
            <a:r>
              <a:rPr lang="en-US" dirty="0" err="1"/>
              <a:t>Setpoint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Use true/false for table increment command rather than hard-code</a:t>
            </a:r>
          </a:p>
          <a:p>
            <a:pPr lvl="1"/>
            <a:r>
              <a:rPr lang="en-US" dirty="0"/>
              <a:t>Read/Write </a:t>
            </a:r>
            <a:r>
              <a:rPr lang="en-US" dirty="0" err="1"/>
              <a:t>Setpoint</a:t>
            </a:r>
            <a:r>
              <a:rPr lang="en-US" dirty="0"/>
              <a:t> table 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49313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68538"/>
            <a:ext cx="5524500" cy="2881312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Switch Breakout board</a:t>
            </a:r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6192021" y="990904"/>
            <a:ext cx="5702500" cy="4115351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96902"/>
            <a:ext cx="9603275" cy="4327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 dirty="0"/>
              <a:t>Needs Work – More Exercises</a:t>
            </a:r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Got Stuck? Handle overloads / drive errors for autonomous</a:t>
            </a:r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</TotalTime>
  <Words>352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21</cp:revision>
  <dcterms:created xsi:type="dcterms:W3CDTF">2016-09-15T02:55:21Z</dcterms:created>
  <dcterms:modified xsi:type="dcterms:W3CDTF">2016-10-06T02:09:46Z</dcterms:modified>
</cp:coreProperties>
</file>