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5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Ohling" initials="TO" lastIdx="1" clrIdx="0">
    <p:extLst>
      <p:ext uri="{19B8F6BF-5375-455C-9EA6-DF929625EA0E}">
        <p15:presenceInfo xmlns:p15="http://schemas.microsoft.com/office/powerpoint/2012/main" userId="99e39a2da01ab9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D04C5-BDF0-4621-93A9-22BC56270E3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297F4-893B-4C2A-BFCA-8DAB636F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9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97F4-893B-4C2A-BFCA-8DAB636F2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 Code – Piece</a:t>
            </a:r>
            <a:r>
              <a:rPr lang="en-US" baseline="0" dirty="0"/>
              <a:t> by Piece</a:t>
            </a:r>
          </a:p>
          <a:p>
            <a:r>
              <a:rPr lang="en-US" baseline="0" dirty="0"/>
              <a:t>Use </a:t>
            </a:r>
            <a:r>
              <a:rPr lang="en-US" baseline="0" dirty="0" err="1"/>
              <a:t>Nutron</a:t>
            </a:r>
            <a:r>
              <a:rPr lang="en-US" baseline="0" dirty="0"/>
              <a:t> Drive Class</a:t>
            </a:r>
          </a:p>
          <a:p>
            <a:r>
              <a:rPr lang="en-US" baseline="0" dirty="0"/>
              <a:t>Breakout the pieces?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97F4-893B-4C2A-BFCA-8DAB636F2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8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PIDLing2Gyro</a:t>
            </a:r>
            <a:r>
              <a:rPr lang="en-US" baseline="0" dirty="0"/>
              <a:t> demo – separate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97F4-893B-4C2A-BFCA-8DAB636F2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0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97F4-893B-4C2A-BFCA-8DAB636F24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9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8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5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2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1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C814-0C51-44D7-BAA9-105AE0B6C1A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5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pilib.screenstepslive.com/s/4485/m/26402" TargetMode="External"/><Relationship Id="rId5" Type="http://schemas.openxmlformats.org/officeDocument/2006/relationships/hyperlink" Target="https://wpilib.screenstepslive.com/s/4485/m/13809" TargetMode="External"/><Relationship Id="rId4" Type="http://schemas.openxmlformats.org/officeDocument/2006/relationships/hyperlink" Target="http://docs.oracle.com/javase/tutorial/java/concept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Objects, Inheritance, Encapsulation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FRC Java</a:t>
            </a:r>
          </a:p>
          <a:p>
            <a:r>
              <a:rPr lang="en-US" dirty="0"/>
              <a:t>Drive Example</a:t>
            </a:r>
          </a:p>
        </p:txBody>
      </p:sp>
    </p:spTree>
    <p:extLst>
      <p:ext uri="{BB962C8B-B14F-4D97-AF65-F5344CB8AC3E}">
        <p14:creationId xmlns:p14="http://schemas.microsoft.com/office/powerpoint/2010/main" val="308488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5135526" y="596836"/>
            <a:ext cx="3909060" cy="57385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PIDController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5741316" y="2158461"/>
            <a:ext cx="2766059" cy="3914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PIDController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2518056" y="426100"/>
            <a:ext cx="7326630" cy="6080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Drive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6084216" y="3720086"/>
            <a:ext cx="2114550" cy="1952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Left Right Drive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204356" y="263495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861456" y="1084755"/>
            <a:ext cx="1257300" cy="90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055266" y="1987725"/>
            <a:ext cx="1417320" cy="1161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otherstuff2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244236" y="4289440"/>
            <a:ext cx="1783080" cy="5486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Speed Controller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244236" y="4935236"/>
            <a:ext cx="1783080" cy="5486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Speed Controller</a:t>
            </a:r>
          </a:p>
        </p:txBody>
      </p:sp>
    </p:spTree>
    <p:extLst>
      <p:ext uri="{BB962C8B-B14F-4D97-AF65-F5344CB8AC3E}">
        <p14:creationId xmlns:p14="http://schemas.microsoft.com/office/powerpoint/2010/main" val="22970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2" grpId="0" animBg="1"/>
      <p:bldP spid="3" grpId="0" animBg="1"/>
      <p:bldP spid="4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0474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32837"/>
            <a:ext cx="9144000" cy="3987210"/>
          </a:xfrm>
        </p:spPr>
        <p:txBody>
          <a:bodyPr>
            <a:normAutofit/>
          </a:bodyPr>
          <a:lstStyle/>
          <a:p>
            <a:r>
              <a:rPr lang="en-US" sz="3600" dirty="0"/>
              <a:t>Drive</a:t>
            </a:r>
          </a:p>
          <a:p>
            <a:r>
              <a:rPr lang="en-US" dirty="0"/>
              <a:t>PIDLing2Gyro has some starter code</a:t>
            </a:r>
          </a:p>
          <a:p>
            <a:r>
              <a:rPr lang="en-US" dirty="0"/>
              <a:t>Externalize Encoder from Talon SRX</a:t>
            </a:r>
          </a:p>
          <a:p>
            <a:r>
              <a:rPr lang="en-US" dirty="0"/>
              <a:t>Wrap Gyro and Motor in PID Control</a:t>
            </a:r>
          </a:p>
          <a:p>
            <a:r>
              <a:rPr lang="en-US" dirty="0"/>
              <a:t>Wrap Encoder and Gyro/Motor in PID Control</a:t>
            </a:r>
          </a:p>
          <a:p>
            <a:r>
              <a:rPr lang="en-US" dirty="0"/>
              <a:t>Example Code from the </a:t>
            </a:r>
            <a:r>
              <a:rPr lang="en-US" dirty="0" err="1"/>
              <a:t>Nutron’s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Whole lot of extras (headlights?)</a:t>
            </a:r>
          </a:p>
          <a:p>
            <a:r>
              <a:rPr lang="en-US" dirty="0"/>
              <a:t>Handle Stall/Stuck Conditions?</a:t>
            </a:r>
          </a:p>
        </p:txBody>
      </p:sp>
    </p:spTree>
    <p:extLst>
      <p:ext uri="{BB962C8B-B14F-4D97-AF65-F5344CB8AC3E}">
        <p14:creationId xmlns:p14="http://schemas.microsoft.com/office/powerpoint/2010/main" val="73288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195" y="584791"/>
            <a:ext cx="62682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Basic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http://docs.oracle.com/javase/tutorial/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http://docs.oracle.com/javase/tutorial/java/concepts/index.html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FRC Java</a:t>
            </a:r>
          </a:p>
          <a:p>
            <a:r>
              <a:rPr lang="en-US" dirty="0">
                <a:hlinkClick r:id="rId5"/>
              </a:rPr>
              <a:t>https://wpilib.screenstepslive.com/s/4485/m/13809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RobotBuilder</a:t>
            </a:r>
            <a:endParaRPr lang="en-US" dirty="0"/>
          </a:p>
          <a:p>
            <a:r>
              <a:rPr lang="en-US" dirty="0">
                <a:hlinkClick r:id="rId6"/>
              </a:rPr>
              <a:t>https://wpilib.screenstepslive.com/s/4485/m/26402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112</Words>
  <Application>Microsoft Office PowerPoint</Application>
  <PresentationFormat>Widescreen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Object Oriented Programming</vt:lpstr>
      <vt:lpstr>PowerPoint Presentation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Ohling</dc:creator>
  <cp:lastModifiedBy>Tim Ohling</cp:lastModifiedBy>
  <cp:revision>37</cp:revision>
  <dcterms:created xsi:type="dcterms:W3CDTF">2016-09-22T16:31:43Z</dcterms:created>
  <dcterms:modified xsi:type="dcterms:W3CDTF">2016-10-08T03:11:08Z</dcterms:modified>
</cp:coreProperties>
</file>