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8" r:id="rId3"/>
    <p:sldId id="274" r:id="rId4"/>
    <p:sldId id="266" r:id="rId5"/>
    <p:sldId id="273" r:id="rId6"/>
    <p:sldId id="270" r:id="rId7"/>
    <p:sldId id="269" r:id="rId8"/>
    <p:sldId id="27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B0B9-684F-45F6-91B4-DADBEF26290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431B-E3E1-46AF-B1E9-2B8CCFB7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browser with references</a:t>
            </a:r>
            <a:r>
              <a:rPr lang="en-US" baseline="0" dirty="0"/>
              <a:t> open</a:t>
            </a:r>
          </a:p>
          <a:p>
            <a:r>
              <a:rPr lang="en-US" baseline="0" dirty="0"/>
              <a:t>Preferably with robot on</a:t>
            </a:r>
          </a:p>
          <a:p>
            <a:r>
              <a:rPr lang="en-US" baseline="0" dirty="0"/>
              <a:t>Provide background on the first two years of Java and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</a:t>
            </a:r>
            <a:r>
              <a:rPr lang="en-US" dirty="0" err="1"/>
              <a:t>ArmSystem</a:t>
            </a:r>
            <a:r>
              <a:rPr lang="en-US" baseline="0" dirty="0"/>
              <a:t> combines</a:t>
            </a:r>
          </a:p>
          <a:p>
            <a:r>
              <a:rPr lang="en-US" baseline="0" dirty="0"/>
              <a:t>One (or more) linear actuators to meet the required lift capacity</a:t>
            </a:r>
          </a:p>
          <a:p>
            <a:r>
              <a:rPr lang="en-US" baseline="0" dirty="0"/>
              <a:t>An analog potentiometer (or encoder) to measure arm position</a:t>
            </a:r>
          </a:p>
          <a:p>
            <a:r>
              <a:rPr lang="en-US" baseline="0" dirty="0"/>
              <a:t>A “home” limit switch to set a standard baseline position</a:t>
            </a:r>
          </a:p>
          <a:p>
            <a:r>
              <a:rPr lang="en-US" baseline="0" dirty="0"/>
              <a:t>PID control implementation to be covered in more detail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eclipse</a:t>
            </a:r>
            <a:r>
              <a:rPr lang="en-US" baseline="0" dirty="0"/>
              <a:t> open to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7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1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2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1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5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irst.wpi.edu/FRC/roborio/release/docs/java/" TargetMode="External"/><Relationship Id="rId5" Type="http://schemas.openxmlformats.org/officeDocument/2006/relationships/hyperlink" Target="https://wpilib.screenstepslive.com/s/4485/m/26402" TargetMode="External"/><Relationship Id="rId4" Type="http://schemas.openxmlformats.org/officeDocument/2006/relationships/hyperlink" Target="https://wpilib.screenstepslive.com/s/4485/m/138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 err="1"/>
              <a:t>ArmSystem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06" y="596080"/>
            <a:ext cx="610013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</a:p>
          <a:p>
            <a:r>
              <a:rPr lang="en-US" dirty="0"/>
              <a:t>Tutorial</a:t>
            </a:r>
          </a:p>
          <a:p>
            <a:r>
              <a:rPr lang="en-US" dirty="0"/>
              <a:t>http://docs.oracle.com/javase/tutorial/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Doc</a:t>
            </a:r>
          </a:p>
          <a:p>
            <a:r>
              <a:rPr lang="en-US" dirty="0">
                <a:hlinkClick r:id="rId3"/>
              </a:rPr>
              <a:t>http://docs.oracle.com/javase/8/docs/api/index.html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5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>
                <a:hlinkClick r:id="rId6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23410" y="811530"/>
            <a:ext cx="3863340" cy="424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PIDController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050465" y="10071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Actuator</a:t>
            </a:r>
          </a:p>
        </p:txBody>
      </p:sp>
      <p:sp>
        <p:nvSpPr>
          <p:cNvPr id="3" name="Oval 2"/>
          <p:cNvSpPr/>
          <p:nvPr/>
        </p:nvSpPr>
        <p:spPr>
          <a:xfrm>
            <a:off x="5351100" y="3408038"/>
            <a:ext cx="2455589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Potentiometer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8"/>
            <a:ext cx="6422066" cy="589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002060"/>
                </a:solidFill>
              </a:rPr>
              <a:t>ArmSystem</a:t>
            </a:r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39293" y="5157854"/>
            <a:ext cx="1527899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2102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(speed)</a:t>
            </a:r>
          </a:p>
          <a:p>
            <a:r>
              <a:rPr lang="en-US" dirty="0" err="1"/>
              <a:t>moveArmUp</a:t>
            </a:r>
            <a:r>
              <a:rPr lang="en-US" dirty="0"/>
              <a:t>()</a:t>
            </a:r>
          </a:p>
          <a:p>
            <a:r>
              <a:rPr lang="en-US" dirty="0" err="1"/>
              <a:t>moveArmDown</a:t>
            </a:r>
            <a:r>
              <a:rPr lang="en-US" dirty="0"/>
              <a:t>()</a:t>
            </a:r>
          </a:p>
          <a:p>
            <a:r>
              <a:rPr lang="en-US" dirty="0" err="1"/>
              <a:t>moveArmTop</a:t>
            </a:r>
            <a:r>
              <a:rPr lang="en-US" dirty="0"/>
              <a:t>()</a:t>
            </a:r>
          </a:p>
          <a:p>
            <a:r>
              <a:rPr lang="en-US" dirty="0" err="1"/>
              <a:t>moveArmBottom</a:t>
            </a:r>
            <a:r>
              <a:rPr lang="en-US" dirty="0"/>
              <a:t>()</a:t>
            </a:r>
          </a:p>
          <a:p>
            <a:r>
              <a:rPr lang="en-US" dirty="0" err="1"/>
              <a:t>moveArmHome</a:t>
            </a:r>
            <a:r>
              <a:rPr lang="en-US" dirty="0"/>
              <a:t>()</a:t>
            </a:r>
          </a:p>
          <a:p>
            <a:r>
              <a:rPr lang="en-US" dirty="0" err="1"/>
              <a:t>moveArmOffHome</a:t>
            </a:r>
            <a:r>
              <a:rPr lang="en-US" dirty="0"/>
              <a:t>()</a:t>
            </a:r>
          </a:p>
          <a:p>
            <a:r>
              <a:rPr lang="en-US" dirty="0" err="1"/>
              <a:t>saveHomeSetpoint</a:t>
            </a:r>
            <a:r>
              <a:rPr lang="en-US" dirty="0"/>
              <a:t>()</a:t>
            </a:r>
          </a:p>
          <a:p>
            <a:r>
              <a:rPr lang="en-US" dirty="0" err="1"/>
              <a:t>setArmSetpoint</a:t>
            </a:r>
            <a:r>
              <a:rPr lang="en-US" dirty="0"/>
              <a:t>(ix)</a:t>
            </a:r>
          </a:p>
          <a:p>
            <a:r>
              <a:rPr lang="en-US" dirty="0" err="1"/>
              <a:t>moveArmSetpoint</a:t>
            </a:r>
            <a:r>
              <a:rPr lang="en-US" dirty="0"/>
              <a:t>()</a:t>
            </a:r>
          </a:p>
          <a:p>
            <a:r>
              <a:rPr lang="en-US" dirty="0" err="1"/>
              <a:t>isOnTarget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  <a:p>
            <a:r>
              <a:rPr lang="en-US" dirty="0" err="1"/>
              <a:t>isHome</a:t>
            </a:r>
            <a:r>
              <a:rPr lang="en-US" dirty="0"/>
              <a:t>()</a:t>
            </a:r>
          </a:p>
          <a:p>
            <a:r>
              <a:rPr lang="en-US" dirty="0" err="1"/>
              <a:t>initArmPID</a:t>
            </a:r>
            <a:r>
              <a:rPr lang="en-US" dirty="0"/>
              <a:t>()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31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112" y="1004711"/>
            <a:ext cx="761585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The </a:t>
            </a:r>
            <a:r>
              <a:rPr lang="en-US" dirty="0" err="1"/>
              <a:t>RobotMap</a:t>
            </a:r>
            <a:r>
              <a:rPr lang="en-US" dirty="0"/>
              <a:t> is a mapping from the ports sensors and actuators are wired into</a:t>
            </a:r>
          </a:p>
          <a:p>
            <a:r>
              <a:rPr lang="en-US" dirty="0"/>
              <a:t> * to a variable name. This provides flexibility changing wiring, makes checking</a:t>
            </a:r>
          </a:p>
          <a:p>
            <a:r>
              <a:rPr lang="en-US" dirty="0"/>
              <a:t> * the wiring easier and significantly reduces the number of magic numbers</a:t>
            </a:r>
          </a:p>
          <a:p>
            <a:r>
              <a:rPr lang="en-US" dirty="0"/>
              <a:t> * floating around.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RobotMap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iArmHomeLocSw</a:t>
            </a:r>
            <a:r>
              <a:rPr lang="en-US" b="1" i="1" dirty="0"/>
              <a:t> = 2;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iArmBotLimSw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iArmTopLimSw</a:t>
            </a:r>
            <a:r>
              <a:rPr lang="en-US" b="1" i="1" dirty="0"/>
              <a:t> = 0;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iArmPosPot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iArmMotor</a:t>
            </a:r>
            <a:r>
              <a:rPr lang="en-US" b="1" i="1" dirty="0"/>
              <a:t> = 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b="1" dirty="0" err="1"/>
              <a:t>init</a:t>
            </a:r>
            <a:r>
              <a:rPr lang="en-US" b="1" dirty="0"/>
              <a:t>() {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9868" y="1693333"/>
            <a:ext cx="2650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version of </a:t>
            </a:r>
            <a:r>
              <a:rPr lang="en-US" dirty="0" err="1"/>
              <a:t>RobotMap</a:t>
            </a:r>
            <a:r>
              <a:rPr lang="en-US" dirty="0"/>
              <a:t> is used to define the port numbers for each object.</a:t>
            </a:r>
          </a:p>
          <a:p>
            <a:endParaRPr lang="en-US" dirty="0"/>
          </a:p>
          <a:p>
            <a:r>
              <a:rPr lang="en-US" dirty="0"/>
              <a:t>This information needs to be documented and communicated with the Electrical Team.  It is the map for where things plug in to the </a:t>
            </a:r>
            <a:r>
              <a:rPr lang="en-US" dirty="0" err="1"/>
              <a:t>RoboRIO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Missing here are comments on what TYPES of ports each needs.  E.g. </a:t>
            </a:r>
            <a:r>
              <a:rPr lang="en-US" dirty="0" err="1"/>
              <a:t>iArmPosPot</a:t>
            </a:r>
            <a:r>
              <a:rPr lang="en-US" dirty="0"/>
              <a:t> is for Analog.</a:t>
            </a:r>
          </a:p>
        </p:txBody>
      </p:sp>
    </p:spTree>
    <p:extLst>
      <p:ext uri="{BB962C8B-B14F-4D97-AF65-F5344CB8AC3E}">
        <p14:creationId xmlns:p14="http://schemas.microsoft.com/office/powerpoint/2010/main" val="96814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1374" y="2682240"/>
            <a:ext cx="918866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homeLocSw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iArmHomeLocSw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scoopLimSw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iArmBotLimSw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topLimSw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iArmTopLimSw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SpeedController</a:t>
            </a:r>
            <a:r>
              <a:rPr lang="en-US" b="1" dirty="0"/>
              <a:t> </a:t>
            </a:r>
            <a:r>
              <a:rPr lang="en-US" b="1" dirty="0" err="1"/>
              <a:t>armLiftMotor</a:t>
            </a:r>
            <a:r>
              <a:rPr lang="en-US" b="1" dirty="0"/>
              <a:t> = new Talon(</a:t>
            </a:r>
            <a:r>
              <a:rPr lang="en-US" b="1" dirty="0" err="1"/>
              <a:t>RobotMap.</a:t>
            </a:r>
            <a:r>
              <a:rPr lang="en-US" b="1" i="1" dirty="0" err="1"/>
              <a:t>iArmMotor</a:t>
            </a:r>
            <a:r>
              <a:rPr lang="en-US" b="1" i="1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    private final Boolean </a:t>
            </a:r>
            <a:r>
              <a:rPr lang="en-US" b="1" dirty="0" err="1"/>
              <a:t>invMotor</a:t>
            </a:r>
            <a:r>
              <a:rPr lang="en-US" b="1" dirty="0"/>
              <a:t> = true;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Lots more stuff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1374" y="765810"/>
            <a:ext cx="9297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Subsystem Class – it defines the Arm elevation mechanism on the test robot and all the functions or processes that can be done to move the Arm.</a:t>
            </a:r>
          </a:p>
          <a:p>
            <a:endParaRPr lang="en-US" dirty="0"/>
          </a:p>
          <a:p>
            <a:r>
              <a:rPr lang="en-US" dirty="0"/>
              <a:t>Listed here are the definitions for the component objects, along with a Boolean that tells us “logically” what direction the motor has to spin to move the arm Up or Down, relative to the speed from a Joystick (which IMHO is backwards!)</a:t>
            </a: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186" y="1667652"/>
            <a:ext cx="538647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void </a:t>
            </a:r>
            <a:r>
              <a:rPr lang="en-US" b="1" u="sng" dirty="0" err="1"/>
              <a:t>ArmLinearActuator</a:t>
            </a:r>
            <a:r>
              <a:rPr lang="en-US" b="1" u="sng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if (</a:t>
            </a:r>
            <a:r>
              <a:rPr lang="en-US" b="1" dirty="0" err="1"/>
              <a:t>invMotor</a:t>
            </a:r>
            <a:r>
              <a:rPr lang="en-US" b="1" dirty="0"/>
              <a:t>) {</a:t>
            </a:r>
          </a:p>
          <a:p>
            <a:r>
              <a:rPr lang="en-US" dirty="0"/>
              <a:t>    	</a:t>
            </a:r>
            <a:r>
              <a:rPr lang="en-US" dirty="0" err="1"/>
              <a:t>armLiftMotor.setInverted</a:t>
            </a:r>
            <a:r>
              <a:rPr lang="en-US" dirty="0"/>
              <a:t>(</a:t>
            </a:r>
            <a:r>
              <a:rPr lang="en-US" dirty="0" err="1"/>
              <a:t>invMotor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  <a:r>
              <a:rPr lang="en-US" b="1" dirty="0"/>
              <a:t>public void </a:t>
            </a:r>
            <a:r>
              <a:rPr lang="en-US" b="1" dirty="0" err="1"/>
              <a:t>initDefaultCommand</a:t>
            </a:r>
            <a:r>
              <a:rPr lang="en-US" b="1" dirty="0"/>
              <a:t>() {</a:t>
            </a:r>
          </a:p>
          <a:p>
            <a:r>
              <a:rPr lang="en-US" dirty="0"/>
              <a:t>      </a:t>
            </a:r>
            <a:r>
              <a:rPr lang="en-US" dirty="0" err="1"/>
              <a:t>setDefaultCommand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JoystickArmMove</a:t>
            </a:r>
            <a:r>
              <a:rPr lang="en-US" b="1" dirty="0"/>
              <a:t>());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2280" y="1667652"/>
            <a:ext cx="4507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Housekeeping code</a:t>
            </a:r>
          </a:p>
          <a:p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ArmLinearActuator</a:t>
            </a:r>
            <a:r>
              <a:rPr lang="en-US" dirty="0"/>
              <a:t> is a “constructor” method that gets invoked when the class is instantiated.  More later…</a:t>
            </a:r>
          </a:p>
          <a:p>
            <a:endParaRPr lang="en-US" dirty="0"/>
          </a:p>
          <a:p>
            <a:r>
              <a:rPr lang="en-US" dirty="0" err="1"/>
              <a:t>initDefaultCommand</a:t>
            </a:r>
            <a:r>
              <a:rPr lang="en-US" dirty="0"/>
              <a:t> names the default command (if any) for the subsystem.  In this example, it’s </a:t>
            </a:r>
            <a:r>
              <a:rPr lang="en-US" dirty="0" err="1"/>
              <a:t>JoystickArmMove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default command will be in effect when no other command is active.</a:t>
            </a:r>
          </a:p>
        </p:txBody>
      </p:sp>
    </p:spTree>
    <p:extLst>
      <p:ext uri="{BB962C8B-B14F-4D97-AF65-F5344CB8AC3E}">
        <p14:creationId xmlns:p14="http://schemas.microsoft.com/office/powerpoint/2010/main" val="119136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733" y="1851377"/>
            <a:ext cx="538647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isTop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topLimSw.get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isBottom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scoopLimSw.get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5996" y="1180618"/>
            <a:ext cx="4548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Switches for the Top and Bottom of the </a:t>
            </a:r>
            <a:r>
              <a:rPr lang="en-US" dirty="0" err="1"/>
              <a:t>LinearActuator</a:t>
            </a:r>
            <a:r>
              <a:rPr lang="en-US" dirty="0"/>
              <a:t>.  These are </a:t>
            </a:r>
            <a:r>
              <a:rPr lang="en-US" dirty="0" err="1"/>
              <a:t>DigitalInput</a:t>
            </a:r>
            <a:r>
              <a:rPr lang="en-US" dirty="0"/>
              <a:t> objects, so the most common thing we need to do is “get” the Boolean value telling us if the switch is open (true) or closed (false).</a:t>
            </a:r>
          </a:p>
          <a:p>
            <a:endParaRPr lang="en-US" dirty="0"/>
          </a:p>
          <a:p>
            <a:r>
              <a:rPr lang="en-US" dirty="0"/>
              <a:t>There needs to be communication again between Programming and Electrical/Mechanical about the type of switch being used.</a:t>
            </a:r>
          </a:p>
          <a:p>
            <a:endParaRPr lang="en-US" dirty="0"/>
          </a:p>
          <a:p>
            <a:r>
              <a:rPr lang="en-US" dirty="0"/>
              <a:t>Normally Open read true unless held in.</a:t>
            </a:r>
          </a:p>
          <a:p>
            <a:r>
              <a:rPr lang="en-US" dirty="0"/>
              <a:t>Normally Closed read false unless held in.</a:t>
            </a:r>
          </a:p>
          <a:p>
            <a:endParaRPr lang="en-US" dirty="0"/>
          </a:p>
          <a:p>
            <a:r>
              <a:rPr lang="en-US" dirty="0"/>
              <a:t>Normally Open were used here, so the ! (not) inverts the Boolean to provide the logically correct true/false return.</a:t>
            </a:r>
          </a:p>
        </p:txBody>
      </p:sp>
    </p:spTree>
    <p:extLst>
      <p:ext uri="{BB962C8B-B14F-4D97-AF65-F5344CB8AC3E}">
        <p14:creationId xmlns:p14="http://schemas.microsoft.com/office/powerpoint/2010/main" val="12632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119" y="1194431"/>
            <a:ext cx="723533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void </a:t>
            </a:r>
            <a:r>
              <a:rPr lang="en-US" sz="1600" b="1" dirty="0" err="1"/>
              <a:t>moveArm</a:t>
            </a:r>
            <a:r>
              <a:rPr lang="en-US" sz="1600" b="1" dirty="0"/>
              <a:t>(double speed) {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if (</a:t>
            </a:r>
            <a:r>
              <a:rPr lang="en-US" sz="1600" b="1" dirty="0" err="1"/>
              <a:t>isTop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&lt;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&gt; 0)) {</a:t>
            </a:r>
          </a:p>
          <a:p>
            <a:r>
              <a:rPr lang="en-US" sz="1600" dirty="0"/>
              <a:t>    		speed = 0;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 </a:t>
            </a:r>
            <a:r>
              <a:rPr lang="en-US" sz="1600" b="1" dirty="0"/>
              <a:t>else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 (</a:t>
            </a:r>
            <a:r>
              <a:rPr lang="en-US" sz="1600" b="1" dirty="0" err="1"/>
              <a:t>isBottom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&gt;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&lt; 0)) {</a:t>
            </a:r>
          </a:p>
          <a:p>
            <a:r>
              <a:rPr lang="en-US" sz="1600" dirty="0"/>
              <a:t>        		speed = 0;</a:t>
            </a:r>
          </a:p>
          <a:p>
            <a:r>
              <a:rPr lang="en-US" sz="1600" dirty="0"/>
              <a:t>        	}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armLiftMotor.set</a:t>
            </a:r>
            <a:r>
              <a:rPr lang="en-US" sz="1600" dirty="0"/>
              <a:t>(speed);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logArm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9620" y="1194431"/>
            <a:ext cx="3035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 method is given a “speed” value of type double.</a:t>
            </a:r>
          </a:p>
          <a:p>
            <a:endParaRPr lang="en-US" dirty="0"/>
          </a:p>
          <a:p>
            <a:r>
              <a:rPr lang="en-US" dirty="0"/>
              <a:t>It checks the top and bottom limit </a:t>
            </a:r>
            <a:r>
              <a:rPr lang="en-US" dirty="0" err="1"/>
              <a:t>switchs</a:t>
            </a:r>
            <a:r>
              <a:rPr lang="en-US" dirty="0"/>
              <a:t> along with the direction of travel and sets the speed to zero if motion needs to be stopped.</a:t>
            </a:r>
          </a:p>
          <a:p>
            <a:endParaRPr lang="en-US" dirty="0"/>
          </a:p>
          <a:p>
            <a:r>
              <a:rPr lang="en-US" dirty="0"/>
              <a:t>The validated speed is passed to the </a:t>
            </a:r>
            <a:r>
              <a:rPr lang="en-US" dirty="0" err="1"/>
              <a:t>armLiftMotor.set</a:t>
            </a:r>
            <a:r>
              <a:rPr lang="en-US" dirty="0"/>
              <a:t> method to drive the speed controller.</a:t>
            </a:r>
          </a:p>
          <a:p>
            <a:endParaRPr lang="en-US" dirty="0"/>
          </a:p>
          <a:p>
            <a:r>
              <a:rPr lang="en-US" dirty="0" err="1"/>
              <a:t>logArm</a:t>
            </a:r>
            <a:r>
              <a:rPr lang="en-US" dirty="0"/>
              <a:t> sends telemetry to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4762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2" y="767644"/>
            <a:ext cx="5874557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JoystickArmMove</a:t>
            </a:r>
            <a:r>
              <a:rPr lang="en-US" sz="1400" b="1" dirty="0"/>
              <a:t> extends Command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public </a:t>
            </a:r>
            <a:r>
              <a:rPr lang="en-US" sz="1400" b="1" dirty="0" err="1"/>
              <a:t>JoystickArmMove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requires(</a:t>
            </a:r>
            <a:r>
              <a:rPr lang="en-US" sz="1400" dirty="0" err="1"/>
              <a:t>Robot.</a:t>
            </a:r>
            <a:r>
              <a:rPr lang="en-US" sz="1400" i="1" dirty="0" err="1"/>
              <a:t>armSubSys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just before this Command runs the first time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initialize()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repeatedly when this Command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execute()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armSubSys.moveArm</a:t>
            </a:r>
            <a:r>
              <a:rPr lang="en-US" sz="1400" i="1" dirty="0"/>
              <a:t>(Robot.oi.joystick1.getY());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Make this return true when this Command no longer needs to run execute()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isFinished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return false;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once after </a:t>
            </a:r>
            <a:r>
              <a:rPr lang="en-US" sz="1400" dirty="0" err="1"/>
              <a:t>isFinished</a:t>
            </a:r>
            <a:r>
              <a:rPr lang="en-US" sz="1400" dirty="0"/>
              <a:t> returns true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end()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armSubSys.stopArm</a:t>
            </a:r>
            <a:r>
              <a:rPr lang="en-US" sz="1400" i="1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when another command which requires one or more of the same</a:t>
            </a:r>
          </a:p>
          <a:p>
            <a:r>
              <a:rPr lang="en-US" sz="1400" dirty="0"/>
              <a:t>    // subsystems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interrupted() {</a:t>
            </a:r>
          </a:p>
          <a:p>
            <a:r>
              <a:rPr lang="en-US" sz="1400" dirty="0"/>
              <a:t>    	end();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2310" y="754380"/>
            <a:ext cx="4371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JoystickArmMove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Housekeeping code</a:t>
            </a:r>
          </a:p>
          <a:p>
            <a:r>
              <a:rPr lang="en-US" dirty="0"/>
              <a:t>	requires – only one command at a time may use a subsystem.</a:t>
            </a:r>
          </a:p>
          <a:p>
            <a:endParaRPr lang="en-US" dirty="0"/>
          </a:p>
          <a:p>
            <a:r>
              <a:rPr lang="en-US" dirty="0"/>
              <a:t>This command passes the joystick Y axis (forward/backward) directly through to the subsystem </a:t>
            </a:r>
            <a:r>
              <a:rPr lang="en-US" dirty="0" err="1"/>
              <a:t>moveArm</a:t>
            </a:r>
            <a:r>
              <a:rPr lang="en-US" dirty="0"/>
              <a:t> method.  NOTE that the object name is used, not the class name</a:t>
            </a:r>
          </a:p>
          <a:p>
            <a:endParaRPr lang="en-US" dirty="0"/>
          </a:p>
          <a:p>
            <a:r>
              <a:rPr lang="en-US" dirty="0"/>
              <a:t>The methods shown are standard for all commands, and we’ll dig more into what they’re used for in </a:t>
            </a:r>
            <a:r>
              <a:rPr lang="en-US"/>
              <a:t>later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474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0926"/>
            <a:ext cx="9144000" cy="4055074"/>
          </a:xfrm>
        </p:spPr>
        <p:txBody>
          <a:bodyPr>
            <a:normAutofit/>
          </a:bodyPr>
          <a:lstStyle/>
          <a:p>
            <a:r>
              <a:rPr lang="en-US" sz="3600" dirty="0"/>
              <a:t>Arm System</a:t>
            </a:r>
          </a:p>
          <a:p>
            <a:r>
              <a:rPr lang="en-US" dirty="0"/>
              <a:t>Initialize (replace current autonomous)</a:t>
            </a:r>
          </a:p>
          <a:p>
            <a:r>
              <a:rPr lang="en-US" dirty="0"/>
              <a:t>Fix </a:t>
            </a:r>
            <a:r>
              <a:rPr lang="en-US" dirty="0" err="1"/>
              <a:t>isOnTarget</a:t>
            </a:r>
            <a:r>
              <a:rPr lang="en-US" dirty="0"/>
              <a:t> logic</a:t>
            </a:r>
          </a:p>
          <a:p>
            <a:r>
              <a:rPr lang="en-US" dirty="0"/>
              <a:t>Capture </a:t>
            </a:r>
            <a:r>
              <a:rPr lang="en-US" dirty="0" err="1"/>
              <a:t>Setpoint</a:t>
            </a:r>
            <a:r>
              <a:rPr lang="en-US" dirty="0"/>
              <a:t> Values into Table</a:t>
            </a:r>
          </a:p>
          <a:p>
            <a:r>
              <a:rPr lang="en-US" dirty="0"/>
              <a:t>Read </a:t>
            </a:r>
            <a:r>
              <a:rPr lang="en-US" dirty="0" err="1"/>
              <a:t>Setpoint</a:t>
            </a:r>
            <a:r>
              <a:rPr lang="en-US" dirty="0"/>
              <a:t> Table from File</a:t>
            </a:r>
          </a:p>
          <a:p>
            <a:r>
              <a:rPr lang="en-US" dirty="0"/>
              <a:t>Save </a:t>
            </a:r>
            <a:r>
              <a:rPr lang="en-US" dirty="0" err="1"/>
              <a:t>Setpoint</a:t>
            </a:r>
            <a:r>
              <a:rPr lang="en-US" dirty="0"/>
              <a:t> Table to File</a:t>
            </a:r>
          </a:p>
          <a:p>
            <a:r>
              <a:rPr lang="en-US" dirty="0"/>
              <a:t>How would you handle two linear actuators?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659</TotalTime>
  <Words>846</Words>
  <Application>Microsoft Office PowerPoint</Application>
  <PresentationFormat>Widescreen</PresentationFormat>
  <Paragraphs>196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62</cp:revision>
  <dcterms:created xsi:type="dcterms:W3CDTF">2016-09-22T16:31:43Z</dcterms:created>
  <dcterms:modified xsi:type="dcterms:W3CDTF">2016-11-12T14:02:31Z</dcterms:modified>
</cp:coreProperties>
</file>