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70D81-15DC-4899-9BD9-52BA67F9021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34A4C-57FB-4383-80C7-3E96EF8F3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4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" TargetMode="External"/><Relationship Id="rId3" Type="http://schemas.openxmlformats.org/officeDocument/2006/relationships/hyperlink" Target="http://oregonfirst.org/" TargetMode="External"/><Relationship Id="rId7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www.firstinspires.org/robotics/fr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www.chiefdelphi.com/forums/index.php" TargetMode="External"/><Relationship Id="rId10" Type="http://schemas.openxmlformats.org/officeDocument/2006/relationships/hyperlink" Target="https://eclipse.org/" TargetMode="External"/><Relationship Id="rId4" Type="http://schemas.openxmlformats.org/officeDocument/2006/relationships/hyperlink" Target="https://decibel.ni.com/content/community/academic/student_competitions/frc" TargetMode="External"/><Relationship Id="rId9" Type="http://schemas.openxmlformats.org/officeDocument/2006/relationships/hyperlink" Target="http://first.wpi.edu/FRC/roborio/release/docs/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py.github.io/projects/" TargetMode="External"/><Relationship Id="rId2" Type="http://schemas.openxmlformats.org/officeDocument/2006/relationships/hyperlink" Target="http://www.cplusplus.com/info/history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pilib.screenstepslive.com/s/4485" TargetMode="External"/><Relationship Id="rId4" Type="http://schemas.openxmlformats.org/officeDocument/2006/relationships/hyperlink" Target="http://first.wpi.edu/FRC/roborio/release/docs/jav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mark.com/" TargetMode="External"/><Relationship Id="rId2" Type="http://schemas.openxmlformats.org/officeDocument/2006/relationships/hyperlink" Target="http://www.digikey.com/product-detail/en/AMT102-V/102-1307-ND/82701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bay.com/" TargetMode="External"/><Relationship Id="rId3" Type="http://schemas.openxmlformats.org/officeDocument/2006/relationships/hyperlink" Target="http://www.ctr-electronics.com/" TargetMode="External"/><Relationship Id="rId7" Type="http://schemas.openxmlformats.org/officeDocument/2006/relationships/hyperlink" Target="http://amazon.com/" TargetMode="External"/><Relationship Id="rId2" Type="http://schemas.openxmlformats.org/officeDocument/2006/relationships/hyperlink" Target="http://www.andymark.com/Defaul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user.com/" TargetMode="External"/><Relationship Id="rId5" Type="http://schemas.openxmlformats.org/officeDocument/2006/relationships/hyperlink" Target="http://www.digikey.com/en" TargetMode="External"/><Relationship Id="rId10" Type="http://schemas.openxmlformats.org/officeDocument/2006/relationships/hyperlink" Target="http://www.surplusgizmos.com/" TargetMode="External"/><Relationship Id="rId4" Type="http://schemas.openxmlformats.org/officeDocument/2006/relationships/hyperlink" Target="http://www.vexrobotics.com/vexpro" TargetMode="External"/><Relationship Id="rId9" Type="http://schemas.openxmlformats.org/officeDocument/2006/relationships/hyperlink" Target="http://www.hansenhobbi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 4662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What When </a:t>
            </a:r>
            <a:r>
              <a:rPr lang="en-US"/>
              <a:t>Why (HOW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414670"/>
            <a:ext cx="93217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>
                <a:hlinkClick r:id="rId2"/>
              </a:rPr>
              <a:t>http://www.firstinspires.org/robotics/frc</a:t>
            </a:r>
            <a:endParaRPr lang="en-US" dirty="0"/>
          </a:p>
          <a:p>
            <a:r>
              <a:rPr lang="en-US" dirty="0"/>
              <a:t>Oregon FIRST </a:t>
            </a:r>
            <a:r>
              <a:rPr lang="en-US" dirty="0">
                <a:hlinkClick r:id="rId3"/>
              </a:rPr>
              <a:t>http://oregonfirst.org/</a:t>
            </a:r>
            <a:endParaRPr lang="en-US" dirty="0"/>
          </a:p>
          <a:p>
            <a:r>
              <a:rPr lang="en-US" dirty="0"/>
              <a:t>National </a:t>
            </a:r>
            <a:r>
              <a:rPr lang="en-US" dirty="0" err="1"/>
              <a:t>Instrumets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https://decibel.ni.com/content/community/academic/student_competitions/frc</a:t>
            </a:r>
            <a:endParaRPr lang="en-US" dirty="0"/>
          </a:p>
          <a:p>
            <a:r>
              <a:rPr lang="en-US" dirty="0"/>
              <a:t>Chief Delphi (FRC Discussion Forum) </a:t>
            </a:r>
            <a:r>
              <a:rPr lang="en-US" dirty="0">
                <a:hlinkClick r:id="rId5"/>
              </a:rPr>
              <a:t>https://www.chiefdelphi.com/forums/index.php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2016 Control System </a:t>
            </a:r>
            <a:r>
              <a:rPr lang="en-US" dirty="0">
                <a:hlinkClick r:id="rId6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Training </a:t>
            </a:r>
            <a:r>
              <a:rPr lang="en-US" dirty="0">
                <a:hlinkClick r:id="rId7"/>
              </a:rPr>
              <a:t>http://docs.oracle.com/javase/tutorial/</a:t>
            </a:r>
            <a:endParaRPr lang="en-US" dirty="0"/>
          </a:p>
          <a:p>
            <a:r>
              <a:rPr lang="en-US" dirty="0"/>
              <a:t>Java Docs </a:t>
            </a:r>
            <a:r>
              <a:rPr lang="en-US" dirty="0">
                <a:hlinkClick r:id="rId8"/>
              </a:rPr>
              <a:t>http://docs.oracle.com/javase/8/docs/api/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WPILib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r>
              <a:rPr lang="en-US" dirty="0"/>
              <a:t>Eclipse </a:t>
            </a:r>
            <a:r>
              <a:rPr lang="en-US" dirty="0">
                <a:hlinkClick r:id="rId10"/>
              </a:rPr>
              <a:t>https://eclipse.org/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11"/>
              </a:rPr>
              <a:t>https://github.com/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National Instruments</a:t>
            </a:r>
          </a:p>
          <a:p>
            <a:r>
              <a:rPr lang="en-US" dirty="0"/>
              <a:t>ARM processor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Custom for FIRST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50" y="274996"/>
            <a:ext cx="7954907" cy="55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11224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</a:t>
            </a:r>
          </a:p>
          <a:p>
            <a:r>
              <a:rPr lang="en-US" dirty="0" err="1"/>
              <a:t>Labview</a:t>
            </a:r>
            <a:r>
              <a:rPr lang="en-US" dirty="0"/>
              <a:t> – National Instruments (proprietary)</a:t>
            </a:r>
          </a:p>
          <a:p>
            <a:r>
              <a:rPr lang="en-US" dirty="0"/>
              <a:t>	4662 used this the first two years</a:t>
            </a:r>
          </a:p>
          <a:p>
            <a:r>
              <a:rPr lang="en-US" dirty="0"/>
              <a:t>	Drag-n-drop icons for objects</a:t>
            </a:r>
          </a:p>
          <a:p>
            <a:r>
              <a:rPr lang="en-US" dirty="0"/>
              <a:t>	“Wire” together to control data and decision flow</a:t>
            </a:r>
          </a:p>
          <a:p>
            <a:r>
              <a:rPr lang="en-US" dirty="0"/>
              <a:t>	Provided Driver Station and some </a:t>
            </a:r>
            <a:r>
              <a:rPr lang="en-US" dirty="0" err="1"/>
              <a:t>RoboRIO</a:t>
            </a:r>
            <a:r>
              <a:rPr lang="en-US" dirty="0"/>
              <a:t> utility code are in </a:t>
            </a:r>
            <a:r>
              <a:rPr lang="en-US" dirty="0" err="1"/>
              <a:t>Labview</a:t>
            </a:r>
            <a:endParaRPr lang="en-US" dirty="0"/>
          </a:p>
          <a:p>
            <a:r>
              <a:rPr lang="en-US" dirty="0"/>
              <a:t>Java – Sun 1995 (now Oracle)</a:t>
            </a:r>
          </a:p>
          <a:p>
            <a:r>
              <a:rPr lang="en-US" dirty="0"/>
              <a:t>	4662 on its third year now</a:t>
            </a:r>
            <a:br>
              <a:rPr lang="en-US" dirty="0"/>
            </a:br>
            <a:r>
              <a:rPr lang="en-US" dirty="0"/>
              <a:t>C++ - </a:t>
            </a:r>
            <a:r>
              <a:rPr lang="en-US" dirty="0">
                <a:hlinkClick r:id="rId2"/>
              </a:rPr>
              <a:t>http://www.cplusplus.com/info/history/</a:t>
            </a:r>
            <a:endParaRPr lang="en-US" dirty="0"/>
          </a:p>
          <a:p>
            <a:r>
              <a:rPr lang="en-US" dirty="0"/>
              <a:t>	used on Arduino – runs the LED string on the Competition Robot</a:t>
            </a:r>
          </a:p>
          <a:p>
            <a:r>
              <a:rPr lang="en-US" dirty="0"/>
              <a:t>Python – unofficial and volunteer supported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https://robotpy.github.io/projects/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FIRST Sponsor WPI (Worchester Polytechnic Institute)</a:t>
            </a:r>
          </a:p>
          <a:p>
            <a:r>
              <a:rPr lang="en-US" dirty="0"/>
              <a:t>	Robotics program participates in DARPA challenge events</a:t>
            </a:r>
          </a:p>
          <a:p>
            <a:r>
              <a:rPr lang="en-US" dirty="0"/>
              <a:t>	Has interns (grad students) write FIRST libraries for Java and C++</a:t>
            </a:r>
          </a:p>
          <a:p>
            <a:r>
              <a:rPr lang="en-US" dirty="0"/>
              <a:t>		Java documentation </a:t>
            </a:r>
            <a:r>
              <a:rPr lang="en-US" dirty="0">
                <a:hlinkClick r:id="rId4"/>
              </a:rPr>
              <a:t>http://first.wpi.edu/FRC/roborio/release/docs/java/</a:t>
            </a:r>
            <a:endParaRPr lang="en-US" dirty="0"/>
          </a:p>
          <a:p>
            <a:r>
              <a:rPr lang="en-US" dirty="0"/>
              <a:t>	Hosts a lot of FIRST training material like this </a:t>
            </a:r>
            <a:r>
              <a:rPr lang="en-US" dirty="0">
                <a:hlinkClick r:id="rId5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67" y="361507"/>
            <a:ext cx="6610336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Learning - Test Robot Electronics</a:t>
            </a:r>
          </a:p>
          <a:p>
            <a:endParaRPr lang="en-US" dirty="0"/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	Learn PID control coding mechanisms</a:t>
            </a:r>
          </a:p>
          <a:p>
            <a:r>
              <a:rPr lang="en-US" sz="1400" dirty="0"/>
              <a:t>	Work on OO and Better Practices</a:t>
            </a:r>
          </a:p>
          <a:p>
            <a:endParaRPr lang="en-US" sz="1400" dirty="0"/>
          </a:p>
          <a:p>
            <a:r>
              <a:rPr lang="en-US" sz="1400" dirty="0"/>
              <a:t>Actuators</a:t>
            </a:r>
          </a:p>
          <a:p>
            <a:r>
              <a:rPr lang="en-US" sz="1400" dirty="0"/>
              <a:t>	Motors and gearboxes for drive system</a:t>
            </a:r>
          </a:p>
          <a:p>
            <a:r>
              <a:rPr lang="en-US" sz="1400" dirty="0"/>
              <a:t>	Linear Actuator (motorized screw jack)</a:t>
            </a:r>
          </a:p>
          <a:p>
            <a:endParaRPr lang="en-US" sz="1400" dirty="0"/>
          </a:p>
          <a:p>
            <a:r>
              <a:rPr lang="en-US" sz="1400" dirty="0"/>
              <a:t>Speed Controllers</a:t>
            </a:r>
          </a:p>
          <a:p>
            <a:r>
              <a:rPr lang="en-US" sz="1400" dirty="0"/>
              <a:t>	Talon SRX (CTRE)</a:t>
            </a:r>
          </a:p>
          <a:p>
            <a:r>
              <a:rPr lang="en-US" sz="1400" dirty="0"/>
              <a:t>	Talon (now obsolete, available as a discontinued item)</a:t>
            </a:r>
          </a:p>
          <a:p>
            <a:endParaRPr lang="en-US" sz="1400" dirty="0"/>
          </a:p>
          <a:p>
            <a:r>
              <a:rPr lang="en-US" sz="1400" dirty="0"/>
              <a:t>Sensors</a:t>
            </a:r>
          </a:p>
          <a:p>
            <a:r>
              <a:rPr lang="en-US" sz="1400" dirty="0"/>
              <a:t>	Quadrature Encoder</a:t>
            </a:r>
          </a:p>
          <a:p>
            <a:r>
              <a:rPr lang="en-US" sz="1400" dirty="0"/>
              <a:t>		reads rotation speed, distance, and direction</a:t>
            </a:r>
          </a:p>
          <a:p>
            <a:r>
              <a:rPr lang="en-US" sz="1400" dirty="0"/>
              <a:t>		</a:t>
            </a:r>
            <a:r>
              <a:rPr lang="en-US" sz="1400" dirty="0">
                <a:hlinkClick r:id="rId2"/>
              </a:rPr>
              <a:t>http://www.digikey.com/product-detail/en/AMT102-V/102-1307-ND/827015</a:t>
            </a:r>
            <a:endParaRPr lang="en-US" sz="1400" dirty="0"/>
          </a:p>
          <a:p>
            <a:r>
              <a:rPr lang="en-US" sz="1400" dirty="0"/>
              <a:t>	Potentiometer</a:t>
            </a:r>
          </a:p>
          <a:p>
            <a:r>
              <a:rPr lang="en-US" sz="1400" dirty="0"/>
              <a:t>		reads position on a rotary scale</a:t>
            </a:r>
          </a:p>
          <a:p>
            <a:r>
              <a:rPr lang="en-US" sz="1400" dirty="0"/>
              <a:t>		can be adapted to a linear scale with a “string” potentiometer</a:t>
            </a:r>
          </a:p>
          <a:p>
            <a:r>
              <a:rPr lang="en-US" sz="1400" dirty="0"/>
              <a:t>		amazon.com search on linear potentiometer 10k</a:t>
            </a:r>
          </a:p>
          <a:p>
            <a:r>
              <a:rPr lang="en-US" sz="1400" dirty="0"/>
              <a:t>	Limit Switches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AndyMark</a:t>
            </a:r>
            <a:endParaRPr lang="en-US" sz="1400" dirty="0"/>
          </a:p>
          <a:p>
            <a:r>
              <a:rPr lang="en-US" sz="1400" dirty="0"/>
              <a:t>		</a:t>
            </a:r>
            <a:r>
              <a:rPr lang="en-US" sz="1400" dirty="0">
                <a:hlinkClick r:id="rId3"/>
              </a:rPr>
              <a:t>http://www.andymark.com/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95350"/>
          </a:xfrm>
        </p:spPr>
        <p:txBody>
          <a:bodyPr/>
          <a:lstStyle/>
          <a:p>
            <a:r>
              <a:rPr lang="en-US" dirty="0"/>
              <a:t>ARM LIFT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22500"/>
            <a:ext cx="5524500" cy="3752850"/>
          </a:xfrm>
        </p:spPr>
        <p:txBody>
          <a:bodyPr>
            <a:normAutofit/>
          </a:bodyPr>
          <a:lstStyle/>
          <a:p>
            <a:r>
              <a:rPr lang="en-US" dirty="0"/>
              <a:t>“Linear Actuator” home built version</a:t>
            </a:r>
          </a:p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 err="1"/>
              <a:t>Snowblower</a:t>
            </a:r>
            <a:r>
              <a:rPr lang="en-US" dirty="0"/>
              <a:t> Motor</a:t>
            </a:r>
          </a:p>
          <a:p>
            <a:r>
              <a:rPr lang="en-US" dirty="0"/>
              <a:t>All-thread (3/8”)</a:t>
            </a:r>
          </a:p>
          <a:p>
            <a:r>
              <a:rPr lang="en-US" dirty="0" err="1"/>
              <a:t>Misc</a:t>
            </a:r>
            <a:r>
              <a:rPr lang="en-US" dirty="0"/>
              <a:t> plumbing parts</a:t>
            </a:r>
          </a:p>
          <a:p>
            <a:r>
              <a:rPr lang="en-US" dirty="0"/>
              <a:t>Potentiometer</a:t>
            </a:r>
          </a:p>
          <a:p>
            <a:r>
              <a:rPr lang="en-US" dirty="0"/>
              <a:t>Limit Switches</a:t>
            </a:r>
          </a:p>
          <a:p>
            <a:r>
              <a:rPr lang="en-US" dirty="0"/>
              <a:t>Also pictured – Gyroscope for Drive System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3458" r="13458"/>
          <a:stretch>
            <a:fillRect/>
          </a:stretch>
        </p:blipFill>
        <p:spPr>
          <a:xfrm>
            <a:off x="6049926" y="1005848"/>
            <a:ext cx="5217041" cy="3867150"/>
          </a:xfrm>
        </p:spPr>
      </p:pic>
    </p:spTree>
    <p:extLst>
      <p:ext uri="{BB962C8B-B14F-4D97-AF65-F5344CB8AC3E}">
        <p14:creationId xmlns:p14="http://schemas.microsoft.com/office/powerpoint/2010/main" val="32962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- </a:t>
            </a:r>
            <a:r>
              <a:rPr lang="en-US" dirty="0" err="1"/>
              <a:t>ARmSystem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068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Adopts some “Best Practices” seen in other team’s code samples (NUTRONS)</a:t>
            </a:r>
          </a:p>
          <a:p>
            <a:r>
              <a:rPr lang="en-US" dirty="0"/>
              <a:t>Java Class Encapsulation Example</a:t>
            </a:r>
          </a:p>
          <a:p>
            <a:pPr lvl="1"/>
            <a:r>
              <a:rPr lang="en-US" dirty="0"/>
              <a:t>An Object is a “thing”</a:t>
            </a:r>
          </a:p>
          <a:p>
            <a:pPr lvl="1"/>
            <a:r>
              <a:rPr lang="en-US" dirty="0"/>
              <a:t>A Class can “blueprint” a “thing”</a:t>
            </a:r>
          </a:p>
          <a:p>
            <a:r>
              <a:rPr lang="en-US" dirty="0"/>
              <a:t>PID Controller using Potentiometer</a:t>
            </a:r>
          </a:p>
          <a:p>
            <a:pPr lvl="1"/>
            <a:r>
              <a:rPr lang="en-US" dirty="0"/>
              <a:t>Proportional, Integral, Derivative – the theory is a whole topic</a:t>
            </a:r>
          </a:p>
          <a:p>
            <a:r>
              <a:rPr lang="en-US" dirty="0"/>
              <a:t>Needs work aka Exercises</a:t>
            </a:r>
          </a:p>
          <a:p>
            <a:pPr lvl="1"/>
            <a:r>
              <a:rPr lang="en-US" dirty="0"/>
              <a:t>Initialize routine to save “home” position</a:t>
            </a:r>
          </a:p>
          <a:p>
            <a:pPr lvl="1"/>
            <a:r>
              <a:rPr lang="en-US" dirty="0"/>
              <a:t>Fix the </a:t>
            </a:r>
            <a:r>
              <a:rPr lang="en-US" dirty="0" err="1"/>
              <a:t>OnTarget</a:t>
            </a:r>
            <a:r>
              <a:rPr lang="en-US" dirty="0"/>
              <a:t> method to tie limit switch detection to movement direction</a:t>
            </a:r>
          </a:p>
          <a:p>
            <a:pPr lvl="1"/>
            <a:r>
              <a:rPr lang="en-US" dirty="0"/>
              <a:t>Allow updates to Target Table (e.g. a Save </a:t>
            </a:r>
            <a:r>
              <a:rPr lang="en-US" dirty="0" err="1"/>
              <a:t>Setpoint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Use true/false for table increment command rather than hard-code</a:t>
            </a:r>
          </a:p>
          <a:p>
            <a:pPr lvl="1"/>
            <a:r>
              <a:rPr lang="en-US" dirty="0"/>
              <a:t>Read/Write </a:t>
            </a:r>
            <a:r>
              <a:rPr lang="en-US" dirty="0" err="1"/>
              <a:t>Setpoint</a:t>
            </a:r>
            <a:r>
              <a:rPr lang="en-US" dirty="0"/>
              <a:t> table from </a:t>
            </a:r>
            <a:r>
              <a:rPr lang="en-US" dirty="0" err="1"/>
              <a:t>RoboRIO</a:t>
            </a:r>
            <a:r>
              <a:rPr lang="en-US" dirty="0"/>
              <a:t> stored file</a:t>
            </a:r>
          </a:p>
        </p:txBody>
      </p:sp>
    </p:spTree>
    <p:extLst>
      <p:ext uri="{BB962C8B-B14F-4D97-AF65-F5344CB8AC3E}">
        <p14:creationId xmlns:p14="http://schemas.microsoft.com/office/powerpoint/2010/main" val="41596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49313"/>
          </a:xfrm>
        </p:spPr>
        <p:txBody>
          <a:bodyPr/>
          <a:lstStyle/>
          <a:p>
            <a:r>
              <a:rPr lang="en-US" dirty="0"/>
              <a:t>Drive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68538"/>
            <a:ext cx="5524500" cy="2881312"/>
          </a:xfrm>
        </p:spPr>
        <p:txBody>
          <a:bodyPr/>
          <a:lstStyle/>
          <a:p>
            <a:r>
              <a:rPr lang="en-US" dirty="0" err="1"/>
              <a:t>RoboRIO</a:t>
            </a:r>
            <a:endParaRPr lang="en-US" dirty="0"/>
          </a:p>
          <a:p>
            <a:r>
              <a:rPr lang="en-US" dirty="0"/>
              <a:t>Talon SRX with Encoder and Limit Switch Breakout board</a:t>
            </a:r>
          </a:p>
          <a:p>
            <a:r>
              <a:rPr lang="en-US" dirty="0"/>
              <a:t>2 CIM Drive</a:t>
            </a:r>
          </a:p>
          <a:p>
            <a:r>
              <a:rPr lang="en-US" dirty="0"/>
              <a:t>Gearbox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1028" r="11028"/>
          <a:stretch>
            <a:fillRect/>
          </a:stretch>
        </p:blipFill>
        <p:spPr>
          <a:xfrm rot="16200000">
            <a:off x="6192021" y="990904"/>
            <a:ext cx="5702500" cy="4115351"/>
          </a:xfrm>
        </p:spPr>
      </p:pic>
    </p:spTree>
    <p:extLst>
      <p:ext uri="{BB962C8B-B14F-4D97-AF65-F5344CB8AC3E}">
        <p14:creationId xmlns:p14="http://schemas.microsoft.com/office/powerpoint/2010/main" val="223050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0997"/>
          </a:xfrm>
        </p:spPr>
        <p:txBody>
          <a:bodyPr/>
          <a:lstStyle/>
          <a:p>
            <a:r>
              <a:rPr lang="en-US" dirty="0"/>
              <a:t>Drive - PIDLing2gyro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96902"/>
            <a:ext cx="9603275" cy="4327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Pre “Best Practices” (as delivered from FRC provided </a:t>
            </a:r>
            <a:r>
              <a:rPr lang="en-US" dirty="0" err="1"/>
              <a:t>RobotBuilder</a:t>
            </a:r>
            <a:r>
              <a:rPr lang="en-US" dirty="0"/>
              <a:t>)</a:t>
            </a:r>
          </a:p>
          <a:p>
            <a:r>
              <a:rPr lang="en-US" dirty="0"/>
              <a:t>PID Encoder control using Talon SRX connected on Right side drive</a:t>
            </a:r>
          </a:p>
          <a:p>
            <a:r>
              <a:rPr lang="en-US" dirty="0"/>
              <a:t>Gyro read – not incorporated into drive</a:t>
            </a:r>
          </a:p>
          <a:p>
            <a:r>
              <a:rPr lang="en-US" dirty="0"/>
              <a:t>Needs Work – More Exercises</a:t>
            </a:r>
          </a:p>
          <a:p>
            <a:pPr lvl="1"/>
            <a:r>
              <a:rPr lang="en-US" dirty="0"/>
              <a:t>PID Encoder control of both Left and Right drive for distance</a:t>
            </a:r>
          </a:p>
          <a:p>
            <a:pPr lvl="1"/>
            <a:r>
              <a:rPr lang="en-US" dirty="0"/>
              <a:t>PID Gyro control of Left and Right drive for heading (self-steering)</a:t>
            </a:r>
          </a:p>
          <a:p>
            <a:pPr lvl="1"/>
            <a:r>
              <a:rPr lang="en-US" dirty="0"/>
              <a:t>HINT – </a:t>
            </a:r>
            <a:r>
              <a:rPr lang="en-US" dirty="0" err="1"/>
              <a:t>Nutron</a:t>
            </a:r>
            <a:r>
              <a:rPr lang="en-US" dirty="0"/>
              <a:t> code base does this and a lot more (link from Chief Delphi to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isStuck</a:t>
            </a:r>
            <a:r>
              <a:rPr lang="en-US" dirty="0"/>
              <a:t>/</a:t>
            </a:r>
            <a:r>
              <a:rPr lang="en-US" dirty="0" err="1"/>
              <a:t>inTrouble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Got Stuck? Handle overloads / drive errors for autonomous</a:t>
            </a:r>
          </a:p>
        </p:txBody>
      </p:sp>
    </p:spTree>
    <p:extLst>
      <p:ext uri="{BB962C8B-B14F-4D97-AF65-F5344CB8AC3E}">
        <p14:creationId xmlns:p14="http://schemas.microsoft.com/office/powerpoint/2010/main" val="161336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6" y="350875"/>
            <a:ext cx="78112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</a:t>
            </a:r>
          </a:p>
          <a:p>
            <a:endParaRPr lang="en-US" dirty="0"/>
          </a:p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http://www.andymark.com/Default.asp</a:t>
            </a:r>
            <a:endParaRPr lang="en-US" dirty="0"/>
          </a:p>
          <a:p>
            <a:r>
              <a:rPr lang="en-US" dirty="0"/>
              <a:t>	FRC major supplier</a:t>
            </a:r>
          </a:p>
          <a:p>
            <a:r>
              <a:rPr lang="en-US" dirty="0"/>
              <a:t>Cross The Road Electronics </a:t>
            </a:r>
            <a:r>
              <a:rPr lang="en-US" dirty="0">
                <a:hlinkClick r:id="rId3"/>
              </a:rPr>
              <a:t>http://www.ctr-electronics.com/</a:t>
            </a:r>
            <a:endParaRPr lang="en-US" dirty="0"/>
          </a:p>
          <a:p>
            <a:r>
              <a:rPr lang="en-US" dirty="0"/>
              <a:t>	FRC custom electronics</a:t>
            </a:r>
          </a:p>
          <a:p>
            <a:r>
              <a:rPr lang="en-US" dirty="0"/>
              <a:t>VEX Robotics </a:t>
            </a:r>
            <a:r>
              <a:rPr lang="en-US" dirty="0">
                <a:hlinkClick r:id="rId4"/>
              </a:rPr>
              <a:t>http://www.vexrobotics.com/vexpro</a:t>
            </a:r>
            <a:endParaRPr lang="en-US" dirty="0"/>
          </a:p>
          <a:p>
            <a:r>
              <a:rPr lang="en-US" dirty="0"/>
              <a:t>	FRC drive parts and electronics</a:t>
            </a:r>
          </a:p>
          <a:p>
            <a:r>
              <a:rPr lang="en-US" dirty="0"/>
              <a:t>Digi-key </a:t>
            </a:r>
            <a:r>
              <a:rPr lang="en-US" dirty="0">
                <a:hlinkClick r:id="rId5"/>
              </a:rPr>
              <a:t>http://www.digikey.com/en</a:t>
            </a:r>
            <a:endParaRPr lang="en-US" dirty="0"/>
          </a:p>
          <a:p>
            <a:r>
              <a:rPr lang="en-US" dirty="0"/>
              <a:t>	electronics and connectors (voucher)</a:t>
            </a:r>
          </a:p>
          <a:p>
            <a:r>
              <a:rPr lang="en-US" dirty="0"/>
              <a:t>Mouser </a:t>
            </a:r>
            <a:r>
              <a:rPr lang="en-US" dirty="0">
                <a:hlinkClick r:id="rId6"/>
              </a:rPr>
              <a:t>http://www.mouser.com/</a:t>
            </a:r>
            <a:endParaRPr lang="en-US" dirty="0"/>
          </a:p>
          <a:p>
            <a:r>
              <a:rPr lang="en-US" dirty="0"/>
              <a:t>	electronics and connectors</a:t>
            </a:r>
          </a:p>
          <a:p>
            <a:r>
              <a:rPr lang="en-US" dirty="0"/>
              <a:t>Amazon </a:t>
            </a:r>
            <a:r>
              <a:rPr lang="en-US" dirty="0">
                <a:hlinkClick r:id="rId7"/>
              </a:rPr>
              <a:t>http://amazon.com</a:t>
            </a:r>
            <a:endParaRPr lang="en-US" dirty="0"/>
          </a:p>
          <a:p>
            <a:r>
              <a:rPr lang="en-US" dirty="0"/>
              <a:t>	learn to search (potentiometers, bearings, rod ends, etc.)</a:t>
            </a:r>
          </a:p>
          <a:p>
            <a:r>
              <a:rPr lang="en-US" dirty="0"/>
              <a:t>eBay </a:t>
            </a:r>
            <a:r>
              <a:rPr lang="en-US" dirty="0">
                <a:hlinkClick r:id="rId8"/>
              </a:rPr>
              <a:t>http://ebay.com</a:t>
            </a:r>
            <a:endParaRPr lang="en-US" dirty="0"/>
          </a:p>
          <a:p>
            <a:r>
              <a:rPr lang="en-US" dirty="0"/>
              <a:t>	learn to search (linear actuators,  Anderson </a:t>
            </a:r>
            <a:r>
              <a:rPr lang="en-US" dirty="0" err="1"/>
              <a:t>powerpole</a:t>
            </a:r>
            <a:r>
              <a:rPr lang="en-US" dirty="0"/>
              <a:t>, etc.)</a:t>
            </a:r>
          </a:p>
          <a:p>
            <a:r>
              <a:rPr lang="en-US" dirty="0"/>
              <a:t>Hansen Hobbies </a:t>
            </a:r>
            <a:r>
              <a:rPr lang="en-US" dirty="0">
                <a:hlinkClick r:id="rId9"/>
              </a:rPr>
              <a:t>http://www.hansenhobbies.com/</a:t>
            </a:r>
            <a:endParaRPr lang="en-US" dirty="0"/>
          </a:p>
          <a:p>
            <a:r>
              <a:rPr lang="en-US" dirty="0"/>
              <a:t>	bulk PWM cable parts</a:t>
            </a:r>
          </a:p>
          <a:p>
            <a:r>
              <a:rPr lang="en-US" dirty="0"/>
              <a:t>Surplus Gizmos </a:t>
            </a:r>
            <a:r>
              <a:rPr lang="en-US" dirty="0">
                <a:hlinkClick r:id="rId10"/>
              </a:rPr>
              <a:t>http://www.surplusgizmos.com/</a:t>
            </a:r>
            <a:endParaRPr lang="en-US" dirty="0"/>
          </a:p>
          <a:p>
            <a:r>
              <a:rPr lang="en-US" dirty="0"/>
              <a:t>	surplus electronics and tech parts shop in </a:t>
            </a:r>
            <a:r>
              <a:rPr lang="en-US" dirty="0" err="1"/>
              <a:t>Hillboro</a:t>
            </a:r>
            <a:r>
              <a:rPr lang="en-US" dirty="0"/>
              <a:t> (on Cornelius Pass Road)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4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352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FRC 4662 Programming</vt:lpstr>
      <vt:lpstr>Roborio </vt:lpstr>
      <vt:lpstr>PowerPoint Presentation</vt:lpstr>
      <vt:lpstr>PowerPoint Presentation</vt:lpstr>
      <vt:lpstr>ARM LIFT</vt:lpstr>
      <vt:lpstr>Actuator - ARmSystem</vt:lpstr>
      <vt:lpstr>Drive system</vt:lpstr>
      <vt:lpstr>Drive - PIDLing2gyro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4662 Programming</dc:title>
  <dc:creator>Tim Ohling</dc:creator>
  <cp:lastModifiedBy>Tim Ohling</cp:lastModifiedBy>
  <cp:revision>21</cp:revision>
  <dcterms:created xsi:type="dcterms:W3CDTF">2016-09-15T02:55:21Z</dcterms:created>
  <dcterms:modified xsi:type="dcterms:W3CDTF">2016-10-17T02:47:35Z</dcterms:modified>
</cp:coreProperties>
</file>