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2" r:id="rId5"/>
    <p:sldId id="258" r:id="rId6"/>
    <p:sldId id="263" r:id="rId7"/>
    <p:sldId id="264" r:id="rId8"/>
    <p:sldId id="266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2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C814-0C51-44D7-BAA9-105AE0B6C1A4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concepts/index.html" TargetMode="External"/><Relationship Id="rId2" Type="http://schemas.openxmlformats.org/officeDocument/2006/relationships/hyperlink" Target="http://docs.oracle.com/javase/tutorial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pilib.screenstepslive.com/s/4485/m/26402" TargetMode="External"/><Relationship Id="rId4" Type="http://schemas.openxmlformats.org/officeDocument/2006/relationships/hyperlink" Target="https://wpilib.screenstepslive.com/s/4485/m/1380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clipse.org/home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Objects, Inheritance, Encapsulation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FRC Java</a:t>
            </a:r>
          </a:p>
        </p:txBody>
      </p:sp>
    </p:spTree>
    <p:extLst>
      <p:ext uri="{BB962C8B-B14F-4D97-AF65-F5344CB8AC3E}">
        <p14:creationId xmlns:p14="http://schemas.microsoft.com/office/powerpoint/2010/main" val="308488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0474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32837"/>
            <a:ext cx="9144000" cy="3987210"/>
          </a:xfrm>
        </p:spPr>
        <p:txBody>
          <a:bodyPr>
            <a:normAutofit/>
          </a:bodyPr>
          <a:lstStyle/>
          <a:p>
            <a:r>
              <a:rPr lang="en-US" sz="3600" dirty="0"/>
              <a:t>Arm System</a:t>
            </a:r>
          </a:p>
          <a:p>
            <a:r>
              <a:rPr lang="en-US" dirty="0"/>
              <a:t>Initialize (replace current autonomous)</a:t>
            </a:r>
          </a:p>
          <a:p>
            <a:r>
              <a:rPr lang="en-US" dirty="0"/>
              <a:t>Fix </a:t>
            </a:r>
            <a:r>
              <a:rPr lang="en-US" dirty="0" err="1"/>
              <a:t>isOnTarget</a:t>
            </a:r>
            <a:r>
              <a:rPr lang="en-US" dirty="0"/>
              <a:t> logic</a:t>
            </a:r>
          </a:p>
          <a:p>
            <a:r>
              <a:rPr lang="en-US" dirty="0"/>
              <a:t>Capture </a:t>
            </a:r>
            <a:r>
              <a:rPr lang="en-US" dirty="0" err="1"/>
              <a:t>Setpoint</a:t>
            </a:r>
            <a:r>
              <a:rPr lang="en-US" dirty="0"/>
              <a:t> Values into Table</a:t>
            </a:r>
          </a:p>
          <a:p>
            <a:r>
              <a:rPr lang="en-US" dirty="0"/>
              <a:t>Read </a:t>
            </a:r>
            <a:r>
              <a:rPr lang="en-US" dirty="0" err="1"/>
              <a:t>Setpoint</a:t>
            </a:r>
            <a:r>
              <a:rPr lang="en-US" dirty="0"/>
              <a:t> Table from File</a:t>
            </a:r>
          </a:p>
          <a:p>
            <a:r>
              <a:rPr lang="en-US" dirty="0"/>
              <a:t>Save </a:t>
            </a:r>
            <a:r>
              <a:rPr lang="en-US" dirty="0" err="1"/>
              <a:t>Setpoint</a:t>
            </a:r>
            <a:r>
              <a:rPr lang="en-US" dirty="0"/>
              <a:t> Table to File</a:t>
            </a:r>
          </a:p>
          <a:p>
            <a:endParaRPr lang="en-US" dirty="0"/>
          </a:p>
          <a:p>
            <a:r>
              <a:rPr lang="en-US" dirty="0"/>
              <a:t>Drive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73288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633257" y="3835370"/>
            <a:ext cx="2654871" cy="14989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Object 3A</a:t>
            </a:r>
          </a:p>
        </p:txBody>
      </p:sp>
      <p:sp>
        <p:nvSpPr>
          <p:cNvPr id="2" name="Oval 1"/>
          <p:cNvSpPr/>
          <p:nvPr/>
        </p:nvSpPr>
        <p:spPr>
          <a:xfrm>
            <a:off x="4716603" y="892867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1</a:t>
            </a:r>
          </a:p>
        </p:txBody>
      </p:sp>
      <p:sp>
        <p:nvSpPr>
          <p:cNvPr id="3" name="Oval 2"/>
          <p:cNvSpPr/>
          <p:nvPr/>
        </p:nvSpPr>
        <p:spPr>
          <a:xfrm>
            <a:off x="5511121" y="2402824"/>
            <a:ext cx="1754372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2</a:t>
            </a:r>
          </a:p>
        </p:txBody>
      </p:sp>
      <p:sp>
        <p:nvSpPr>
          <p:cNvPr id="4" name="Oval 3"/>
          <p:cNvSpPr/>
          <p:nvPr/>
        </p:nvSpPr>
        <p:spPr>
          <a:xfrm>
            <a:off x="2828260" y="659219"/>
            <a:ext cx="6422066" cy="4699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002060"/>
                </a:solidFill>
              </a:rPr>
              <a:t>Bigger Object 27</a:t>
            </a:r>
          </a:p>
          <a:p>
            <a:endParaRPr lang="en-US" sz="4800" dirty="0">
              <a:solidFill>
                <a:srgbClr val="002060"/>
              </a:solidFill>
            </a:endParaRPr>
          </a:p>
          <a:p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955232" y="4031440"/>
            <a:ext cx="1180480" cy="110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9760" y="1268730"/>
            <a:ext cx="14844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27.A</a:t>
            </a:r>
          </a:p>
          <a:p>
            <a:r>
              <a:rPr lang="en-US" dirty="0"/>
              <a:t>Function 27.B</a:t>
            </a:r>
          </a:p>
          <a:p>
            <a:r>
              <a:rPr lang="en-US" dirty="0"/>
              <a:t>Function 27.C</a:t>
            </a:r>
          </a:p>
          <a:p>
            <a:r>
              <a:rPr lang="en-US" dirty="0"/>
              <a:t>Function 27.D</a:t>
            </a:r>
          </a:p>
          <a:p>
            <a:r>
              <a:rPr lang="en-US" dirty="0"/>
              <a:t>Function 27.E</a:t>
            </a:r>
          </a:p>
          <a:p>
            <a:r>
              <a:rPr lang="en-US" dirty="0"/>
              <a:t>Function 27.F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2802" y="1324939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A</a:t>
            </a:r>
          </a:p>
          <a:p>
            <a:r>
              <a:rPr lang="en-US" dirty="0"/>
              <a:t>Function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63890" y="287079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3708" y="417056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4259" y="765810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  <a:p>
            <a:r>
              <a:rPr lang="en-US" i="1" dirty="0"/>
              <a:t>Parameter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4376" y="2420177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9020" y="3783884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</p:txBody>
      </p:sp>
    </p:spTree>
    <p:extLst>
      <p:ext uri="{BB962C8B-B14F-4D97-AF65-F5344CB8AC3E}">
        <p14:creationId xmlns:p14="http://schemas.microsoft.com/office/powerpoint/2010/main" val="25570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89768" y="994561"/>
            <a:ext cx="3210238" cy="21978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Talon</a:t>
            </a:r>
          </a:p>
        </p:txBody>
      </p:sp>
      <p:sp>
        <p:nvSpPr>
          <p:cNvPr id="2" name="Oval 1"/>
          <p:cNvSpPr/>
          <p:nvPr/>
        </p:nvSpPr>
        <p:spPr>
          <a:xfrm>
            <a:off x="4199065" y="1442382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 Controller</a:t>
            </a:r>
          </a:p>
        </p:txBody>
      </p:sp>
      <p:sp>
        <p:nvSpPr>
          <p:cNvPr id="3" name="Oval 2"/>
          <p:cNvSpPr/>
          <p:nvPr/>
        </p:nvSpPr>
        <p:spPr>
          <a:xfrm>
            <a:off x="5596183" y="2999515"/>
            <a:ext cx="1879038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Input (Limit Switch)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6680" y="1027542"/>
            <a:ext cx="969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Port</a:t>
            </a:r>
          </a:p>
          <a:p>
            <a:r>
              <a:rPr lang="en-US" i="1" dirty="0"/>
              <a:t>Inverted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6150" y="2983865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006" y="1640892"/>
            <a:ext cx="117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set(speed)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1546" y="3353197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</a:t>
            </a:r>
          </a:p>
        </p:txBody>
      </p:sp>
      <p:sp>
        <p:nvSpPr>
          <p:cNvPr id="9" name="Oval 8"/>
          <p:cNvSpPr/>
          <p:nvPr/>
        </p:nvSpPr>
        <p:spPr>
          <a:xfrm>
            <a:off x="5315484" y="4727768"/>
            <a:ext cx="1722474" cy="1414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7353" y="4814875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69569" y="5121545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54368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47921" y="892866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Talon Speed Controller</a:t>
            </a:r>
          </a:p>
        </p:txBody>
      </p:sp>
      <p:sp>
        <p:nvSpPr>
          <p:cNvPr id="3" name="Oval 2"/>
          <p:cNvSpPr/>
          <p:nvPr/>
        </p:nvSpPr>
        <p:spPr>
          <a:xfrm>
            <a:off x="5596183" y="2286000"/>
            <a:ext cx="1879038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Limit Switch</a:t>
            </a:r>
          </a:p>
        </p:txBody>
      </p:sp>
      <p:sp>
        <p:nvSpPr>
          <p:cNvPr id="4" name="Oval 3"/>
          <p:cNvSpPr/>
          <p:nvPr/>
        </p:nvSpPr>
        <p:spPr>
          <a:xfrm>
            <a:off x="2828260" y="659219"/>
            <a:ext cx="6422066" cy="4699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002060"/>
                </a:solidFill>
              </a:rPr>
              <a:t>Linear Actuator</a:t>
            </a:r>
          </a:p>
          <a:p>
            <a:endParaRPr lang="en-US" sz="4800" dirty="0">
              <a:solidFill>
                <a:srgbClr val="002060"/>
              </a:solidFill>
            </a:endParaRPr>
          </a:p>
          <a:p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11121" y="3923414"/>
            <a:ext cx="1964100" cy="110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Limit Switch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9760" y="1268730"/>
            <a:ext cx="1425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Move(speed)</a:t>
            </a:r>
          </a:p>
          <a:p>
            <a:r>
              <a:rPr lang="en-US" dirty="0" err="1"/>
              <a:t>moveUp</a:t>
            </a:r>
            <a:r>
              <a:rPr lang="en-US" dirty="0"/>
              <a:t>()</a:t>
            </a:r>
          </a:p>
          <a:p>
            <a:r>
              <a:rPr lang="en-US" dirty="0" err="1"/>
              <a:t>moveDown</a:t>
            </a:r>
            <a:r>
              <a:rPr lang="en-US" dirty="0"/>
              <a:t>()</a:t>
            </a:r>
          </a:p>
          <a:p>
            <a:r>
              <a:rPr lang="en-US" dirty="0" err="1"/>
              <a:t>isTop</a:t>
            </a:r>
            <a:r>
              <a:rPr lang="en-US" dirty="0"/>
              <a:t>()</a:t>
            </a:r>
          </a:p>
          <a:p>
            <a:r>
              <a:rPr lang="en-US" dirty="0" err="1"/>
              <a:t>isBottom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12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423410" y="811530"/>
            <a:ext cx="3863340" cy="424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PIDController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050465" y="1007167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Actuator</a:t>
            </a:r>
          </a:p>
        </p:txBody>
      </p:sp>
      <p:sp>
        <p:nvSpPr>
          <p:cNvPr id="3" name="Oval 2"/>
          <p:cNvSpPr/>
          <p:nvPr/>
        </p:nvSpPr>
        <p:spPr>
          <a:xfrm>
            <a:off x="5351100" y="3408038"/>
            <a:ext cx="2455589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 Potentiometer</a:t>
            </a:r>
          </a:p>
        </p:txBody>
      </p:sp>
      <p:sp>
        <p:nvSpPr>
          <p:cNvPr id="4" name="Oval 3"/>
          <p:cNvSpPr/>
          <p:nvPr/>
        </p:nvSpPr>
        <p:spPr>
          <a:xfrm>
            <a:off x="2828260" y="659218"/>
            <a:ext cx="6422066" cy="5890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err="1">
                <a:solidFill>
                  <a:srgbClr val="002060"/>
                </a:solidFill>
              </a:rPr>
              <a:t>ArmSystem</a:t>
            </a:r>
            <a:endParaRPr lang="en-US" sz="4800" dirty="0">
              <a:solidFill>
                <a:srgbClr val="002060"/>
              </a:solidFill>
            </a:endParaRPr>
          </a:p>
          <a:p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39293" y="5157854"/>
            <a:ext cx="1527899" cy="110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Limit Switch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9760" y="1268730"/>
            <a:ext cx="2102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moveArm</a:t>
            </a:r>
            <a:r>
              <a:rPr lang="en-US" dirty="0"/>
              <a:t>(speed)</a:t>
            </a:r>
          </a:p>
          <a:p>
            <a:r>
              <a:rPr lang="en-US" dirty="0" err="1"/>
              <a:t>moveArmUp</a:t>
            </a:r>
            <a:r>
              <a:rPr lang="en-US" dirty="0"/>
              <a:t>()</a:t>
            </a:r>
          </a:p>
          <a:p>
            <a:r>
              <a:rPr lang="en-US" dirty="0" err="1"/>
              <a:t>moveArmDown</a:t>
            </a:r>
            <a:r>
              <a:rPr lang="en-US" dirty="0"/>
              <a:t>()</a:t>
            </a:r>
          </a:p>
          <a:p>
            <a:r>
              <a:rPr lang="en-US" dirty="0" err="1"/>
              <a:t>moveArmTop</a:t>
            </a:r>
            <a:r>
              <a:rPr lang="en-US" dirty="0"/>
              <a:t>()</a:t>
            </a:r>
          </a:p>
          <a:p>
            <a:r>
              <a:rPr lang="en-US" dirty="0" err="1"/>
              <a:t>moveArmBottom</a:t>
            </a:r>
            <a:r>
              <a:rPr lang="en-US" dirty="0"/>
              <a:t>()</a:t>
            </a:r>
          </a:p>
          <a:p>
            <a:r>
              <a:rPr lang="en-US" dirty="0" err="1"/>
              <a:t>moveArmHome</a:t>
            </a:r>
            <a:r>
              <a:rPr lang="en-US" dirty="0"/>
              <a:t>()</a:t>
            </a:r>
          </a:p>
          <a:p>
            <a:r>
              <a:rPr lang="en-US" dirty="0" err="1"/>
              <a:t>moveArmOffHome</a:t>
            </a:r>
            <a:r>
              <a:rPr lang="en-US" dirty="0"/>
              <a:t>()</a:t>
            </a:r>
          </a:p>
          <a:p>
            <a:r>
              <a:rPr lang="en-US" dirty="0" err="1"/>
              <a:t>saveHomeSetpoint</a:t>
            </a:r>
            <a:r>
              <a:rPr lang="en-US" dirty="0"/>
              <a:t>()</a:t>
            </a:r>
          </a:p>
          <a:p>
            <a:r>
              <a:rPr lang="en-US" dirty="0" err="1"/>
              <a:t>setArmSetpoint</a:t>
            </a:r>
            <a:r>
              <a:rPr lang="en-US" dirty="0"/>
              <a:t>(ix)</a:t>
            </a:r>
          </a:p>
          <a:p>
            <a:r>
              <a:rPr lang="en-US" dirty="0" err="1"/>
              <a:t>moveArmSetpoint</a:t>
            </a:r>
            <a:r>
              <a:rPr lang="en-US" dirty="0"/>
              <a:t>()</a:t>
            </a:r>
          </a:p>
          <a:p>
            <a:r>
              <a:rPr lang="en-US" dirty="0" err="1"/>
              <a:t>isOnTarget</a:t>
            </a:r>
            <a:r>
              <a:rPr lang="en-US" dirty="0"/>
              <a:t>()</a:t>
            </a:r>
          </a:p>
          <a:p>
            <a:r>
              <a:rPr lang="en-US" dirty="0" err="1"/>
              <a:t>isTop</a:t>
            </a:r>
            <a:r>
              <a:rPr lang="en-US" dirty="0"/>
              <a:t>()</a:t>
            </a:r>
          </a:p>
          <a:p>
            <a:r>
              <a:rPr lang="en-US" dirty="0" err="1"/>
              <a:t>isBottom</a:t>
            </a:r>
            <a:r>
              <a:rPr lang="en-US" dirty="0"/>
              <a:t>()</a:t>
            </a:r>
          </a:p>
          <a:p>
            <a:r>
              <a:rPr lang="en-US" dirty="0" err="1"/>
              <a:t>isHome</a:t>
            </a:r>
            <a:r>
              <a:rPr lang="en-US" dirty="0"/>
              <a:t>()</a:t>
            </a:r>
          </a:p>
          <a:p>
            <a:r>
              <a:rPr lang="en-US" dirty="0" err="1"/>
              <a:t>initArmPID</a:t>
            </a:r>
            <a:r>
              <a:rPr lang="en-US" dirty="0"/>
              <a:t>()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3167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195" y="584791"/>
            <a:ext cx="62682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Basic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http://docs.oracle.com/javase/tutorial/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http://docs.oracle.com/javase/tutorial/java/concepts/index.html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Java</a:t>
            </a:r>
          </a:p>
          <a:p>
            <a:r>
              <a:rPr lang="en-US" dirty="0">
                <a:hlinkClick r:id="rId4"/>
              </a:rPr>
              <a:t>https://wpilib.screenstepslive.com/s/4485/m/13809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RobotBuilder</a:t>
            </a:r>
            <a:endParaRPr lang="en-US" dirty="0"/>
          </a:p>
          <a:p>
            <a:r>
              <a:rPr lang="en-US" dirty="0">
                <a:hlinkClick r:id="rId5"/>
              </a:rPr>
              <a:t>https://wpilib.screenstepslive.com/s/4485/m/26402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81291"/>
          </a:xfrm>
        </p:spPr>
        <p:txBody>
          <a:bodyPr/>
          <a:lstStyle/>
          <a:p>
            <a:r>
              <a:rPr lang="en-US" dirty="0"/>
              <a:t>Eclipse 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19514"/>
            <a:ext cx="3246075" cy="4549474"/>
          </a:xfrm>
        </p:spPr>
        <p:txBody>
          <a:bodyPr>
            <a:normAutofit/>
          </a:bodyPr>
          <a:lstStyle/>
          <a:p>
            <a:r>
              <a:rPr lang="en-US" dirty="0"/>
              <a:t>Integrated Development Environment</a:t>
            </a:r>
          </a:p>
          <a:p>
            <a:r>
              <a:rPr lang="en-US" dirty="0"/>
              <a:t>Open Source eclipse.org</a:t>
            </a:r>
          </a:p>
          <a:p>
            <a:r>
              <a:rPr lang="en-US" dirty="0"/>
              <a:t>Add-ons for many languages</a:t>
            </a:r>
          </a:p>
          <a:p>
            <a:r>
              <a:rPr lang="en-US" dirty="0"/>
              <a:t>Real-time syntax and reference validation</a:t>
            </a:r>
          </a:p>
          <a:p>
            <a:r>
              <a:rPr lang="en-US" dirty="0" err="1"/>
              <a:t>WPIlib</a:t>
            </a:r>
            <a:r>
              <a:rPr lang="en-US" dirty="0"/>
              <a:t> extensions for FRC authorized objects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support for optional add-ons</a:t>
            </a:r>
          </a:p>
          <a:p>
            <a:r>
              <a:rPr lang="en-US" dirty="0"/>
              <a:t>	e.g. Original Equipment Manufacturers may provide Java/C++ code for their products as either samples or libraries</a:t>
            </a:r>
          </a:p>
          <a:p>
            <a:r>
              <a:rPr lang="en-US" dirty="0">
                <a:hlinkClick r:id="rId2"/>
              </a:rPr>
              <a:t>https://eclipse.org/home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632" r="2632"/>
          <a:stretch>
            <a:fillRect/>
          </a:stretch>
        </p:blipFill>
        <p:spPr>
          <a:xfrm>
            <a:off x="4606724" y="995363"/>
            <a:ext cx="7056639" cy="4873625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4606724" y="2095018"/>
            <a:ext cx="1782501" cy="2152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8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2997" y="2967335"/>
            <a:ext cx="34660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Eclipse</a:t>
            </a:r>
          </a:p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ArmSystem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794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5135526" y="596836"/>
            <a:ext cx="3909060" cy="57385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PIDController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5741316" y="2158461"/>
            <a:ext cx="2766059" cy="3914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PIDController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2518056" y="426100"/>
            <a:ext cx="7326630" cy="6080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Drive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6084216" y="3720086"/>
            <a:ext cx="2114550" cy="1952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Left Right Drive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204356" y="263495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861456" y="1084755"/>
            <a:ext cx="1257300" cy="90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055266" y="1987725"/>
            <a:ext cx="1417320" cy="1161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otherstuff2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244236" y="4289440"/>
            <a:ext cx="1783080" cy="5486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Speed Controller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244236" y="4935236"/>
            <a:ext cx="1783080" cy="5486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Speed Controller</a:t>
            </a:r>
          </a:p>
        </p:txBody>
      </p:sp>
    </p:spTree>
    <p:extLst>
      <p:ext uri="{BB962C8B-B14F-4D97-AF65-F5344CB8AC3E}">
        <p14:creationId xmlns:p14="http://schemas.microsoft.com/office/powerpoint/2010/main" val="22970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2" grpId="0" animBg="1"/>
      <p:bldP spid="3" grpId="0" animBg="1"/>
      <p:bldP spid="4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228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Object 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Eclipse IDE</vt:lpstr>
      <vt:lpstr>PowerPoint Presentation</vt:lpstr>
      <vt:lpstr>PowerPoint Presentation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Ohling</dc:creator>
  <cp:lastModifiedBy>Tim Ohling</cp:lastModifiedBy>
  <cp:revision>35</cp:revision>
  <dcterms:created xsi:type="dcterms:W3CDTF">2016-09-22T16:31:43Z</dcterms:created>
  <dcterms:modified xsi:type="dcterms:W3CDTF">2016-09-25T22:29:18Z</dcterms:modified>
</cp:coreProperties>
</file>