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162" r:id="rId2"/>
    <p:sldId id="10276" r:id="rId3"/>
    <p:sldId id="10136" r:id="rId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005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77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3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65" y="7295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369059" y="4984750"/>
            <a:ext cx="10989669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                     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08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 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技能</a:t>
            </a:r>
            <a:endParaRPr lang="zh-CN" altLang="zh-CN" sz="400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>
                <a:solidFill>
                  <a:schemeClr val="bg1"/>
                </a:solidFill>
                <a:cs typeface="Arial" panose="020B0604020202020204" pitchFamily="34" charset="0"/>
              </a:rPr>
              <a:t>                           </a:t>
            </a:r>
            <a:r>
              <a:rPr lang="zh-CN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开发编码</a:t>
            </a: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750" y="775284"/>
            <a:ext cx="112862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     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本课时根据上课讲授的内容搭建伪分布式及命令操作。</a:t>
            </a:r>
          </a:p>
          <a:p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要求：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1.</a:t>
            </a:r>
            <a:r>
              <a:rPr lang="zh-Hans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用命令查看目录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里有什么内容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2.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在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里命令创建如下目录结构：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/opt/learning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/opt/learning/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mapreduce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/opt/learning/yarn</a:t>
            </a:r>
            <a:endParaRPr lang="zh-CN" altLang="en-US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3.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在目录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里创建空白文件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如下：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	/opt/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4.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拷贝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里的文件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到路径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/opt/learning/yarn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里；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5</a:t>
            </a:r>
            <a:r>
              <a:rPr lang="en-US" altLang="zh-Han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将路径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文件移动到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/opt/learning/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mapreduce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6.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将路径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/opt/learning/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mapreduce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改名为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kaoshibawei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7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：在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里创建文件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8: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将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文件拷贝到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/opt/learning/yarn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9: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删除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35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12493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Macintosh PowerPoint</Application>
  <PresentationFormat>自定义</PresentationFormat>
  <Paragraphs>37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Gisha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2018-09-20T09:14:17Z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