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0412" r:id="rId2"/>
    <p:sldId id="10383" r:id="rId3"/>
    <p:sldId id="10276" r:id="rId4"/>
    <p:sldId id="10413" r:id="rId5"/>
    <p:sldId id="10397" r:id="rId6"/>
    <p:sldId id="10398" r:id="rId7"/>
    <p:sldId id="10399" r:id="rId8"/>
    <p:sldId id="10400" r:id="rId9"/>
    <p:sldId id="10401" r:id="rId10"/>
    <p:sldId id="10402" r:id="rId11"/>
    <p:sldId id="10403" r:id="rId12"/>
    <p:sldId id="10404" r:id="rId13"/>
    <p:sldId id="10405" r:id="rId14"/>
    <p:sldId id="10406" r:id="rId15"/>
    <p:sldId id="10407" r:id="rId16"/>
    <p:sldId id="10408" r:id="rId17"/>
    <p:sldId id="10409" r:id="rId18"/>
    <p:sldId id="10410" r:id="rId19"/>
    <p:sldId id="10411" r:id="rId20"/>
    <p:sldId id="10341" r:id="rId21"/>
    <p:sldId id="10136" r:id="rId22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 autoAdjust="0"/>
    <p:restoredTop sz="72826" autoAdjust="0"/>
  </p:normalViewPr>
  <p:slideViewPr>
    <p:cSldViewPr>
      <p:cViewPr varScale="1">
        <p:scale>
          <a:sx n="81" d="100"/>
          <a:sy n="81" d="100"/>
        </p:scale>
        <p:origin x="1288" y="176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67825A-42C3-43DF-A9E0-B8B749B3939F}" type="datetime1">
              <a:rPr lang="zh-CN" altLang="en-US" smtClean="0"/>
              <a:t>2018/9/20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162E-2667-456C-A790-270787271587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4574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28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641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5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50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328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16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45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30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15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67825A-42C3-43DF-A9E0-B8B749B3939F}" type="datetime1">
              <a:rPr lang="zh-CN" altLang="en-US" smtClean="0"/>
              <a:t>2018/9/20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162E-2667-456C-A790-270787271587}" type="slidenum">
              <a:rPr lang="zh-CN" altLang="en-US" smtClean="0"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4810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7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19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14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08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41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20/09/18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40743" y="10960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8" y="277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4341143" y="4910691"/>
            <a:ext cx="9222740" cy="6153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05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课时 </a:t>
            </a:r>
            <a:r>
              <a:rPr lang="en-US" altLang="zh-CN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Linux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目录相关命令</a:t>
            </a:r>
            <a:endParaRPr lang="zh-CN" altLang="en-US" sz="4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118936" y="5818978"/>
            <a:ext cx="6620878" cy="2768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>
                <a:solidFill>
                  <a:schemeClr val="bg1"/>
                </a:solidFill>
                <a:cs typeface="Arial" panose="020B0604020202020204" pitchFamily="34" charset="0"/>
              </a:rPr>
              <a:t>                            </a:t>
            </a:r>
            <a:r>
              <a:rPr lang="zh-CN" altLang="en-US" sz="1800">
                <a:solidFill>
                  <a:schemeClr val="bg1"/>
                </a:solidFill>
                <a:cs typeface="Arial" panose="020B0604020202020204" pitchFamily="34" charset="0"/>
              </a:rPr>
              <a:t>北京八维研修学院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762250" y="6417033"/>
            <a:ext cx="7334250" cy="2152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zh-CN" altLang="zh-CN" sz="1400" dirty="0">
                <a:solidFill>
                  <a:schemeClr val="bg1"/>
                </a:solidFill>
                <a:cs typeface="Arial" panose="020B0604020202020204" pitchFamily="34" charset="0"/>
              </a:rPr>
              <a:t>作者： </a:t>
            </a:r>
            <a:r>
              <a:rPr lang="zh-CN" alt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王建峰</a:t>
            </a:r>
            <a:endParaRPr lang="zh-CN" altLang="zh-CN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5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/>
      <p:bldP spid="7" grpId="1"/>
      <p:bldP spid="8" grpId="0"/>
      <p:bldP spid="8" grpId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631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用户与组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查看所有登录用户记录</a:t>
            </a:r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last	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4AF45A-9C3C-5B49-A394-0C37EE446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1" y="3495309"/>
            <a:ext cx="76200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0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631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用户与组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禁止</a:t>
            </a:r>
            <a:r>
              <a:rPr lang="en-US" altLang="zh-CN" dirty="0"/>
              <a:t>/</a:t>
            </a:r>
            <a:r>
              <a:rPr lang="zh-CN" altLang="en-US" dirty="0"/>
              <a:t>解禁用户</a:t>
            </a:r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禁止用户</a:t>
            </a:r>
            <a:r>
              <a:rPr lang="en-US" altLang="zh-CN" dirty="0"/>
              <a:t>	 </a:t>
            </a:r>
            <a:r>
              <a:rPr lang="en-US" altLang="zh-CN" dirty="0" err="1"/>
              <a:t>usermod</a:t>
            </a:r>
            <a:r>
              <a:rPr lang="en-US" altLang="zh-CN" dirty="0"/>
              <a:t> -L &lt;username&gt;</a:t>
            </a:r>
            <a:endParaRPr lang="zh-CN" altLang="en-US" dirty="0"/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解禁用户</a:t>
            </a:r>
            <a:r>
              <a:rPr lang="en-US" altLang="zh-CN" dirty="0"/>
              <a:t>	 </a:t>
            </a:r>
            <a:r>
              <a:rPr lang="en-US" altLang="zh-CN" dirty="0" err="1"/>
              <a:t>usermod</a:t>
            </a:r>
            <a:r>
              <a:rPr lang="en-US" altLang="zh-CN" dirty="0"/>
              <a:t> -U &lt;username&gt;	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201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631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用户与组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删除用户</a:t>
            </a:r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userdel</a:t>
            </a:r>
            <a:r>
              <a:rPr lang="en-US" altLang="zh-CN" dirty="0"/>
              <a:t> [-r] &lt;username&gt;</a:t>
            </a:r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-r	</a:t>
            </a:r>
            <a:r>
              <a:rPr lang="zh-CN" altLang="en-US" dirty="0"/>
              <a:t>删除用户的同时删除用户家目录</a:t>
            </a:r>
            <a:r>
              <a:rPr lang="en-US" altLang="zh-CN" dirty="0"/>
              <a:t>	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43A42C-42A5-154C-A9F9-2BB3935BC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75" y="3771510"/>
            <a:ext cx="49403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8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631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用户与组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用户信息文件</a:t>
            </a:r>
          </a:p>
          <a:p>
            <a:r>
              <a:rPr lang="en-US" altLang="zh-CN" dirty="0"/>
              <a:t>		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marL="2211705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内容结构</a:t>
            </a:r>
            <a:endParaRPr lang="en-US" altLang="zh-CN" dirty="0"/>
          </a:p>
          <a:p>
            <a:pPr lvl="3" indent="0"/>
            <a:r>
              <a:rPr lang="en-US" altLang="zh-CN" dirty="0"/>
              <a:t>      </a:t>
            </a:r>
            <a:r>
              <a:rPr lang="zh-CN" altLang="en-US" dirty="0"/>
              <a:t>名字：密码：用户</a:t>
            </a:r>
            <a:r>
              <a:rPr lang="en-US" altLang="zh-CN" dirty="0"/>
              <a:t>id</a:t>
            </a:r>
            <a:r>
              <a:rPr lang="zh-CN" altLang="en-US" dirty="0"/>
              <a:t>：组</a:t>
            </a:r>
            <a:r>
              <a:rPr lang="en-US" altLang="zh-CN" dirty="0"/>
              <a:t>id</a:t>
            </a:r>
            <a:r>
              <a:rPr lang="zh-CN" altLang="en-US" dirty="0"/>
              <a:t>：用户信息：用户主目录：命令解释程序</a:t>
            </a:r>
            <a:r>
              <a:rPr lang="en-US" altLang="zh-CN" dirty="0"/>
              <a:t>shell</a:t>
            </a:r>
          </a:p>
          <a:p>
            <a:pPr lvl="3" indent="0"/>
            <a:r>
              <a:rPr lang="en-US" altLang="zh-CN" dirty="0"/>
              <a:t>	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9FDF94-F0C3-D444-B771-621E69688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75" y="4177292"/>
            <a:ext cx="5397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631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用户与组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用户组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用户组信息文件 </a:t>
            </a:r>
          </a:p>
          <a:p>
            <a:r>
              <a:rPr lang="en-US" altLang="zh-CN" dirty="0"/>
              <a:t>		 /</a:t>
            </a:r>
            <a:r>
              <a:rPr lang="en-US" altLang="zh-CN" dirty="0" err="1"/>
              <a:t>etc</a:t>
            </a:r>
            <a:r>
              <a:rPr lang="en-US" altLang="zh-CN" dirty="0"/>
              <a:t>/group</a:t>
            </a:r>
          </a:p>
          <a:p>
            <a:pPr lvl="3" indent="0"/>
            <a:r>
              <a:rPr lang="en-US" altLang="zh-CN" dirty="0"/>
              <a:t>	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613882-5871-0E40-AD5A-A9918F202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26" y="3772308"/>
            <a:ext cx="37719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2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631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用户与组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用户组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添加用户组 </a:t>
            </a:r>
          </a:p>
          <a:p>
            <a:r>
              <a:rPr lang="en-US" altLang="zh-CN" dirty="0"/>
              <a:t>		 </a:t>
            </a:r>
            <a:r>
              <a:rPr lang="en-US" altLang="zh-CN" dirty="0" err="1"/>
              <a:t>groupadd</a:t>
            </a:r>
            <a:r>
              <a:rPr lang="en-US" altLang="zh-CN" dirty="0"/>
              <a:t> &lt;</a:t>
            </a:r>
            <a:r>
              <a:rPr lang="en-US" altLang="zh-CN" dirty="0" err="1"/>
              <a:t>groupname</a:t>
            </a:r>
            <a:r>
              <a:rPr lang="en-US" altLang="zh-CN" dirty="0"/>
              <a:t>&gt;</a:t>
            </a:r>
          </a:p>
          <a:p>
            <a:pPr lvl="3" indent="0"/>
            <a:r>
              <a:rPr lang="en-US" altLang="zh-CN" dirty="0"/>
              <a:t>	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9803E1-A8BC-4F4C-A20A-DC6889786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75" y="3834039"/>
            <a:ext cx="49657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9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631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用户与组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用户组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创建用户时指定用户初始组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useradd</a:t>
            </a:r>
            <a:r>
              <a:rPr lang="en-US" altLang="zh-CN" dirty="0"/>
              <a:t> -g &lt;</a:t>
            </a:r>
            <a:r>
              <a:rPr lang="en-US" altLang="zh-CN" dirty="0" err="1"/>
              <a:t>initial_group</a:t>
            </a:r>
            <a:r>
              <a:rPr lang="en-US" altLang="zh-CN" dirty="0"/>
              <a:t>&gt;  &lt;username&gt;</a:t>
            </a:r>
          </a:p>
          <a:p>
            <a:pPr lvl="3" indent="0"/>
            <a:r>
              <a:rPr lang="en-US" altLang="zh-CN" dirty="0"/>
              <a:t>	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69CA5D-7D88-C546-B44D-CA1130722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5" y="3337544"/>
            <a:ext cx="6121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631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用户与组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用户组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修改用户所在用户组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usermod</a:t>
            </a:r>
            <a:r>
              <a:rPr lang="en-US" altLang="zh-CN" dirty="0"/>
              <a:t> -g  &lt;</a:t>
            </a:r>
            <a:r>
              <a:rPr lang="en-US" altLang="zh-CN" dirty="0" err="1"/>
              <a:t>groupname</a:t>
            </a:r>
            <a:r>
              <a:rPr lang="en-US" altLang="zh-CN" dirty="0"/>
              <a:t>&gt;  &lt;username&gt;</a:t>
            </a:r>
          </a:p>
          <a:p>
            <a:pPr lvl="3" indent="0"/>
            <a:r>
              <a:rPr lang="en-US" altLang="zh-CN" dirty="0"/>
              <a:t>	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CA651E-CA13-5E4D-9EE5-4E3DA7267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27" y="3365908"/>
            <a:ext cx="5461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7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631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用户与组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用户组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查看用户所属组</a:t>
            </a:r>
          </a:p>
          <a:p>
            <a:r>
              <a:rPr lang="en-US" altLang="zh-CN" dirty="0"/>
              <a:t>	groups &lt;username&gt;</a:t>
            </a:r>
          </a:p>
          <a:p>
            <a:pPr lvl="3" indent="0"/>
            <a:r>
              <a:rPr lang="en-US" altLang="zh-CN" dirty="0"/>
              <a:t>	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9660A1-CD60-3742-AA58-29BE966A7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75" y="3550058"/>
            <a:ext cx="4495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631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用户与组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用户组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删除用户组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groupdel</a:t>
            </a:r>
            <a:r>
              <a:rPr lang="en-US" altLang="zh-CN" dirty="0"/>
              <a:t>  &lt;</a:t>
            </a:r>
            <a:r>
              <a:rPr lang="en-US" altLang="zh-CN" dirty="0" err="1"/>
              <a:t>groupname</a:t>
            </a:r>
            <a:r>
              <a:rPr lang="en-US" altLang="zh-CN" dirty="0"/>
              <a:t>&gt;</a:t>
            </a:r>
          </a:p>
          <a:p>
            <a:pPr lvl="3" indent="0"/>
            <a:r>
              <a:rPr lang="en-US" altLang="zh-CN" dirty="0"/>
              <a:t>	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1E990E-2512-FE47-B023-B4AF66409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75" y="3806853"/>
            <a:ext cx="83312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4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2011680" cy="1198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sz="23895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64973" y="3187065"/>
            <a:ext cx="877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为什么学用户与组相关命令</a:t>
            </a:r>
          </a:p>
        </p:txBody>
      </p:sp>
    </p:spTree>
    <p:extLst>
      <p:ext uri="{BB962C8B-B14F-4D97-AF65-F5344CB8AC3E}">
        <p14:creationId xmlns:p14="http://schemas.microsoft.com/office/powerpoint/2010/main" val="26814225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FB4B03-F2CE-F348-BA7F-7432A4752B52}"/>
              </a:ext>
            </a:extLst>
          </p:cNvPr>
          <p:cNvSpPr txBox="1"/>
          <p:nvPr/>
        </p:nvSpPr>
        <p:spPr>
          <a:xfrm>
            <a:off x="4908992" y="724689"/>
            <a:ext cx="361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知识点总结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0698FF-1839-8F42-86B2-4C6B18D4239A}"/>
              </a:ext>
            </a:extLst>
          </p:cNvPr>
          <p:cNvSpPr txBox="1"/>
          <p:nvPr/>
        </p:nvSpPr>
        <p:spPr>
          <a:xfrm>
            <a:off x="1964879" y="1456085"/>
            <a:ext cx="102971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用户命令</a:t>
            </a:r>
            <a:endParaRPr lang="en-US" altLang="zh-CN" sz="2400" dirty="0"/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添加用户</a:t>
            </a:r>
            <a:r>
              <a:rPr lang="en-US" altLang="zh-CN" sz="2400" dirty="0"/>
              <a:t>	 </a:t>
            </a:r>
            <a:r>
              <a:rPr lang="en-US" altLang="zh-CN" sz="2400" dirty="0" err="1"/>
              <a:t>useradd</a:t>
            </a:r>
            <a:r>
              <a:rPr lang="en-US" altLang="zh-CN" sz="2400" dirty="0"/>
              <a:t> &lt;username&gt;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设置用户密码</a:t>
            </a:r>
            <a:r>
              <a:rPr lang="zh-Hans" altLang="en-US" sz="2400" dirty="0"/>
              <a:t>  </a:t>
            </a:r>
            <a:r>
              <a:rPr lang="en-US" altLang="zh-CN" sz="2400" dirty="0" err="1"/>
              <a:t>passwd</a:t>
            </a:r>
            <a:r>
              <a:rPr lang="en-US" altLang="zh-CN" sz="2400" dirty="0"/>
              <a:t>  &lt;username&gt;  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切换用户</a:t>
            </a:r>
            <a:r>
              <a:rPr lang="zh-Hans" altLang="en-US" sz="2400" dirty="0"/>
              <a:t> </a:t>
            </a:r>
            <a:r>
              <a:rPr lang="en-US" altLang="zh-CN" sz="2400" dirty="0" err="1"/>
              <a:t>su</a:t>
            </a:r>
            <a:r>
              <a:rPr lang="en-US" altLang="zh-CN" sz="2400" dirty="0"/>
              <a:t>   &lt;username&gt; 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查看当前用户</a:t>
            </a:r>
            <a:r>
              <a:rPr lang="zh-Hans" altLang="en-US" sz="2400" dirty="0"/>
              <a:t> </a:t>
            </a:r>
            <a:r>
              <a:rPr lang="en-US" altLang="zh-CN" sz="2400" dirty="0" err="1"/>
              <a:t>whoami</a:t>
            </a:r>
            <a:r>
              <a:rPr lang="en-US" altLang="zh-CN" sz="2400" dirty="0"/>
              <a:t>   /   who am 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查看所有已登录用户</a:t>
            </a:r>
            <a:r>
              <a:rPr lang="zh-Hans" altLang="en-US" sz="2400" dirty="0"/>
              <a:t> </a:t>
            </a:r>
            <a:r>
              <a:rPr lang="en-US" altLang="zh-CN" sz="2400" dirty="0"/>
              <a:t>who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禁止用户</a:t>
            </a:r>
            <a:r>
              <a:rPr lang="zh-Hans" altLang="en-US" sz="2400" dirty="0"/>
              <a:t> </a:t>
            </a:r>
            <a:r>
              <a:rPr lang="en-US" altLang="zh-CN" sz="2400" dirty="0" err="1"/>
              <a:t>usermod</a:t>
            </a:r>
            <a:r>
              <a:rPr lang="en-US" altLang="zh-CN" sz="2400" dirty="0"/>
              <a:t> -L &lt;username&gt;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解禁用户</a:t>
            </a:r>
            <a:r>
              <a:rPr lang="zh-Hans" altLang="en-US" sz="2400" dirty="0"/>
              <a:t> </a:t>
            </a:r>
            <a:r>
              <a:rPr lang="en-US" altLang="zh-CN" sz="2400" dirty="0" err="1"/>
              <a:t>usermod</a:t>
            </a:r>
            <a:r>
              <a:rPr lang="en-US" altLang="zh-CN" sz="2400" dirty="0"/>
              <a:t> -U &lt;username&gt;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删除用户</a:t>
            </a:r>
            <a:r>
              <a:rPr lang="zh-Hans" altLang="en-US" sz="2400" dirty="0"/>
              <a:t> </a:t>
            </a:r>
            <a:r>
              <a:rPr lang="en-US" altLang="zh-CN" sz="2400" dirty="0" err="1"/>
              <a:t>userdel</a:t>
            </a:r>
            <a:r>
              <a:rPr lang="en-US" altLang="zh-CN" sz="2400" dirty="0"/>
              <a:t> [-r] &lt;username&gt;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组命令</a:t>
            </a:r>
            <a:endParaRPr lang="en-US" altLang="zh-CN" sz="2400" dirty="0"/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添加用户组</a:t>
            </a:r>
            <a:r>
              <a:rPr lang="zh-Hans" altLang="en-US" sz="2400" dirty="0"/>
              <a:t> </a:t>
            </a:r>
            <a:r>
              <a:rPr lang="en-US" altLang="zh-CN" sz="2400" dirty="0" err="1"/>
              <a:t>groupadd</a:t>
            </a:r>
            <a:r>
              <a:rPr lang="en-US" altLang="zh-CN" sz="2400" dirty="0"/>
              <a:t> &lt;</a:t>
            </a:r>
            <a:r>
              <a:rPr lang="en-US" altLang="zh-CN" sz="2400" dirty="0" err="1"/>
              <a:t>groupname</a:t>
            </a:r>
            <a:r>
              <a:rPr lang="en-US" altLang="zh-CN" sz="2400" dirty="0"/>
              <a:t>&gt;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创建用户时指定用户初始组</a:t>
            </a:r>
            <a:r>
              <a:rPr lang="zh-Hans" altLang="en-US" sz="2400" dirty="0"/>
              <a:t> </a:t>
            </a:r>
            <a:r>
              <a:rPr lang="en-US" altLang="zh-CN" sz="2400" dirty="0" err="1"/>
              <a:t>useradd</a:t>
            </a:r>
            <a:r>
              <a:rPr lang="en-US" altLang="zh-CN" sz="2400" dirty="0"/>
              <a:t> -g &lt;</a:t>
            </a:r>
            <a:r>
              <a:rPr lang="en-US" altLang="zh-CN" sz="2400" dirty="0" err="1"/>
              <a:t>initial_group</a:t>
            </a:r>
            <a:r>
              <a:rPr lang="en-US" altLang="zh-CN" sz="2400" dirty="0"/>
              <a:t>&gt;  &lt;username&gt;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修改用户所在用户组</a:t>
            </a:r>
            <a:r>
              <a:rPr lang="zh-Hans" altLang="en-US" sz="2400" dirty="0"/>
              <a:t> </a:t>
            </a:r>
            <a:r>
              <a:rPr lang="en-US" altLang="zh-CN" sz="2400" dirty="0" err="1"/>
              <a:t>usermod</a:t>
            </a:r>
            <a:r>
              <a:rPr lang="en-US" altLang="zh-CN" sz="2400" dirty="0"/>
              <a:t> -g  &lt;</a:t>
            </a:r>
            <a:r>
              <a:rPr lang="en-US" altLang="zh-CN" sz="2400" dirty="0" err="1"/>
              <a:t>groupname</a:t>
            </a:r>
            <a:r>
              <a:rPr lang="en-US" altLang="zh-CN" sz="2400" dirty="0"/>
              <a:t>&gt;  &lt;username&gt;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查看用户所属组</a:t>
            </a:r>
            <a:r>
              <a:rPr lang="zh-Hans" altLang="en-US" sz="2400" dirty="0"/>
              <a:t> </a:t>
            </a:r>
            <a:r>
              <a:rPr lang="en-US" altLang="zh-CN" sz="2400" dirty="0"/>
              <a:t>groups &lt;username&gt;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删除用户组</a:t>
            </a:r>
            <a:r>
              <a:rPr lang="zh-Hans" altLang="en-US" sz="2400" dirty="0"/>
              <a:t> </a:t>
            </a:r>
            <a:r>
              <a:rPr lang="en-US" altLang="zh-CN" sz="2400" dirty="0" err="1"/>
              <a:t>groupdel</a:t>
            </a:r>
            <a:r>
              <a:rPr lang="en-US" altLang="zh-CN" sz="2400" dirty="0"/>
              <a:t>  &lt;</a:t>
            </a:r>
            <a:r>
              <a:rPr lang="en-US" altLang="zh-CN" sz="2400" dirty="0" err="1"/>
              <a:t>groupname</a:t>
            </a:r>
            <a:r>
              <a:rPr lang="en-US" altLang="zh-CN" sz="2400" dirty="0"/>
              <a:t>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0298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strator.USER-20151228QU\Desktop\12222222222222222.png1222222222222222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60" y="4445"/>
            <a:ext cx="12837795" cy="71761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5825" y="2740660"/>
            <a:ext cx="11125835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</a:t>
            </a:r>
            <a:r>
              <a:rPr lang="en-US" altLang="zh-CN" sz="1240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CN" sz="1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Thank You</a:t>
            </a:r>
          </a:p>
          <a:p>
            <a:endParaRPr lang="zh-CN" altLang="zh-CN" sz="8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zh-CN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</a:t>
            </a:r>
            <a:endParaRPr lang="en-US" altLang="zh-CN" sz="660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047750" y="482600"/>
            <a:ext cx="777938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为什么要学习用户与组命令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8115" y="1001232"/>
            <a:ext cx="11951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计算机里可能被很多人登录使用，那么必须规定哪些人可以使用哪些资源，哪些人不可以，所以要涉及到用户管理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30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4333622" cy="37694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CN" sz="23895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3895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51525" y="2752725"/>
            <a:ext cx="7148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用户与组相关命令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29282" y="3872331"/>
            <a:ext cx="15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505" indent="-484505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常见目录</a:t>
            </a:r>
          </a:p>
        </p:txBody>
      </p:sp>
      <p:sp>
        <p:nvSpPr>
          <p:cNvPr id="8" name="TextBox 39">
            <a:extLst>
              <a:ext uri="{FF2B5EF4-FFF2-40B4-BE49-F238E27FC236}">
                <a16:creationId xmlns:a16="http://schemas.microsoft.com/office/drawing/2014/main" id="{A2073D91-6A45-3949-BB86-D319F672F634}"/>
              </a:ext>
            </a:extLst>
          </p:cNvPr>
          <p:cNvSpPr txBox="1"/>
          <p:nvPr/>
        </p:nvSpPr>
        <p:spPr>
          <a:xfrm>
            <a:off x="6039084" y="4366097"/>
            <a:ext cx="15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505" indent="-484505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目录命令</a:t>
            </a:r>
          </a:p>
        </p:txBody>
      </p:sp>
    </p:spTree>
    <p:extLst>
      <p:ext uri="{BB962C8B-B14F-4D97-AF65-F5344CB8AC3E}">
        <p14:creationId xmlns:p14="http://schemas.microsoft.com/office/powerpoint/2010/main" val="2567205591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9" grpId="0"/>
      <p:bldP spid="4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631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用户与组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添加用户</a:t>
            </a:r>
            <a:endParaRPr lang="en-US" altLang="zh-CN" dirty="0"/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useradd</a:t>
            </a:r>
            <a:r>
              <a:rPr lang="en-US" altLang="zh-CN" dirty="0"/>
              <a:t> &lt;username&gt;</a:t>
            </a:r>
            <a:endParaRPr lang="zh-CN" altLang="en-US" dirty="0"/>
          </a:p>
          <a:p>
            <a:pPr marL="2211705" lvl="3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F9BD41-7E24-D64A-B461-6D0F8273E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73" y="3004645"/>
            <a:ext cx="5080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631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用户与组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设置用户密码</a:t>
            </a:r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passwd</a:t>
            </a:r>
            <a:r>
              <a:rPr lang="en-US" altLang="zh-CN" dirty="0"/>
              <a:t>  &lt;username&gt;  </a:t>
            </a:r>
          </a:p>
          <a:p>
            <a:pPr lvl="6"/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38B1DD-82C8-4641-A1F2-8433D7FF0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95" y="3135582"/>
            <a:ext cx="6235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3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631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用户与组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切换用户</a:t>
            </a:r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su</a:t>
            </a:r>
            <a:r>
              <a:rPr lang="en-US" altLang="zh-CN" dirty="0"/>
              <a:t>   &lt;username&gt;  </a:t>
            </a:r>
          </a:p>
          <a:p>
            <a:pPr lvl="6"/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5BDDC4-F3B5-F845-A9E0-0D028550A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95" y="3369294"/>
            <a:ext cx="4724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5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631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用户与组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查看当前用户</a:t>
            </a:r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whoami</a:t>
            </a:r>
            <a:r>
              <a:rPr lang="en-US" altLang="zh-CN" dirty="0"/>
              <a:t>   /   who am 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</a:p>
          <a:p>
            <a:pPr lvl="6"/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D86889-9BA1-6B4F-98F3-4ED90195B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95" y="3416708"/>
            <a:ext cx="3657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631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用户与组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查看所有已登录用户</a:t>
            </a:r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who</a:t>
            </a:r>
          </a:p>
          <a:p>
            <a:pPr lvl="7"/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628E98-0722-844E-BD84-252A38F5F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31" y="3135582"/>
            <a:ext cx="5918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3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494</Words>
  <Application>Microsoft Macintosh PowerPoint</Application>
  <PresentationFormat>自定义</PresentationFormat>
  <Paragraphs>148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2018-09-20T09:18:23Z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