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0390" r:id="rId2"/>
    <p:sldId id="10383" r:id="rId3"/>
    <p:sldId id="10276" r:id="rId4"/>
    <p:sldId id="10412" r:id="rId5"/>
    <p:sldId id="10397" r:id="rId6"/>
    <p:sldId id="10398" r:id="rId7"/>
    <p:sldId id="10399" r:id="rId8"/>
    <p:sldId id="10400" r:id="rId9"/>
    <p:sldId id="10401" r:id="rId10"/>
    <p:sldId id="10402" r:id="rId11"/>
    <p:sldId id="10403" r:id="rId12"/>
    <p:sldId id="10404" r:id="rId13"/>
    <p:sldId id="10405" r:id="rId14"/>
    <p:sldId id="10406" r:id="rId15"/>
    <p:sldId id="10407" r:id="rId16"/>
    <p:sldId id="10408" r:id="rId17"/>
    <p:sldId id="10409" r:id="rId18"/>
    <p:sldId id="10410" r:id="rId19"/>
    <p:sldId id="10411" r:id="rId20"/>
    <p:sldId id="10341" r:id="rId21"/>
    <p:sldId id="10136" r:id="rId2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0" autoAdjust="0"/>
    <p:restoredTop sz="72826" autoAdjust="0"/>
  </p:normalViewPr>
  <p:slideViewPr>
    <p:cSldViewPr>
      <p:cViewPr varScale="1">
        <p:scale>
          <a:sx n="81" d="100"/>
          <a:sy n="81" d="100"/>
        </p:scale>
        <p:origin x="680" y="17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104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1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76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74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09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5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2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3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93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2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81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9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0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0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2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0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0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20/09/18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0743" y="10960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" y="277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4341143" y="4910691"/>
            <a:ext cx="9222740" cy="615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第</a:t>
            </a:r>
            <a:r>
              <a:rPr lang="en-US" altLang="zh-Han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11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课时 系统命令</a:t>
            </a:r>
            <a:endParaRPr lang="zh-CN" altLang="en-US" sz="4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18936" y="5818978"/>
            <a:ext cx="6620878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>
                <a:solidFill>
                  <a:schemeClr val="bg1"/>
                </a:solidFill>
                <a:cs typeface="Arial" panose="020B0604020202020204" pitchFamily="34" charset="0"/>
              </a:rPr>
              <a:t>                            </a:t>
            </a:r>
            <a:r>
              <a:rPr lang="zh-CN" altLang="en-US" sz="1800">
                <a:solidFill>
                  <a:schemeClr val="bg1"/>
                </a:solidFill>
                <a:cs typeface="Arial" panose="020B0604020202020204" pitchFamily="34" charset="0"/>
              </a:rPr>
              <a:t>北京八维研修学院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762250" y="6417033"/>
            <a:ext cx="7334250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zh-CN" sz="1400" dirty="0">
                <a:solidFill>
                  <a:schemeClr val="bg1"/>
                </a:solidFill>
                <a:cs typeface="Arial" panose="020B0604020202020204" pitchFamily="34" charset="0"/>
              </a:rPr>
              <a:t>作者： </a:t>
            </a: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王建峰</a:t>
            </a:r>
            <a:endParaRPr lang="zh-CN" altLang="zh-CN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  <p:bldP spid="7" grpId="1"/>
      <p:bldP spid="8" grpId="0"/>
      <p:bldP spid="8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网卡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停止网卡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ifdown</a:t>
            </a:r>
            <a:r>
              <a:rPr lang="en-US" altLang="zh-CN" dirty="0"/>
              <a:t> NIC</a:t>
            </a:r>
          </a:p>
        </p:txBody>
      </p:sp>
    </p:spTree>
    <p:extLst>
      <p:ext uri="{BB962C8B-B14F-4D97-AF65-F5344CB8AC3E}">
        <p14:creationId xmlns:p14="http://schemas.microsoft.com/office/powerpoint/2010/main" val="23772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网卡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启动网卡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ifup</a:t>
            </a:r>
            <a:r>
              <a:rPr lang="en-US" altLang="zh-CN" dirty="0"/>
              <a:t> NIC</a:t>
            </a:r>
          </a:p>
        </p:txBody>
      </p:sp>
    </p:spTree>
    <p:extLst>
      <p:ext uri="{BB962C8B-B14F-4D97-AF65-F5344CB8AC3E}">
        <p14:creationId xmlns:p14="http://schemas.microsoft.com/office/powerpoint/2010/main" val="373004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主机名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查看主机名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hostname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6E2CD9-5A10-834C-9794-91EB24DE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2824237"/>
            <a:ext cx="47371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主机名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修改主机名的文件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</a:t>
            </a:r>
            <a:r>
              <a:rPr lang="zh-Hans" altLang="en-US" dirty="0"/>
              <a:t>  </a:t>
            </a:r>
            <a:r>
              <a:rPr lang="en-US" altLang="zh-Hans" dirty="0"/>
              <a:t>	</a:t>
            </a:r>
            <a:r>
              <a:rPr lang="zh-Hans" altLang="en-US" dirty="0"/>
              <a:t>  </a:t>
            </a:r>
            <a:r>
              <a:rPr lang="en-US" altLang="zh-Hans" dirty="0"/>
              <a:t>HOSTNAME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修改完成必须重启</a:t>
            </a:r>
            <a:r>
              <a:rPr lang="en-US" altLang="zh-CN" dirty="0" err="1"/>
              <a:t>linux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2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主机名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主机名与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/hosts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29AF76-B528-6844-A52D-E8911B2F4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49" y="2677724"/>
            <a:ext cx="5753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软件安装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rpm </a:t>
            </a:r>
            <a:r>
              <a:rPr lang="zh-CN" altLang="en-US" dirty="0"/>
              <a:t>参数  命名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参数：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-I		</a:t>
            </a:r>
            <a:r>
              <a:rPr lang="zh-CN" altLang="en-US" dirty="0"/>
              <a:t>安装软件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-h		</a:t>
            </a:r>
            <a:r>
              <a:rPr lang="zh-CN" altLang="en-US" dirty="0"/>
              <a:t>显示安装进度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-v		</a:t>
            </a:r>
            <a:r>
              <a:rPr lang="zh-CN" altLang="en-US" dirty="0"/>
              <a:t>提供详细的输出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-U		</a:t>
            </a:r>
            <a:r>
              <a:rPr lang="zh-CN" altLang="en-US" dirty="0"/>
              <a:t>升级安装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25DD85-AC84-CF46-BB25-70A17AE217D6}"/>
              </a:ext>
            </a:extLst>
          </p:cNvPr>
          <p:cNvSpPr/>
          <p:nvPr/>
        </p:nvSpPr>
        <p:spPr>
          <a:xfrm>
            <a:off x="1466975" y="3670193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rpm -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ivh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rpm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包全名</a:t>
            </a:r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2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软件安装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12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rpm -</a:t>
            </a:r>
            <a:r>
              <a:rPr lang="en-US" altLang="zh-CN" dirty="0" err="1"/>
              <a:t>qa|grep</a:t>
            </a:r>
            <a:r>
              <a:rPr lang="en-US" altLang="zh-CN" dirty="0"/>
              <a:t>      </a:t>
            </a:r>
            <a:r>
              <a:rPr lang="zh-CN" altLang="en-US" dirty="0"/>
              <a:t>软件包名</a:t>
            </a:r>
            <a:r>
              <a:rPr lang="en-US" altLang="zh-CN" dirty="0"/>
              <a:t>      </a:t>
            </a:r>
            <a:r>
              <a:rPr lang="zh-CN" altLang="en-US" dirty="0"/>
              <a:t>查询指定软件包是否安装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rpm -</a:t>
            </a:r>
            <a:r>
              <a:rPr lang="en-US" altLang="zh-CN" dirty="0" err="1"/>
              <a:t>qa</a:t>
            </a:r>
            <a:r>
              <a:rPr lang="en-US" altLang="zh-CN" dirty="0"/>
              <a:t> | grep java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Hans" altLang="en-US" dirty="0"/>
              <a:t> </a:t>
            </a:r>
            <a:r>
              <a:rPr lang="en-US" altLang="zh-Hans" dirty="0"/>
              <a:t>r</a:t>
            </a:r>
            <a:r>
              <a:rPr lang="en-US" altLang="zh-CN" dirty="0"/>
              <a:t>pm  –e  --</a:t>
            </a:r>
            <a:r>
              <a:rPr lang="en-US" altLang="zh-CN" dirty="0" err="1"/>
              <a:t>nodeps</a:t>
            </a:r>
            <a:r>
              <a:rPr lang="en-US" altLang="zh-CN" dirty="0"/>
              <a:t>   </a:t>
            </a:r>
            <a:r>
              <a:rPr lang="zh-CN" altLang="en-US" dirty="0"/>
              <a:t>软件包</a:t>
            </a:r>
            <a:r>
              <a:rPr lang="en-US" altLang="zh-CN" dirty="0"/>
              <a:t> 	  </a:t>
            </a:r>
            <a:r>
              <a:rPr lang="zh-CN" altLang="en-US" dirty="0"/>
              <a:t>卸载指定软件包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3EC0F9-4446-464D-86C2-3E783C91E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3120160"/>
            <a:ext cx="7962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软件安装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12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在线安装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yum install </a:t>
            </a:r>
            <a:r>
              <a:rPr lang="zh-CN" altLang="en-US" dirty="0"/>
              <a:t>软件包名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yum install </a:t>
            </a:r>
            <a:r>
              <a:rPr lang="en-US" altLang="zh-CN" dirty="0" err="1"/>
              <a:t>mysql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BBB64E-6FF2-624F-AAD7-340D61A3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" y="0"/>
            <a:ext cx="1285381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软件安装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12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yum install </a:t>
            </a:r>
            <a:r>
              <a:rPr lang="zh-CN" altLang="en-US" dirty="0"/>
              <a:t>软件包名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/yum/</a:t>
            </a:r>
            <a:r>
              <a:rPr lang="en-US" altLang="zh-CN" dirty="0" err="1"/>
              <a:t>yum.repos.d</a:t>
            </a:r>
            <a:r>
              <a:rPr lang="en-US" altLang="zh-CN" dirty="0"/>
              <a:t>/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源文件说明：</a:t>
            </a: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</a:t>
            </a:r>
            <a:r>
              <a:rPr lang="zh-CN" altLang="en-US" dirty="0"/>
              <a:t>容器名字</a:t>
            </a:r>
            <a:r>
              <a:rPr lang="en-US" altLang="zh-CN" dirty="0"/>
              <a:t>] 	</a:t>
            </a:r>
            <a:r>
              <a:rPr lang="zh-CN" altLang="en-US" dirty="0"/>
              <a:t>容器名</a:t>
            </a:r>
          </a:p>
          <a:p>
            <a:pPr marL="2211705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	</a:t>
            </a:r>
            <a:r>
              <a:rPr lang="zh-CN" altLang="en-US" dirty="0"/>
              <a:t>容器说明</a:t>
            </a:r>
          </a:p>
          <a:p>
            <a:pPr marL="2211705" lvl="3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Baseurl</a:t>
            </a:r>
            <a:r>
              <a:rPr lang="en-US" altLang="zh-CN" dirty="0"/>
              <a:t>	yum</a:t>
            </a:r>
            <a:r>
              <a:rPr lang="zh-CN" altLang="en-US" dirty="0"/>
              <a:t>源服务器的地址（可修改成其它的地址）</a:t>
            </a:r>
          </a:p>
          <a:p>
            <a:pPr marL="2211705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Enabled	</a:t>
            </a:r>
            <a:r>
              <a:rPr lang="zh-CN" altLang="en-US" dirty="0"/>
              <a:t>此容器是否生效，如果不写或写成</a:t>
            </a:r>
            <a:r>
              <a:rPr lang="en-US" altLang="zh-CN" dirty="0"/>
              <a:t>enable=1</a:t>
            </a:r>
            <a:r>
              <a:rPr lang="zh-CN" altLang="en-US" dirty="0"/>
              <a:t>都是生效，</a:t>
            </a:r>
          </a:p>
          <a:p>
            <a:r>
              <a:rPr lang="zh-CN" altLang="en-US" dirty="0"/>
              <a:t>写成</a:t>
            </a:r>
            <a:r>
              <a:rPr lang="en-US" altLang="zh-CN" dirty="0" err="1"/>
              <a:t>enalbe</a:t>
            </a:r>
            <a:r>
              <a:rPr lang="en-US" altLang="zh-CN" dirty="0"/>
              <a:t>=0</a:t>
            </a:r>
            <a:r>
              <a:rPr lang="zh-CN" altLang="en-US" dirty="0"/>
              <a:t>不生效</a:t>
            </a: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Gpgcheck</a:t>
            </a:r>
            <a:r>
              <a:rPr lang="en-US" altLang="zh-CN" dirty="0"/>
              <a:t>	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是指</a:t>
            </a:r>
            <a:r>
              <a:rPr lang="en-US" altLang="zh-CN" dirty="0"/>
              <a:t>RPM</a:t>
            </a:r>
            <a:r>
              <a:rPr lang="zh-CN" altLang="en-US" dirty="0"/>
              <a:t>的数字证书生效，如果是</a:t>
            </a:r>
            <a:r>
              <a:rPr lang="en-US" altLang="zh-CN" dirty="0"/>
              <a:t>0</a:t>
            </a:r>
            <a:r>
              <a:rPr lang="zh-CN" altLang="en-US" dirty="0"/>
              <a:t>则不生效</a:t>
            </a:r>
          </a:p>
          <a:p>
            <a:pPr marL="2211705" lvl="3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Gpgkey</a:t>
            </a:r>
            <a:r>
              <a:rPr lang="en-US" altLang="zh-CN" dirty="0"/>
              <a:t>	</a:t>
            </a:r>
            <a:r>
              <a:rPr lang="zh-CN" altLang="en-US" dirty="0"/>
              <a:t>数字证书的公钥文件保存位置，不用修改</a:t>
            </a:r>
          </a:p>
          <a:p>
            <a:pPr lvl="3" indent="0"/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55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软件安装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12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源码包安装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./configure  --prefix=/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configure</a:t>
            </a:r>
            <a:r>
              <a:rPr lang="zh-CN" altLang="en-US" dirty="0"/>
              <a:t>为编译做准备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prefix</a:t>
            </a:r>
            <a:r>
              <a:rPr lang="zh-CN" altLang="en-US" dirty="0"/>
              <a:t>指定安装路径 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make	</a:t>
            </a:r>
            <a:r>
              <a:rPr lang="zh-CN" altLang="en-US" dirty="0"/>
              <a:t>编译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make install	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2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84959" y="3184277"/>
            <a:ext cx="87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为什么学系统命令</a:t>
            </a:r>
            <a:r>
              <a:rPr lang="en-US" altLang="zh-CN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387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908992" y="724689"/>
            <a:ext cx="361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知识点总结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3909095" y="1960141"/>
            <a:ext cx="6776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文件编辑</a:t>
            </a:r>
            <a:r>
              <a:rPr lang="en-US" altLang="zh-CN" sz="2400" dirty="0"/>
              <a:t>	vi/vim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网卡配置网络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ifconfig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主机名配置</a:t>
            </a:r>
            <a:r>
              <a:rPr lang="en-US" altLang="zh-CN" sz="2400" dirty="0"/>
              <a:t>	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sysconfig</a:t>
            </a:r>
            <a:r>
              <a:rPr lang="en-US" altLang="zh-CN" sz="2400" dirty="0"/>
              <a:t>/network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主机名与</a:t>
            </a:r>
            <a:r>
              <a:rPr lang="en-US" altLang="zh-CN" sz="2400" dirty="0"/>
              <a:t>IP</a:t>
            </a:r>
            <a:r>
              <a:rPr lang="zh-CN" altLang="en-US" sz="2400" dirty="0"/>
              <a:t>映射</a:t>
            </a:r>
            <a:r>
              <a:rPr lang="en-US" altLang="zh-CN" sz="2400" dirty="0"/>
              <a:t>	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/hosts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RPM</a:t>
            </a:r>
            <a:r>
              <a:rPr lang="zh-CN" altLang="en-US" sz="2400" dirty="0"/>
              <a:t>命令管理</a:t>
            </a:r>
            <a:r>
              <a:rPr lang="en-US" altLang="zh-CN" sz="2400" dirty="0"/>
              <a:t>		rpm </a:t>
            </a:r>
            <a:r>
              <a:rPr lang="zh-CN" altLang="en-US" sz="2400" dirty="0"/>
              <a:t>参数  命名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yum</a:t>
            </a:r>
            <a:r>
              <a:rPr lang="zh-CN" altLang="en-US" sz="2400" dirty="0"/>
              <a:t>在线安装</a:t>
            </a:r>
            <a:r>
              <a:rPr lang="en-US" altLang="zh-CN" sz="2400" dirty="0"/>
              <a:t>		yum install </a:t>
            </a:r>
            <a:r>
              <a:rPr lang="zh-CN" altLang="en-US" sz="2400" dirty="0"/>
              <a:t>软件包名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源码包安装</a:t>
            </a:r>
            <a:r>
              <a:rPr lang="zh-Hans" altLang="en-US" sz="2400" dirty="0"/>
              <a:t>    </a:t>
            </a:r>
            <a:endParaRPr lang="en-US" altLang="zh-Hans" sz="2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./configure  --prefix=/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make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make install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3CC40D-2296-3543-931F-729ADEED855C}"/>
              </a:ext>
            </a:extLst>
          </p:cNvPr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8F9DAD-EEA5-7D49-9C9B-C9DF246F6D27}"/>
              </a:ext>
            </a:extLst>
          </p:cNvPr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206604-0D4C-1A44-8E91-199B12A030F7}"/>
              </a:ext>
            </a:extLst>
          </p:cNvPr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1F10F0-B7A5-9F48-A9A6-975D698EEC79}"/>
              </a:ext>
            </a:extLst>
          </p:cNvPr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847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.USER-20151228QU\Desktop\12222222222222222.png122222222222222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" y="4445"/>
            <a:ext cx="12837795" cy="7176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5825" y="2740660"/>
            <a:ext cx="1112583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</a:t>
            </a:r>
            <a:r>
              <a:rPr lang="en-US" altLang="zh-CN" sz="124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sz="1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Thank You</a:t>
            </a:r>
          </a:p>
          <a:p>
            <a:endParaRPr lang="zh-CN" altLang="zh-CN"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endParaRPr lang="en-US" altLang="zh-CN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047750" y="482600"/>
            <a:ext cx="777938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为什么要学习用户与组命令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8115" y="1001232"/>
            <a:ext cx="1195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修改配置文件，安装卸载软件，配置网络，修改主机名，如何进行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50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4333622" cy="37694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Hans" sz="23895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3895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1525" y="2752725"/>
            <a:ext cx="7148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为什么学权限命令</a:t>
            </a:r>
          </a:p>
        </p:txBody>
      </p:sp>
    </p:spTree>
    <p:extLst>
      <p:ext uri="{BB962C8B-B14F-4D97-AF65-F5344CB8AC3E}">
        <p14:creationId xmlns:p14="http://schemas.microsoft.com/office/powerpoint/2010/main" val="1948683227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28148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文件编辑与系统命令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1326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文件编辑</a:t>
            </a:r>
            <a:r>
              <a:rPr lang="en-US" altLang="zh-CN" dirty="0"/>
              <a:t> </a:t>
            </a:r>
          </a:p>
          <a:p>
            <a:pPr lvl="1" indent="0"/>
            <a:r>
              <a:rPr lang="en-US" altLang="zh-CN" dirty="0"/>
              <a:t>vi/vim</a:t>
            </a:r>
            <a:r>
              <a:rPr lang="zh-Hans" altLang="en-US" dirty="0"/>
              <a:t> </a:t>
            </a:r>
            <a:r>
              <a:rPr lang="zh-CN" altLang="en-US" dirty="0"/>
              <a:t>文件名</a:t>
            </a:r>
            <a:endParaRPr lang="en-US" altLang="zh-CN" dirty="0"/>
          </a:p>
          <a:p>
            <a:pPr lvl="1" indent="0"/>
            <a:r>
              <a:rPr lang="en-US" altLang="zh-CN" dirty="0"/>
              <a:t>	</a:t>
            </a:r>
            <a:r>
              <a:rPr lang="zh-CN" altLang="en-US" dirty="0"/>
              <a:t>插入</a:t>
            </a:r>
            <a:endParaRPr lang="en-US" altLang="zh-CN" dirty="0"/>
          </a:p>
          <a:p>
            <a:pPr lvl="1" indent="0"/>
            <a:r>
              <a:rPr lang="en-US" altLang="zh-CN" dirty="0"/>
              <a:t>		 I	</a:t>
            </a:r>
            <a:r>
              <a:rPr lang="zh-CN" altLang="en-US" dirty="0"/>
              <a:t>进入插入模式</a:t>
            </a:r>
          </a:p>
          <a:p>
            <a:pPr lvl="1" indent="0"/>
            <a:r>
              <a:rPr lang="en-US" altLang="zh-CN" dirty="0"/>
              <a:t>		 o	</a:t>
            </a:r>
            <a:r>
              <a:rPr lang="zh-CN" altLang="en-US" dirty="0"/>
              <a:t>进入插入模式后，是插入新的一行，从行首开始输入文字</a:t>
            </a:r>
          </a:p>
          <a:p>
            <a:pPr lvl="1" indent="0"/>
            <a:r>
              <a:rPr lang="zh-Hans" altLang="en-US" dirty="0"/>
              <a:t>     </a:t>
            </a:r>
            <a:r>
              <a:rPr lang="zh-CN" altLang="en-US" dirty="0"/>
              <a:t>移动</a:t>
            </a:r>
            <a:endParaRPr lang="en-US" altLang="zh-CN" dirty="0"/>
          </a:p>
          <a:p>
            <a:pPr lvl="1" indent="0"/>
            <a:r>
              <a:rPr lang="en-US" altLang="zh-CN" dirty="0"/>
              <a:t>		 </a:t>
            </a:r>
            <a:r>
              <a:rPr lang="en-US" altLang="zh-CN" dirty="0" err="1"/>
              <a:t>ctrl+b</a:t>
            </a:r>
            <a:r>
              <a:rPr lang="en-US" altLang="zh-CN" dirty="0"/>
              <a:t>	</a:t>
            </a:r>
            <a:r>
              <a:rPr lang="zh-CN" altLang="en-US" dirty="0"/>
              <a:t>屏幕往“后”移动一页</a:t>
            </a:r>
          </a:p>
          <a:p>
            <a:pPr lvl="1" indent="0"/>
            <a:r>
              <a:rPr lang="en-US" altLang="zh-CN" dirty="0"/>
              <a:t>		 </a:t>
            </a:r>
            <a:r>
              <a:rPr lang="en-US" altLang="zh-CN" dirty="0" err="1"/>
              <a:t>ctrl+f</a:t>
            </a:r>
            <a:r>
              <a:rPr lang="en-US" altLang="zh-CN" dirty="0"/>
              <a:t>	</a:t>
            </a:r>
            <a:r>
              <a:rPr lang="zh-CN" altLang="en-US" dirty="0"/>
              <a:t>屏幕往“前”移动一页</a:t>
            </a:r>
          </a:p>
          <a:p>
            <a:pPr lvl="1" indent="0"/>
            <a:r>
              <a:rPr lang="en-US" altLang="zh-CN" dirty="0"/>
              <a:t>		 </a:t>
            </a:r>
            <a:r>
              <a:rPr lang="en-US" altLang="zh-CN" dirty="0" err="1"/>
              <a:t>ctrl+u</a:t>
            </a:r>
            <a:r>
              <a:rPr lang="en-US" altLang="zh-CN" dirty="0"/>
              <a:t>	</a:t>
            </a:r>
            <a:r>
              <a:rPr lang="zh-CN" altLang="en-US" dirty="0"/>
              <a:t>屏幕往“后”移动半页</a:t>
            </a:r>
          </a:p>
          <a:p>
            <a:pPr lvl="1" indent="0"/>
            <a:r>
              <a:rPr lang="en-US" altLang="zh-CN" dirty="0"/>
              <a:t>		 </a:t>
            </a:r>
            <a:r>
              <a:rPr lang="en-US" altLang="zh-CN" dirty="0" err="1"/>
              <a:t>ctrl+d</a:t>
            </a:r>
            <a:r>
              <a:rPr lang="en-US" altLang="zh-CN" dirty="0"/>
              <a:t>	</a:t>
            </a:r>
            <a:r>
              <a:rPr lang="zh-CN" altLang="en-US" dirty="0"/>
              <a:t>屏幕往“前”移动半页</a:t>
            </a:r>
            <a:endParaRPr lang="en-US" altLang="zh-CN" dirty="0"/>
          </a:p>
          <a:p>
            <a:pPr lvl="1" indent="0"/>
            <a:r>
              <a:rPr lang="zh-CN" altLang="en-US" dirty="0"/>
              <a:t>删除文字</a:t>
            </a:r>
            <a:r>
              <a:rPr lang="en-US" altLang="zh-CN" dirty="0"/>
              <a:t>	 </a:t>
            </a:r>
            <a:r>
              <a:rPr lang="en-US" altLang="zh-CN" dirty="0" err="1"/>
              <a:t>dd</a:t>
            </a:r>
            <a:r>
              <a:rPr lang="en-US" altLang="zh-CN" dirty="0"/>
              <a:t>	</a:t>
            </a:r>
            <a:r>
              <a:rPr lang="zh-CN" altLang="en-US" dirty="0"/>
              <a:t>删除光标所在行</a:t>
            </a:r>
          </a:p>
          <a:p>
            <a:pPr lvl="1" indent="0"/>
            <a:r>
              <a:rPr lang="zh-CN" altLang="en-US" dirty="0"/>
              <a:t>复制</a:t>
            </a:r>
            <a:r>
              <a:rPr lang="en-US" altLang="zh-CN" dirty="0"/>
              <a:t>	 </a:t>
            </a:r>
            <a:r>
              <a:rPr lang="en-US" altLang="zh-CN" dirty="0" err="1"/>
              <a:t>yy</a:t>
            </a:r>
            <a:endParaRPr lang="en-US" altLang="zh-CN" dirty="0"/>
          </a:p>
          <a:p>
            <a:pPr lvl="1" indent="0"/>
            <a:r>
              <a:rPr lang="zh-CN" altLang="en-US" dirty="0"/>
              <a:t>粘贴</a:t>
            </a:r>
            <a:r>
              <a:rPr lang="en-US" altLang="zh-CN" dirty="0"/>
              <a:t>	 p</a:t>
            </a:r>
          </a:p>
          <a:p>
            <a:pPr lvl="1" indent="0"/>
            <a:r>
              <a:rPr lang="zh-CN" altLang="en-US" dirty="0"/>
              <a:t>显示行号</a:t>
            </a:r>
            <a:r>
              <a:rPr lang="en-US" altLang="zh-CN" dirty="0"/>
              <a:t>	 set nu</a:t>
            </a:r>
          </a:p>
          <a:p>
            <a:pPr lvl="1" indent="0"/>
            <a:r>
              <a:rPr lang="zh-CN" altLang="en-US" dirty="0"/>
              <a:t>关闭行号</a:t>
            </a:r>
            <a:r>
              <a:rPr lang="en-US" altLang="zh-CN" dirty="0"/>
              <a:t>	 set </a:t>
            </a:r>
            <a:r>
              <a:rPr lang="en-US" altLang="zh-CN" dirty="0" err="1"/>
              <a:t>nonu</a:t>
            </a:r>
            <a:endParaRPr lang="en-US" altLang="zh-CN" dirty="0"/>
          </a:p>
          <a:p>
            <a:pPr lvl="1" indent="0"/>
            <a:r>
              <a:rPr lang="zh-CN" altLang="en-US" dirty="0"/>
              <a:t>查找字符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关键字</a:t>
            </a:r>
            <a:r>
              <a:rPr lang="en-US" altLang="zh-CN" dirty="0"/>
              <a:t>		</a:t>
            </a:r>
            <a:r>
              <a:rPr lang="zh-CN" altLang="en-US" dirty="0"/>
              <a:t>可以一直按「</a:t>
            </a:r>
            <a:r>
              <a:rPr lang="en-US" altLang="zh-CN" dirty="0"/>
              <a:t>n</a:t>
            </a:r>
            <a:r>
              <a:rPr lang="zh-CN" altLang="en-US" dirty="0"/>
              <a:t>」会往后寻找到您要的关键字为止</a:t>
            </a:r>
          </a:p>
          <a:p>
            <a:pPr lvl="1" indent="0"/>
            <a:r>
              <a:rPr lang="zh-CN" altLang="en-US" dirty="0"/>
              <a:t>保存文件</a:t>
            </a:r>
            <a:r>
              <a:rPr lang="en-US" altLang="zh-CN" dirty="0"/>
              <a:t>	 w</a:t>
            </a:r>
          </a:p>
          <a:p>
            <a:pPr lvl="1" indent="0"/>
            <a:r>
              <a:rPr lang="zh-CN" altLang="en-US" dirty="0"/>
              <a:t>退出</a:t>
            </a:r>
            <a:r>
              <a:rPr lang="en-US" altLang="zh-CN" dirty="0"/>
              <a:t>	 q</a:t>
            </a:r>
          </a:p>
          <a:p>
            <a:pPr lvl="1" indent="0"/>
            <a:r>
              <a:rPr lang="zh-CN" altLang="en-US" dirty="0"/>
              <a:t>保存退出</a:t>
            </a:r>
            <a:r>
              <a:rPr lang="en-US" altLang="zh-CN" dirty="0"/>
              <a:t>	 </a:t>
            </a:r>
            <a:r>
              <a:rPr lang="en-US" altLang="zh-CN" dirty="0" err="1"/>
              <a:t>wq</a:t>
            </a:r>
            <a:endParaRPr lang="en-US" altLang="zh-CN" dirty="0"/>
          </a:p>
          <a:p>
            <a:pPr lvl="1" indent="0"/>
            <a:r>
              <a:rPr lang="zh-CN" altLang="en-US" dirty="0"/>
              <a:t>不保存退出</a:t>
            </a:r>
            <a:r>
              <a:rPr lang="en-US" altLang="zh-CN" dirty="0"/>
              <a:t>q!</a:t>
            </a:r>
          </a:p>
          <a:p>
            <a:pPr lvl="1" indent="0"/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en-US" altLang="zh-CN" dirty="0"/>
          </a:p>
          <a:p>
            <a:pPr lvl="1" indent="0"/>
            <a:r>
              <a:rPr lang="en-US" altLang="zh-CN" dirty="0"/>
              <a:t>	</a:t>
            </a:r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en-US" altLang="zh-CN" dirty="0"/>
          </a:p>
          <a:p>
            <a:pPr lvl="1" indent="0"/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endParaRPr lang="zh-CN" altLang="en-US" dirty="0"/>
          </a:p>
          <a:p>
            <a:pPr lvl="1" indent="0"/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endParaRPr lang="en-US" altLang="zh-CN" dirty="0"/>
          </a:p>
          <a:p>
            <a:endParaRPr lang="en-US" altLang="zh-CN" dirty="0"/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37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网卡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查看网卡配置</a:t>
            </a:r>
            <a:endParaRPr lang="en-US" altLang="zh-CN" dirty="0"/>
          </a:p>
          <a:p>
            <a:pPr lvl="1" indent="0"/>
            <a:r>
              <a:rPr lang="en-US" altLang="zh-CN" dirty="0" err="1"/>
              <a:t>Ifconfig</a:t>
            </a:r>
            <a:r>
              <a:rPr lang="en-US" altLang="zh-CN" dirty="0"/>
              <a:t>	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695A8-440E-D54C-BAEA-75ACF7DBB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88" y="2422800"/>
            <a:ext cx="8509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网卡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临时设置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ifconfig</a:t>
            </a:r>
            <a:r>
              <a:rPr lang="en-US" altLang="zh-CN" dirty="0"/>
              <a:t> eth0 IP</a:t>
            </a:r>
            <a:r>
              <a:rPr lang="zh-CN" altLang="en-US" dirty="0"/>
              <a:t>地址 </a:t>
            </a:r>
            <a:r>
              <a:rPr lang="en-US" altLang="zh-CN" dirty="0"/>
              <a:t>netmask </a:t>
            </a:r>
            <a:r>
              <a:rPr lang="zh-CN" altLang="en-US" dirty="0"/>
              <a:t>子网掩码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3DCC67-2914-CB4E-9095-F7AC3D65F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2824237"/>
            <a:ext cx="76581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网卡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修改网卡配置文件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/network-script/ifcfg-eth0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54C51C-3724-EE44-9210-B88158167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2289163"/>
            <a:ext cx="8521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网卡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171428"/>
            <a:ext cx="9902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重启网络服务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 network restart</a:t>
            </a:r>
          </a:p>
        </p:txBody>
      </p:sp>
    </p:spTree>
    <p:extLst>
      <p:ext uri="{BB962C8B-B14F-4D97-AF65-F5344CB8AC3E}">
        <p14:creationId xmlns:p14="http://schemas.microsoft.com/office/powerpoint/2010/main" val="7615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523</Words>
  <Application>Microsoft Macintosh PowerPoint</Application>
  <PresentationFormat>自定义</PresentationFormat>
  <Paragraphs>200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2018-09-20T09:17:57Z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