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390" r:id="rId2"/>
    <p:sldId id="10276" r:id="rId3"/>
    <p:sldId id="10136" r:id="rId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104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81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20/09/18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8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" y="277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341143" y="4910691"/>
            <a:ext cx="9222740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12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 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Linux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技能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>
                <a:solidFill>
                  <a:schemeClr val="bg1"/>
                </a:solidFill>
                <a:cs typeface="Arial" panose="020B0604020202020204" pitchFamily="34" charset="0"/>
              </a:rPr>
              <a:t>                            </a:t>
            </a:r>
            <a:r>
              <a:rPr lang="zh-CN" altLang="en-US" sz="180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开发编码</a:t>
            </a: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7750" y="775284"/>
            <a:ext cx="1128628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       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本课时根据上课讲授的内容搭建伪分布式及命令操作。</a:t>
            </a:r>
          </a:p>
          <a:p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要求：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用命令查看目录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里有什么内容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在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/opt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里创建文件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bawei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文件内容如下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hello world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</a:rPr>
              <a:t>the common utilities that support the other Hadoop modules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创建用户组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在用户组里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里创建用户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xiaoxiao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将文件分配给刚创建的用户与用户组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修改用户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xiaoxiao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的权限只可以对文件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bawei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进行查看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修改用户组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的权限只可以对文件进行查看与读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创建用户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lulu,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并将用户分给组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为用户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lianxi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与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lulu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分别设置密码</a:t>
            </a:r>
            <a:r>
              <a:rPr lang="en-US" altLang="zh-CN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1</a:t>
            </a:r>
            <a:r>
              <a:rPr lang="en-US" altLang="zh-Han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23456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修改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linux</a:t>
            </a:r>
            <a:r>
              <a:rPr lang="zh-CN" altLang="en-US" sz="2800" dirty="0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的用户名为</a:t>
            </a:r>
            <a:r>
              <a:rPr lang="en-US" altLang="zh-CN" sz="2800" dirty="0" err="1">
                <a:solidFill>
                  <a:schemeClr val="accent2"/>
                </a:solidFill>
                <a:latin typeface="Gisha" panose="020B0502040204020203" charset="0"/>
                <a:sym typeface="+mn-ea"/>
              </a:rPr>
              <a:t>jsj</a:t>
            </a:r>
            <a:endParaRPr lang="en-US" altLang="zh-CN" sz="2800" dirty="0">
              <a:solidFill>
                <a:schemeClr val="accent2"/>
              </a:solidFill>
              <a:latin typeface="Gisha" panose="020B0502040204020203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88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338</Words>
  <Application>Microsoft Macintosh PowerPoint</Application>
  <PresentationFormat>自定义</PresentationFormat>
  <Paragraphs>36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宋体</vt:lpstr>
      <vt:lpstr>微软雅黑</vt:lpstr>
      <vt:lpstr>Gisha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2018-09-20T09:19:03Z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