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37"/>
  </p:notesMasterIdLst>
  <p:handoutMasterIdLst>
    <p:handoutMasterId r:id="rId38"/>
  </p:handoutMasterIdLst>
  <p:sldIdLst>
    <p:sldId id="1653" r:id="rId3"/>
    <p:sldId id="10446" r:id="rId4"/>
    <p:sldId id="10448" r:id="rId5"/>
    <p:sldId id="10358" r:id="rId6"/>
    <p:sldId id="10442" r:id="rId7"/>
    <p:sldId id="10253" r:id="rId8"/>
    <p:sldId id="10277" r:id="rId9"/>
    <p:sldId id="10379" r:id="rId10"/>
    <p:sldId id="10324" r:id="rId11"/>
    <p:sldId id="10325" r:id="rId12"/>
    <p:sldId id="10347" r:id="rId13"/>
    <p:sldId id="10326" r:id="rId14"/>
    <p:sldId id="10327" r:id="rId15"/>
    <p:sldId id="10328" r:id="rId16"/>
    <p:sldId id="10443" r:id="rId17"/>
    <p:sldId id="10322" r:id="rId18"/>
    <p:sldId id="10323" r:id="rId19"/>
    <p:sldId id="10444" r:id="rId20"/>
    <p:sldId id="10330" r:id="rId21"/>
    <p:sldId id="10331" r:id="rId22"/>
    <p:sldId id="10332" r:id="rId23"/>
    <p:sldId id="10333" r:id="rId24"/>
    <p:sldId id="10334" r:id="rId25"/>
    <p:sldId id="10335" r:id="rId26"/>
    <p:sldId id="10336" r:id="rId27"/>
    <p:sldId id="10337" r:id="rId28"/>
    <p:sldId id="10382" r:id="rId29"/>
    <p:sldId id="10338" r:id="rId30"/>
    <p:sldId id="10339" r:id="rId31"/>
    <p:sldId id="10340" r:id="rId32"/>
    <p:sldId id="10357" r:id="rId33"/>
    <p:sldId id="10342" r:id="rId34"/>
    <p:sldId id="10362" r:id="rId35"/>
    <p:sldId id="515" r:id="rId3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700"/>
    <a:srgbClr val="E2D7C3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5290" autoAdjust="0"/>
  </p:normalViewPr>
  <p:slideViewPr>
    <p:cSldViewPr>
      <p:cViewPr varScale="1">
        <p:scale>
          <a:sx n="83" d="100"/>
          <a:sy n="83" d="100"/>
        </p:scale>
        <p:origin x="216" y="760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831AA-8192-1544-B4C9-F50E02805F4E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CB41E3-7314-5B41-8A71-07D8EDD31B70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选择安装配置</a:t>
          </a:r>
          <a:r>
            <a:rPr lang="en-US" altLang="zh-CN" sz="2000" dirty="0" err="1">
              <a:latin typeface="+mj-ea"/>
              <a:ea typeface="+mj-ea"/>
            </a:rPr>
            <a:t>linux</a:t>
          </a:r>
          <a:endParaRPr lang="zh-CN" altLang="en-US" sz="2000" dirty="0">
            <a:latin typeface="+mj-ea"/>
            <a:ea typeface="+mj-ea"/>
          </a:endParaRPr>
        </a:p>
      </dgm:t>
    </dgm:pt>
    <dgm:pt modelId="{DEFB31B6-3B07-414F-856C-FD46FE2287C1}" type="parTrans" cxnId="{B3998F83-57AD-5D4F-90C6-8CBE30F88C0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D5C0259-3A2F-C645-92CD-FEC4FC168EAA}" type="sibTrans" cxnId="{B3998F83-57AD-5D4F-90C6-8CBE30F88C0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78D9805E-45DC-A945-8470-B7247B181035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安装配置</a:t>
          </a:r>
          <a:r>
            <a:rPr lang="en-US" altLang="zh-CN" sz="2000" dirty="0">
              <a:latin typeface="+mj-ea"/>
              <a:ea typeface="+mj-ea"/>
            </a:rPr>
            <a:t>java</a:t>
          </a:r>
          <a:endParaRPr lang="zh-CN" altLang="en-US" sz="2000" dirty="0">
            <a:latin typeface="+mj-ea"/>
            <a:ea typeface="+mj-ea"/>
          </a:endParaRPr>
        </a:p>
      </dgm:t>
    </dgm:pt>
    <dgm:pt modelId="{50A61D3E-1D2C-2843-A583-B275630686E6}" type="parTrans" cxnId="{644090B9-A434-4A46-B6EE-331CBEEA112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D3C4D8F-6BC2-6E4B-9309-E70A483C1B6C}" type="sibTrans" cxnId="{644090B9-A434-4A46-B6EE-331CBEEA112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190A21A-BF98-0D4B-807E-E197DADB49B2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安装配置</a:t>
          </a:r>
          <a:r>
            <a:rPr lang="en-US" altLang="zh-CN" sz="2000" dirty="0" err="1">
              <a:latin typeface="+mj-ea"/>
              <a:ea typeface="+mj-ea"/>
            </a:rPr>
            <a:t>hadoop</a:t>
          </a:r>
          <a:r>
            <a:rPr lang="zh-CN" altLang="en-US" sz="2000" dirty="0">
              <a:latin typeface="+mj-ea"/>
              <a:ea typeface="+mj-ea"/>
            </a:rPr>
            <a:t>伪分布式</a:t>
          </a:r>
        </a:p>
      </dgm:t>
    </dgm:pt>
    <dgm:pt modelId="{17D7E8D8-0B6C-1441-8DE1-C78A3040B4D2}" type="parTrans" cxnId="{1DC39AB8-5C20-0445-9282-0B58308ED90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AAB024C-1DD4-0440-A99F-007EB669E6CE}" type="sibTrans" cxnId="{1DC39AB8-5C20-0445-9282-0B58308ED90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40114DD-C2E1-CD42-994F-BB65A782E063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启动</a:t>
          </a:r>
        </a:p>
      </dgm:t>
    </dgm:pt>
    <dgm:pt modelId="{DCBE3EEA-14D3-CE44-88D9-F6F61DF3887B}" type="parTrans" cxnId="{8092163B-BDFC-6D49-96C9-210DF7F1B71C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03D18C5-2BFC-1C4C-BF03-D81A71F7AF83}" type="sibTrans" cxnId="{8092163B-BDFC-6D49-96C9-210DF7F1B71C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5A47A6E-EBBD-B845-AE46-6FDC926F7583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查看启动节点数量与日志</a:t>
          </a:r>
        </a:p>
      </dgm:t>
    </dgm:pt>
    <dgm:pt modelId="{7E583D27-D074-FE4E-8A98-B8009A4F24A7}" type="parTrans" cxnId="{1FD181B5-FE97-F346-AEA2-7AD519E377E6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06511FB-04ED-7649-A8FF-FAA41A964D7E}" type="sibTrans" cxnId="{1FD181B5-FE97-F346-AEA2-7AD519E377E6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86FC97D-AEC4-A242-9DA1-750B1910EFEE}" type="pres">
      <dgm:prSet presAssocID="{D24831AA-8192-1544-B4C9-F50E02805F4E}" presName="Name0" presStyleCnt="0">
        <dgm:presLayoutVars>
          <dgm:dir/>
          <dgm:animLvl val="lvl"/>
          <dgm:resizeHandles val="exact"/>
        </dgm:presLayoutVars>
      </dgm:prSet>
      <dgm:spPr/>
    </dgm:pt>
    <dgm:pt modelId="{745BEF3E-7CFB-3849-8CFE-1137F9F4B4C1}" type="pres">
      <dgm:prSet presAssocID="{25A47A6E-EBBD-B845-AE46-6FDC926F7583}" presName="boxAndChildren" presStyleCnt="0"/>
      <dgm:spPr/>
    </dgm:pt>
    <dgm:pt modelId="{D2A30423-0A94-4E46-A529-CFB7DD345C69}" type="pres">
      <dgm:prSet presAssocID="{25A47A6E-EBBD-B845-AE46-6FDC926F7583}" presName="parentTextBox" presStyleLbl="node1" presStyleIdx="0" presStyleCnt="5"/>
      <dgm:spPr/>
    </dgm:pt>
    <dgm:pt modelId="{B7A4DC1F-2E9E-354E-AD1E-2948ACC1F3B3}" type="pres">
      <dgm:prSet presAssocID="{C03D18C5-2BFC-1C4C-BF03-D81A71F7AF83}" presName="sp" presStyleCnt="0"/>
      <dgm:spPr/>
    </dgm:pt>
    <dgm:pt modelId="{307228BD-3515-8F43-8DF5-C48F765BA826}" type="pres">
      <dgm:prSet presAssocID="{240114DD-C2E1-CD42-994F-BB65A782E063}" presName="arrowAndChildren" presStyleCnt="0"/>
      <dgm:spPr/>
    </dgm:pt>
    <dgm:pt modelId="{B51DBE37-A0B3-144C-B870-CDCCED775108}" type="pres">
      <dgm:prSet presAssocID="{240114DD-C2E1-CD42-994F-BB65A782E063}" presName="parentTextArrow" presStyleLbl="node1" presStyleIdx="1" presStyleCnt="5"/>
      <dgm:spPr/>
    </dgm:pt>
    <dgm:pt modelId="{100A58A0-698A-674B-A56B-670A8E6C8553}" type="pres">
      <dgm:prSet presAssocID="{0AAB024C-1DD4-0440-A99F-007EB669E6CE}" presName="sp" presStyleCnt="0"/>
      <dgm:spPr/>
    </dgm:pt>
    <dgm:pt modelId="{732EB0D1-B7F8-6F46-A152-3D5981C879DF}" type="pres">
      <dgm:prSet presAssocID="{1190A21A-BF98-0D4B-807E-E197DADB49B2}" presName="arrowAndChildren" presStyleCnt="0"/>
      <dgm:spPr/>
    </dgm:pt>
    <dgm:pt modelId="{54541042-F53F-6144-85CD-00E8BFA24D25}" type="pres">
      <dgm:prSet presAssocID="{1190A21A-BF98-0D4B-807E-E197DADB49B2}" presName="parentTextArrow" presStyleLbl="node1" presStyleIdx="2" presStyleCnt="5" custScaleY="80636" custLinFactNeighborY="-1684"/>
      <dgm:spPr/>
    </dgm:pt>
    <dgm:pt modelId="{DCE82661-5848-2540-B3E3-6711065B75B1}" type="pres">
      <dgm:prSet presAssocID="{CD3C4D8F-6BC2-6E4B-9309-E70A483C1B6C}" presName="sp" presStyleCnt="0"/>
      <dgm:spPr/>
    </dgm:pt>
    <dgm:pt modelId="{D7D9B94A-558E-A348-AF25-BF9F04B82A3C}" type="pres">
      <dgm:prSet presAssocID="{78D9805E-45DC-A945-8470-B7247B181035}" presName="arrowAndChildren" presStyleCnt="0"/>
      <dgm:spPr/>
    </dgm:pt>
    <dgm:pt modelId="{D285ECF3-2598-9D46-9AEF-225CCB781F7F}" type="pres">
      <dgm:prSet presAssocID="{78D9805E-45DC-A945-8470-B7247B181035}" presName="parentTextArrow" presStyleLbl="node1" presStyleIdx="3" presStyleCnt="5" custScaleY="86176"/>
      <dgm:spPr/>
    </dgm:pt>
    <dgm:pt modelId="{C09383DA-76A2-0547-A78E-60C14FC09E60}" type="pres">
      <dgm:prSet presAssocID="{6D5C0259-3A2F-C645-92CD-FEC4FC168EAA}" presName="sp" presStyleCnt="0"/>
      <dgm:spPr/>
    </dgm:pt>
    <dgm:pt modelId="{AF7B3687-4A9A-8D45-8484-C9EF1526B32B}" type="pres">
      <dgm:prSet presAssocID="{DFCB41E3-7314-5B41-8A71-07D8EDD31B70}" presName="arrowAndChildren" presStyleCnt="0"/>
      <dgm:spPr/>
    </dgm:pt>
    <dgm:pt modelId="{04C4897A-B655-7B4A-B014-B5ACCD6D5CA3}" type="pres">
      <dgm:prSet presAssocID="{DFCB41E3-7314-5B41-8A71-07D8EDD31B70}" presName="parentTextArrow" presStyleLbl="node1" presStyleIdx="4" presStyleCnt="5" custLinFactNeighborX="-877"/>
      <dgm:spPr/>
    </dgm:pt>
  </dgm:ptLst>
  <dgm:cxnLst>
    <dgm:cxn modelId="{D221BE0C-9C82-9943-89C3-D28C57877060}" type="presOf" srcId="{DFCB41E3-7314-5B41-8A71-07D8EDD31B70}" destId="{04C4897A-B655-7B4A-B014-B5ACCD6D5CA3}" srcOrd="0" destOrd="0" presId="urn:microsoft.com/office/officeart/2005/8/layout/process4"/>
    <dgm:cxn modelId="{38CFC32C-129F-CB4D-BB95-FE2BEAD590DF}" type="presOf" srcId="{240114DD-C2E1-CD42-994F-BB65A782E063}" destId="{B51DBE37-A0B3-144C-B870-CDCCED775108}" srcOrd="0" destOrd="0" presId="urn:microsoft.com/office/officeart/2005/8/layout/process4"/>
    <dgm:cxn modelId="{8092163B-BDFC-6D49-96C9-210DF7F1B71C}" srcId="{D24831AA-8192-1544-B4C9-F50E02805F4E}" destId="{240114DD-C2E1-CD42-994F-BB65A782E063}" srcOrd="3" destOrd="0" parTransId="{DCBE3EEA-14D3-CE44-88D9-F6F61DF3887B}" sibTransId="{C03D18C5-2BFC-1C4C-BF03-D81A71F7AF83}"/>
    <dgm:cxn modelId="{D8CF553B-E4D5-EB43-8D2C-8DBD26F0FE3D}" type="presOf" srcId="{78D9805E-45DC-A945-8470-B7247B181035}" destId="{D285ECF3-2598-9D46-9AEF-225CCB781F7F}" srcOrd="0" destOrd="0" presId="urn:microsoft.com/office/officeart/2005/8/layout/process4"/>
    <dgm:cxn modelId="{F66C0B5F-E753-C241-8BE0-943F2AFB675C}" type="presOf" srcId="{D24831AA-8192-1544-B4C9-F50E02805F4E}" destId="{686FC97D-AEC4-A242-9DA1-750B1910EFEE}" srcOrd="0" destOrd="0" presId="urn:microsoft.com/office/officeart/2005/8/layout/process4"/>
    <dgm:cxn modelId="{0BC80A6C-CEE2-BC43-8BCA-87D6F311CE49}" type="presOf" srcId="{25A47A6E-EBBD-B845-AE46-6FDC926F7583}" destId="{D2A30423-0A94-4E46-A529-CFB7DD345C69}" srcOrd="0" destOrd="0" presId="urn:microsoft.com/office/officeart/2005/8/layout/process4"/>
    <dgm:cxn modelId="{B3998F83-57AD-5D4F-90C6-8CBE30F88C0F}" srcId="{D24831AA-8192-1544-B4C9-F50E02805F4E}" destId="{DFCB41E3-7314-5B41-8A71-07D8EDD31B70}" srcOrd="0" destOrd="0" parTransId="{DEFB31B6-3B07-414F-856C-FD46FE2287C1}" sibTransId="{6D5C0259-3A2F-C645-92CD-FEC4FC168EAA}"/>
    <dgm:cxn modelId="{37CDA493-E0DA-2D44-AA6C-156476AA7950}" type="presOf" srcId="{1190A21A-BF98-0D4B-807E-E197DADB49B2}" destId="{54541042-F53F-6144-85CD-00E8BFA24D25}" srcOrd="0" destOrd="0" presId="urn:microsoft.com/office/officeart/2005/8/layout/process4"/>
    <dgm:cxn modelId="{1FD181B5-FE97-F346-AEA2-7AD519E377E6}" srcId="{D24831AA-8192-1544-B4C9-F50E02805F4E}" destId="{25A47A6E-EBBD-B845-AE46-6FDC926F7583}" srcOrd="4" destOrd="0" parTransId="{7E583D27-D074-FE4E-8A98-B8009A4F24A7}" sibTransId="{106511FB-04ED-7649-A8FF-FAA41A964D7E}"/>
    <dgm:cxn modelId="{1DC39AB8-5C20-0445-9282-0B58308ED90F}" srcId="{D24831AA-8192-1544-B4C9-F50E02805F4E}" destId="{1190A21A-BF98-0D4B-807E-E197DADB49B2}" srcOrd="2" destOrd="0" parTransId="{17D7E8D8-0B6C-1441-8DE1-C78A3040B4D2}" sibTransId="{0AAB024C-1DD4-0440-A99F-007EB669E6CE}"/>
    <dgm:cxn modelId="{644090B9-A434-4A46-B6EE-331CBEEA112F}" srcId="{D24831AA-8192-1544-B4C9-F50E02805F4E}" destId="{78D9805E-45DC-A945-8470-B7247B181035}" srcOrd="1" destOrd="0" parTransId="{50A61D3E-1D2C-2843-A583-B275630686E6}" sibTransId="{CD3C4D8F-6BC2-6E4B-9309-E70A483C1B6C}"/>
    <dgm:cxn modelId="{24F82925-E53A-354C-9EE2-156D2EB3E037}" type="presParOf" srcId="{686FC97D-AEC4-A242-9DA1-750B1910EFEE}" destId="{745BEF3E-7CFB-3849-8CFE-1137F9F4B4C1}" srcOrd="0" destOrd="0" presId="urn:microsoft.com/office/officeart/2005/8/layout/process4"/>
    <dgm:cxn modelId="{B660D040-4F14-204C-973B-29841178493A}" type="presParOf" srcId="{745BEF3E-7CFB-3849-8CFE-1137F9F4B4C1}" destId="{D2A30423-0A94-4E46-A529-CFB7DD345C69}" srcOrd="0" destOrd="0" presId="urn:microsoft.com/office/officeart/2005/8/layout/process4"/>
    <dgm:cxn modelId="{1897F007-F6B5-5B43-BE64-228EC0E8146C}" type="presParOf" srcId="{686FC97D-AEC4-A242-9DA1-750B1910EFEE}" destId="{B7A4DC1F-2E9E-354E-AD1E-2948ACC1F3B3}" srcOrd="1" destOrd="0" presId="urn:microsoft.com/office/officeart/2005/8/layout/process4"/>
    <dgm:cxn modelId="{CDE82F24-B676-834C-8894-A89F5F130CCB}" type="presParOf" srcId="{686FC97D-AEC4-A242-9DA1-750B1910EFEE}" destId="{307228BD-3515-8F43-8DF5-C48F765BA826}" srcOrd="2" destOrd="0" presId="urn:microsoft.com/office/officeart/2005/8/layout/process4"/>
    <dgm:cxn modelId="{4A223429-1212-DE47-AE69-3EB684DDB432}" type="presParOf" srcId="{307228BD-3515-8F43-8DF5-C48F765BA826}" destId="{B51DBE37-A0B3-144C-B870-CDCCED775108}" srcOrd="0" destOrd="0" presId="urn:microsoft.com/office/officeart/2005/8/layout/process4"/>
    <dgm:cxn modelId="{4E0C5679-7CA7-3B41-8481-B699BFFFE244}" type="presParOf" srcId="{686FC97D-AEC4-A242-9DA1-750B1910EFEE}" destId="{100A58A0-698A-674B-A56B-670A8E6C8553}" srcOrd="3" destOrd="0" presId="urn:microsoft.com/office/officeart/2005/8/layout/process4"/>
    <dgm:cxn modelId="{5BD1C849-4FF6-8E49-9457-D64D9DE2FFC0}" type="presParOf" srcId="{686FC97D-AEC4-A242-9DA1-750B1910EFEE}" destId="{732EB0D1-B7F8-6F46-A152-3D5981C879DF}" srcOrd="4" destOrd="0" presId="urn:microsoft.com/office/officeart/2005/8/layout/process4"/>
    <dgm:cxn modelId="{0F3E3D6F-DD93-3C41-B6E2-0177669E6197}" type="presParOf" srcId="{732EB0D1-B7F8-6F46-A152-3D5981C879DF}" destId="{54541042-F53F-6144-85CD-00E8BFA24D25}" srcOrd="0" destOrd="0" presId="urn:microsoft.com/office/officeart/2005/8/layout/process4"/>
    <dgm:cxn modelId="{00ED6693-8F61-1E4A-8F91-1716F94A3D5E}" type="presParOf" srcId="{686FC97D-AEC4-A242-9DA1-750B1910EFEE}" destId="{DCE82661-5848-2540-B3E3-6711065B75B1}" srcOrd="5" destOrd="0" presId="urn:microsoft.com/office/officeart/2005/8/layout/process4"/>
    <dgm:cxn modelId="{11BE822B-3987-484A-AB11-DD7C1C997FDE}" type="presParOf" srcId="{686FC97D-AEC4-A242-9DA1-750B1910EFEE}" destId="{D7D9B94A-558E-A348-AF25-BF9F04B82A3C}" srcOrd="6" destOrd="0" presId="urn:microsoft.com/office/officeart/2005/8/layout/process4"/>
    <dgm:cxn modelId="{589DDB43-0BF5-A64B-A9F2-C39C91A5EF52}" type="presParOf" srcId="{D7D9B94A-558E-A348-AF25-BF9F04B82A3C}" destId="{D285ECF3-2598-9D46-9AEF-225CCB781F7F}" srcOrd="0" destOrd="0" presId="urn:microsoft.com/office/officeart/2005/8/layout/process4"/>
    <dgm:cxn modelId="{5A83B7E7-1854-A34D-9D48-10712EFCDEB2}" type="presParOf" srcId="{686FC97D-AEC4-A242-9DA1-750B1910EFEE}" destId="{C09383DA-76A2-0547-A78E-60C14FC09E60}" srcOrd="7" destOrd="0" presId="urn:microsoft.com/office/officeart/2005/8/layout/process4"/>
    <dgm:cxn modelId="{EB7BBE68-D774-A143-AA94-0950B2737373}" type="presParOf" srcId="{686FC97D-AEC4-A242-9DA1-750B1910EFEE}" destId="{AF7B3687-4A9A-8D45-8484-C9EF1526B32B}" srcOrd="8" destOrd="0" presId="urn:microsoft.com/office/officeart/2005/8/layout/process4"/>
    <dgm:cxn modelId="{7888A12E-9993-6044-A03D-6390FFA14879}" type="presParOf" srcId="{AF7B3687-4A9A-8D45-8484-C9EF1526B32B}" destId="{04C4897A-B655-7B4A-B014-B5ACCD6D5CA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BF8972-CF33-F544-ACED-C2024089F1B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E0D498-544E-7F43-B334-5D125B213FFB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进入如下目录</a:t>
          </a:r>
        </a:p>
      </dgm:t>
    </dgm:pt>
    <dgm:pt modelId="{A1A64E73-3838-A946-829F-4178B74642BB}" type="par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D58D997-4438-C24D-82D2-F904F62F4925}" type="sib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32D48E3-8C33-A64F-9ED6-2EA6ED88E533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/</a:t>
          </a:r>
          <a:r>
            <a:rPr lang="en-US" altLang="zh-CN" sz="2000" dirty="0" err="1">
              <a:latin typeface="+mj-ea"/>
              <a:ea typeface="+mj-ea"/>
            </a:rPr>
            <a:t>etc</a:t>
          </a:r>
          <a:endParaRPr lang="zh-CN" altLang="en-US" sz="2000" dirty="0">
            <a:latin typeface="+mj-ea"/>
            <a:ea typeface="+mj-ea"/>
          </a:endParaRPr>
        </a:p>
      </dgm:t>
    </dgm:pt>
    <dgm:pt modelId="{57BE654D-AD37-164A-B211-37BD03826531}" type="par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134EC0E-1545-0C45-8FB3-264B3F61CC2A}" type="sib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8958DB9-B6C6-A148-A256-825E150FC6B1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编辑</a:t>
          </a:r>
          <a:r>
            <a:rPr lang="en-US" altLang="zh-CN" sz="2000" dirty="0">
              <a:latin typeface="+mj-ea"/>
              <a:ea typeface="+mj-ea"/>
            </a:rPr>
            <a:t>profile</a:t>
          </a:r>
          <a:endParaRPr lang="zh-CN" altLang="en-US" sz="2000" dirty="0">
            <a:latin typeface="+mj-ea"/>
            <a:ea typeface="+mj-ea"/>
          </a:endParaRPr>
        </a:p>
      </dgm:t>
    </dgm:pt>
    <dgm:pt modelId="{BA447F28-E485-2243-BF42-05B9CA034BB5}" type="par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2BD1D2D-BDE3-0542-8817-6CCA35F75FEB}" type="sib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6314678-31B5-034B-960E-236503E8A68E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vi</a:t>
          </a:r>
          <a:r>
            <a:rPr lang="en-US" altLang="zh-CN" sz="2000" baseline="0" dirty="0">
              <a:latin typeface="+mj-ea"/>
              <a:ea typeface="+mj-ea"/>
            </a:rPr>
            <a:t> profile</a:t>
          </a:r>
          <a:endParaRPr lang="zh-CN" altLang="en-US" sz="2000" dirty="0">
            <a:latin typeface="+mj-ea"/>
            <a:ea typeface="+mj-ea"/>
          </a:endParaRPr>
        </a:p>
      </dgm:t>
    </dgm:pt>
    <dgm:pt modelId="{815391E1-3425-D641-826C-17431B7F7DF1}" type="par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4D7AE57-B0A1-2746-8609-9C60E8391610}" type="sib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1D74CA8-69A5-FC4B-97BA-1BA5053E96C5}" type="pres">
      <dgm:prSet presAssocID="{88BF8972-CF33-F544-ACED-C2024089F1B0}" presName="Name0" presStyleCnt="0">
        <dgm:presLayoutVars>
          <dgm:dir/>
          <dgm:animLvl val="lvl"/>
          <dgm:resizeHandles val="exact"/>
        </dgm:presLayoutVars>
      </dgm:prSet>
      <dgm:spPr/>
    </dgm:pt>
    <dgm:pt modelId="{3444D024-5D2F-7345-9F5F-455587373E5C}" type="pres">
      <dgm:prSet presAssocID="{08958DB9-B6C6-A148-A256-825E150FC6B1}" presName="boxAndChildren" presStyleCnt="0"/>
      <dgm:spPr/>
    </dgm:pt>
    <dgm:pt modelId="{6DB5AD59-0E00-3F43-A56B-86AF81DC8B4B}" type="pres">
      <dgm:prSet presAssocID="{08958DB9-B6C6-A148-A256-825E150FC6B1}" presName="parentTextBox" presStyleLbl="node1" presStyleIdx="0" presStyleCnt="2"/>
      <dgm:spPr/>
    </dgm:pt>
    <dgm:pt modelId="{ACE3386D-757B-6346-9D69-760988FE586B}" type="pres">
      <dgm:prSet presAssocID="{08958DB9-B6C6-A148-A256-825E150FC6B1}" presName="entireBox" presStyleLbl="node1" presStyleIdx="0" presStyleCnt="2"/>
      <dgm:spPr/>
    </dgm:pt>
    <dgm:pt modelId="{7C27D995-34FC-6E48-8B59-363E286E61EB}" type="pres">
      <dgm:prSet presAssocID="{08958DB9-B6C6-A148-A256-825E150FC6B1}" presName="descendantBox" presStyleCnt="0"/>
      <dgm:spPr/>
    </dgm:pt>
    <dgm:pt modelId="{75A09AEC-3E38-484F-9C74-82A9B767592F}" type="pres">
      <dgm:prSet presAssocID="{96314678-31B5-034B-960E-236503E8A68E}" presName="childTextBox" presStyleLbl="fgAccFollowNode1" presStyleIdx="0" presStyleCnt="2">
        <dgm:presLayoutVars>
          <dgm:bulletEnabled val="1"/>
        </dgm:presLayoutVars>
      </dgm:prSet>
      <dgm:spPr/>
    </dgm:pt>
    <dgm:pt modelId="{3D486FFC-2F66-C449-8272-5AE9A5C450DA}" type="pres">
      <dgm:prSet presAssocID="{8D58D997-4438-C24D-82D2-F904F62F4925}" presName="sp" presStyleCnt="0"/>
      <dgm:spPr/>
    </dgm:pt>
    <dgm:pt modelId="{196234BA-8859-4C4F-9F96-1C4C9C3393B6}" type="pres">
      <dgm:prSet presAssocID="{77E0D498-544E-7F43-B334-5D125B213FFB}" presName="arrowAndChildren" presStyleCnt="0"/>
      <dgm:spPr/>
    </dgm:pt>
    <dgm:pt modelId="{0EE29363-FA1F-9C4F-B32E-D78D6E46BD76}" type="pres">
      <dgm:prSet presAssocID="{77E0D498-544E-7F43-B334-5D125B213FFB}" presName="parentTextArrow" presStyleLbl="node1" presStyleIdx="0" presStyleCnt="2"/>
      <dgm:spPr/>
    </dgm:pt>
    <dgm:pt modelId="{5657C019-1225-8E4A-8285-0E8C57556E13}" type="pres">
      <dgm:prSet presAssocID="{77E0D498-544E-7F43-B334-5D125B213FFB}" presName="arrow" presStyleLbl="node1" presStyleIdx="1" presStyleCnt="2" custLinFactNeighborX="-13245" custLinFactNeighborY="-334"/>
      <dgm:spPr/>
    </dgm:pt>
    <dgm:pt modelId="{B37060B4-B3F8-514E-B898-55F7EF186294}" type="pres">
      <dgm:prSet presAssocID="{77E0D498-544E-7F43-B334-5D125B213FFB}" presName="descendantArrow" presStyleCnt="0"/>
      <dgm:spPr/>
    </dgm:pt>
    <dgm:pt modelId="{285353E3-16B1-6949-8586-AA59AFBF88CE}" type="pres">
      <dgm:prSet presAssocID="{932D48E3-8C33-A64F-9ED6-2EA6ED88E533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31B0BE26-F1BB-104A-8559-234E1B07AD2B}" type="presOf" srcId="{77E0D498-544E-7F43-B334-5D125B213FFB}" destId="{0EE29363-FA1F-9C4F-B32E-D78D6E46BD76}" srcOrd="0" destOrd="0" presId="urn:microsoft.com/office/officeart/2005/8/layout/process4"/>
    <dgm:cxn modelId="{F90E1F4C-477E-A54E-9211-8947DA4AA61F}" type="presOf" srcId="{96314678-31B5-034B-960E-236503E8A68E}" destId="{75A09AEC-3E38-484F-9C74-82A9B767592F}" srcOrd="0" destOrd="0" presId="urn:microsoft.com/office/officeart/2005/8/layout/process4"/>
    <dgm:cxn modelId="{23670078-6202-2E4E-BF43-73815F6FD015}" type="presOf" srcId="{932D48E3-8C33-A64F-9ED6-2EA6ED88E533}" destId="{285353E3-16B1-6949-8586-AA59AFBF88CE}" srcOrd="0" destOrd="0" presId="urn:microsoft.com/office/officeart/2005/8/layout/process4"/>
    <dgm:cxn modelId="{F53D018E-72FD-114F-B4E7-08E38942A6C0}" srcId="{08958DB9-B6C6-A148-A256-825E150FC6B1}" destId="{96314678-31B5-034B-960E-236503E8A68E}" srcOrd="0" destOrd="0" parTransId="{815391E1-3425-D641-826C-17431B7F7DF1}" sibTransId="{64D7AE57-B0A1-2746-8609-9C60E8391610}"/>
    <dgm:cxn modelId="{5A3835A4-081D-A44D-8839-EDCD9DE7BC54}" type="presOf" srcId="{77E0D498-544E-7F43-B334-5D125B213FFB}" destId="{5657C019-1225-8E4A-8285-0E8C57556E13}" srcOrd="1" destOrd="0" presId="urn:microsoft.com/office/officeart/2005/8/layout/process4"/>
    <dgm:cxn modelId="{BB3895B6-BCB5-F546-9E3E-4D708ACB4D4E}" srcId="{77E0D498-544E-7F43-B334-5D125B213FFB}" destId="{932D48E3-8C33-A64F-9ED6-2EA6ED88E533}" srcOrd="0" destOrd="0" parTransId="{57BE654D-AD37-164A-B211-37BD03826531}" sibTransId="{6134EC0E-1545-0C45-8FB3-264B3F61CC2A}"/>
    <dgm:cxn modelId="{D8924AC8-7EDD-A04B-B64E-B0D57C7ADC34}" type="presOf" srcId="{08958DB9-B6C6-A148-A256-825E150FC6B1}" destId="{ACE3386D-757B-6346-9D69-760988FE586B}" srcOrd="1" destOrd="0" presId="urn:microsoft.com/office/officeart/2005/8/layout/process4"/>
    <dgm:cxn modelId="{8E5A7AD3-85DB-2B4F-BA1F-7BD4A7B73B3E}" srcId="{88BF8972-CF33-F544-ACED-C2024089F1B0}" destId="{77E0D498-544E-7F43-B334-5D125B213FFB}" srcOrd="0" destOrd="0" parTransId="{A1A64E73-3838-A946-829F-4178B74642BB}" sibTransId="{8D58D997-4438-C24D-82D2-F904F62F4925}"/>
    <dgm:cxn modelId="{D9011ED7-FC35-AB43-AFFC-2620FD375255}" srcId="{88BF8972-CF33-F544-ACED-C2024089F1B0}" destId="{08958DB9-B6C6-A148-A256-825E150FC6B1}" srcOrd="1" destOrd="0" parTransId="{BA447F28-E485-2243-BF42-05B9CA034BB5}" sibTransId="{52BD1D2D-BDE3-0542-8817-6CCA35F75FEB}"/>
    <dgm:cxn modelId="{9289D5EE-6518-0B44-AF99-73593D3DB870}" type="presOf" srcId="{08958DB9-B6C6-A148-A256-825E150FC6B1}" destId="{6DB5AD59-0E00-3F43-A56B-86AF81DC8B4B}" srcOrd="0" destOrd="0" presId="urn:microsoft.com/office/officeart/2005/8/layout/process4"/>
    <dgm:cxn modelId="{71823CF0-4FE2-9E4F-B840-C16022D73CF5}" type="presOf" srcId="{88BF8972-CF33-F544-ACED-C2024089F1B0}" destId="{C1D74CA8-69A5-FC4B-97BA-1BA5053E96C5}" srcOrd="0" destOrd="0" presId="urn:microsoft.com/office/officeart/2005/8/layout/process4"/>
    <dgm:cxn modelId="{08C7AD6E-5D4A-8A41-9906-EB5D51EC8F2B}" type="presParOf" srcId="{C1D74CA8-69A5-FC4B-97BA-1BA5053E96C5}" destId="{3444D024-5D2F-7345-9F5F-455587373E5C}" srcOrd="0" destOrd="0" presId="urn:microsoft.com/office/officeart/2005/8/layout/process4"/>
    <dgm:cxn modelId="{53EFFE72-8BE7-2848-8927-5CE96D03A7D1}" type="presParOf" srcId="{3444D024-5D2F-7345-9F5F-455587373E5C}" destId="{6DB5AD59-0E00-3F43-A56B-86AF81DC8B4B}" srcOrd="0" destOrd="0" presId="urn:microsoft.com/office/officeart/2005/8/layout/process4"/>
    <dgm:cxn modelId="{C7A1F6E8-A414-8D43-8497-285D4B6C61A2}" type="presParOf" srcId="{3444D024-5D2F-7345-9F5F-455587373E5C}" destId="{ACE3386D-757B-6346-9D69-760988FE586B}" srcOrd="1" destOrd="0" presId="urn:microsoft.com/office/officeart/2005/8/layout/process4"/>
    <dgm:cxn modelId="{4AE5F537-664D-1145-BC57-691EDF07D2D9}" type="presParOf" srcId="{3444D024-5D2F-7345-9F5F-455587373E5C}" destId="{7C27D995-34FC-6E48-8B59-363E286E61EB}" srcOrd="2" destOrd="0" presId="urn:microsoft.com/office/officeart/2005/8/layout/process4"/>
    <dgm:cxn modelId="{92AFCA46-25AB-3C4A-BB95-173CB4B6BDBF}" type="presParOf" srcId="{7C27D995-34FC-6E48-8B59-363E286E61EB}" destId="{75A09AEC-3E38-484F-9C74-82A9B767592F}" srcOrd="0" destOrd="0" presId="urn:microsoft.com/office/officeart/2005/8/layout/process4"/>
    <dgm:cxn modelId="{DF31D758-11AA-2F4E-BF7F-E66814E3DBEE}" type="presParOf" srcId="{C1D74CA8-69A5-FC4B-97BA-1BA5053E96C5}" destId="{3D486FFC-2F66-C449-8272-5AE9A5C450DA}" srcOrd="1" destOrd="0" presId="urn:microsoft.com/office/officeart/2005/8/layout/process4"/>
    <dgm:cxn modelId="{E050763E-BFAF-8943-B818-CA3C9CDAE202}" type="presParOf" srcId="{C1D74CA8-69A5-FC4B-97BA-1BA5053E96C5}" destId="{196234BA-8859-4C4F-9F96-1C4C9C3393B6}" srcOrd="2" destOrd="0" presId="urn:microsoft.com/office/officeart/2005/8/layout/process4"/>
    <dgm:cxn modelId="{F1E49EF2-8001-2C4D-8488-CC287E34FE3F}" type="presParOf" srcId="{196234BA-8859-4C4F-9F96-1C4C9C3393B6}" destId="{0EE29363-FA1F-9C4F-B32E-D78D6E46BD76}" srcOrd="0" destOrd="0" presId="urn:microsoft.com/office/officeart/2005/8/layout/process4"/>
    <dgm:cxn modelId="{B5E39009-3D6D-2940-9BEB-9378D7426741}" type="presParOf" srcId="{196234BA-8859-4C4F-9F96-1C4C9C3393B6}" destId="{5657C019-1225-8E4A-8285-0E8C57556E13}" srcOrd="1" destOrd="0" presId="urn:microsoft.com/office/officeart/2005/8/layout/process4"/>
    <dgm:cxn modelId="{F45CC8D0-6AAC-1241-9831-F8DD6DC9CF35}" type="presParOf" srcId="{196234BA-8859-4C4F-9F96-1C4C9C3393B6}" destId="{B37060B4-B3F8-514E-B898-55F7EF186294}" srcOrd="2" destOrd="0" presId="urn:microsoft.com/office/officeart/2005/8/layout/process4"/>
    <dgm:cxn modelId="{4B3B1F75-A851-9E48-95CC-622D86D74402}" type="presParOf" srcId="{B37060B4-B3F8-514E-B898-55F7EF186294}" destId="{285353E3-16B1-6949-8586-AA59AFBF88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BF8972-CF33-F544-ACED-C2024089F1B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E0D498-544E-7F43-B334-5D125B213FFB}">
      <dgm:prSet phldrT="[文本]" custT="1"/>
      <dgm:spPr/>
      <dgm:t>
        <a:bodyPr/>
        <a:lstStyle/>
        <a:p>
          <a:r>
            <a:rPr lang="zh-CN" sz="2000" b="0" dirty="0">
              <a:latin typeface="+mj-ea"/>
              <a:ea typeface="+mj-ea"/>
            </a:rPr>
            <a:t>置</a:t>
          </a:r>
          <a:r>
            <a:rPr lang="en-US" sz="2000" b="0" dirty="0">
              <a:latin typeface="+mj-ea"/>
              <a:ea typeface="+mj-ea"/>
            </a:rPr>
            <a:t>JAVA_HOME</a:t>
          </a:r>
          <a:r>
            <a:rPr lang="zh-CN" sz="2000" b="0" dirty="0">
              <a:latin typeface="+mj-ea"/>
              <a:ea typeface="+mj-ea"/>
            </a:rPr>
            <a:t>环境变量的值为你的</a:t>
          </a:r>
          <a:r>
            <a:rPr lang="en-US" sz="2000" b="0" dirty="0">
              <a:latin typeface="+mj-ea"/>
              <a:ea typeface="+mj-ea"/>
            </a:rPr>
            <a:t>java</a:t>
          </a:r>
          <a:r>
            <a:rPr lang="zh-CN" sz="2000" b="0" dirty="0">
              <a:latin typeface="+mj-ea"/>
              <a:ea typeface="+mj-ea"/>
            </a:rPr>
            <a:t>安装路径</a:t>
          </a:r>
          <a:endParaRPr lang="zh-CN" altLang="en-US" sz="2000" b="0" dirty="0">
            <a:latin typeface="+mj-ea"/>
            <a:ea typeface="+mj-ea"/>
          </a:endParaRPr>
        </a:p>
      </dgm:t>
    </dgm:pt>
    <dgm:pt modelId="{A1A64E73-3838-A946-829F-4178B74642BB}" type="parTrans" cxnId="{8E5A7AD3-85DB-2B4F-BA1F-7BD4A7B73B3E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8D58D997-4438-C24D-82D2-F904F62F4925}" type="sibTrans" cxnId="{8E5A7AD3-85DB-2B4F-BA1F-7BD4A7B73B3E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932D48E3-8C33-A64F-9ED6-2EA6ED88E533}">
      <dgm:prSet phldrT="[文本]" custT="1"/>
      <dgm:spPr/>
      <dgm:t>
        <a:bodyPr/>
        <a:lstStyle/>
        <a:p>
          <a:r>
            <a:rPr lang="en-US" altLang="zh-CN" sz="2000" b="0" dirty="0" err="1">
              <a:latin typeface="+mj-ea"/>
              <a:ea typeface="+mj-ea"/>
            </a:rPr>
            <a:t>hadoop-env.sh</a:t>
          </a:r>
          <a:endParaRPr lang="zh-CN" altLang="en-US" sz="2000" b="0" dirty="0">
            <a:latin typeface="+mj-ea"/>
            <a:ea typeface="+mj-ea"/>
          </a:endParaRPr>
        </a:p>
      </dgm:t>
    </dgm:pt>
    <dgm:pt modelId="{57BE654D-AD37-164A-B211-37BD03826531}" type="parTrans" cxnId="{BB3895B6-BCB5-F546-9E3E-4D708ACB4D4E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6134EC0E-1545-0C45-8FB3-264B3F61CC2A}" type="sibTrans" cxnId="{BB3895B6-BCB5-F546-9E3E-4D708ACB4D4E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08958DB9-B6C6-A148-A256-825E150FC6B1}">
      <dgm:prSet phldrT="[文本]" custT="1"/>
      <dgm:spPr/>
      <dgm:t>
        <a:bodyPr/>
        <a:lstStyle/>
        <a:p>
          <a:r>
            <a:rPr lang="zh-CN" sz="2000" b="0" dirty="0">
              <a:latin typeface="+mj-ea"/>
              <a:ea typeface="+mj-ea"/>
            </a:rPr>
            <a:t>配置</a:t>
          </a:r>
          <a:r>
            <a:rPr lang="en-US" sz="2000" b="0" dirty="0" err="1">
              <a:latin typeface="+mj-ea"/>
              <a:ea typeface="+mj-ea"/>
            </a:rPr>
            <a:t>hdfs</a:t>
          </a:r>
          <a:r>
            <a:rPr lang="zh-CN" sz="2000" b="0" dirty="0">
              <a:latin typeface="+mj-ea"/>
              <a:ea typeface="+mj-ea"/>
            </a:rPr>
            <a:t>的访问接口与</a:t>
          </a:r>
          <a:r>
            <a:rPr lang="en-US" sz="2000" b="0" dirty="0" err="1">
              <a:latin typeface="+mj-ea"/>
              <a:ea typeface="+mj-ea"/>
            </a:rPr>
            <a:t>hadoop</a:t>
          </a:r>
          <a:r>
            <a:rPr lang="zh-CN" sz="2000" b="0" dirty="0">
              <a:latin typeface="+mj-ea"/>
              <a:ea typeface="+mj-ea"/>
            </a:rPr>
            <a:t>临时目录</a:t>
          </a:r>
          <a:endParaRPr lang="zh-CN" altLang="en-US" sz="2000" b="0" dirty="0">
            <a:latin typeface="+mj-ea"/>
            <a:ea typeface="+mj-ea"/>
          </a:endParaRPr>
        </a:p>
      </dgm:t>
    </dgm:pt>
    <dgm:pt modelId="{BA447F28-E485-2243-BF42-05B9CA034BB5}" type="parTrans" cxnId="{D9011ED7-FC35-AB43-AFFC-2620FD375255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52BD1D2D-BDE3-0542-8817-6CCA35F75FEB}" type="sibTrans" cxnId="{D9011ED7-FC35-AB43-AFFC-2620FD375255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96314678-31B5-034B-960E-236503E8A68E}">
      <dgm:prSet phldrT="[文本]" custT="1"/>
      <dgm:spPr/>
      <dgm:t>
        <a:bodyPr/>
        <a:lstStyle/>
        <a:p>
          <a:r>
            <a:rPr lang="en-US" sz="2000" b="0" dirty="0">
              <a:latin typeface="+mj-ea"/>
              <a:ea typeface="+mj-ea"/>
            </a:rPr>
            <a:t>core-</a:t>
          </a:r>
          <a:r>
            <a:rPr lang="en-US" sz="2000" b="0" dirty="0" err="1">
              <a:latin typeface="+mj-ea"/>
              <a:ea typeface="+mj-ea"/>
            </a:rPr>
            <a:t>site.xml</a:t>
          </a:r>
          <a:endParaRPr lang="zh-CN" altLang="en-US" sz="2000" b="0" dirty="0">
            <a:latin typeface="+mj-ea"/>
            <a:ea typeface="+mj-ea"/>
          </a:endParaRPr>
        </a:p>
      </dgm:t>
    </dgm:pt>
    <dgm:pt modelId="{815391E1-3425-D641-826C-17431B7F7DF1}" type="parTrans" cxnId="{F53D018E-72FD-114F-B4E7-08E38942A6C0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64D7AE57-B0A1-2746-8609-9C60E8391610}" type="sibTrans" cxnId="{F53D018E-72FD-114F-B4E7-08E38942A6C0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89270AF1-25D6-F740-B016-27F59F707681}">
      <dgm:prSet phldrT="[文本]" custT="1"/>
      <dgm:spPr/>
      <dgm:t>
        <a:bodyPr/>
        <a:lstStyle/>
        <a:p>
          <a:r>
            <a:rPr lang="zh-CN" altLang="en-US" sz="2000" b="0" dirty="0">
              <a:latin typeface="+mj-ea"/>
              <a:ea typeface="+mj-ea"/>
            </a:rPr>
            <a:t>配置</a:t>
          </a:r>
          <a:r>
            <a:rPr lang="en-US" altLang="zh-CN" sz="2000" b="0" dirty="0" err="1">
              <a:latin typeface="+mj-ea"/>
              <a:ea typeface="+mj-ea"/>
            </a:rPr>
            <a:t>hadoop</a:t>
          </a:r>
          <a:r>
            <a:rPr lang="zh-CN" altLang="en-US" sz="2000" b="0" dirty="0">
              <a:latin typeface="+mj-ea"/>
              <a:ea typeface="+mj-ea"/>
            </a:rPr>
            <a:t>中文件块副本的数量</a:t>
          </a:r>
        </a:p>
      </dgm:t>
    </dgm:pt>
    <dgm:pt modelId="{9BE34E14-0A7D-D24A-AA21-B5426DF1B7FC}" type="parTrans" cxnId="{22F98EAF-0E29-EF4C-BF9D-7244B04CE884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CED46C66-FE25-834E-806D-7C3A398D3FAE}" type="sibTrans" cxnId="{22F98EAF-0E29-EF4C-BF9D-7244B04CE884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F155B966-4DE8-EE45-916E-93521F4A1366}">
      <dgm:prSet phldrT="[文本]" custT="1"/>
      <dgm:spPr/>
      <dgm:t>
        <a:bodyPr/>
        <a:lstStyle/>
        <a:p>
          <a:r>
            <a:rPr lang="en-US" altLang="zh-CN" sz="2000" b="0" dirty="0" err="1">
              <a:latin typeface="+mj-ea"/>
              <a:ea typeface="+mj-ea"/>
            </a:rPr>
            <a:t>hdfs-site.xml</a:t>
          </a:r>
          <a:endParaRPr lang="zh-CN" altLang="en-US" sz="2000" b="0" dirty="0">
            <a:latin typeface="+mj-ea"/>
            <a:ea typeface="+mj-ea"/>
          </a:endParaRPr>
        </a:p>
      </dgm:t>
    </dgm:pt>
    <dgm:pt modelId="{02B2EDF6-0634-D44B-BF61-DD2692494DA7}" type="parTrans" cxnId="{2728C337-70B6-6C49-89C6-59894857E9F0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3FA8EC54-F8EE-BF4C-880E-A1FC52C62A07}" type="sibTrans" cxnId="{2728C337-70B6-6C49-89C6-59894857E9F0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0DF1AFB6-8A05-2B40-AB39-2F54126592D9}">
      <dgm:prSet phldrT="[文本]" custT="1"/>
      <dgm:spPr/>
      <dgm:t>
        <a:bodyPr/>
        <a:lstStyle/>
        <a:p>
          <a:r>
            <a:rPr lang="zh-CN" altLang="en-US" sz="2000" b="0" dirty="0">
              <a:latin typeface="+mj-ea"/>
              <a:ea typeface="+mj-ea"/>
            </a:rPr>
            <a:t>指定</a:t>
          </a:r>
          <a:r>
            <a:rPr lang="en-US" altLang="zh-CN" sz="2000" b="0" dirty="0" err="1">
              <a:latin typeface="+mj-ea"/>
              <a:ea typeface="+mj-ea"/>
            </a:rPr>
            <a:t>mapreduce</a:t>
          </a:r>
          <a:r>
            <a:rPr lang="zh-CN" altLang="en-US" sz="2000" b="0" dirty="0">
              <a:latin typeface="+mj-ea"/>
              <a:ea typeface="+mj-ea"/>
            </a:rPr>
            <a:t>运行在</a:t>
          </a:r>
          <a:r>
            <a:rPr lang="en-US" altLang="zh-CN" sz="2000" b="0" dirty="0">
              <a:latin typeface="+mj-ea"/>
              <a:ea typeface="+mj-ea"/>
            </a:rPr>
            <a:t>yarn</a:t>
          </a:r>
          <a:r>
            <a:rPr lang="zh-CN" altLang="en-US" sz="2000" b="0" dirty="0">
              <a:latin typeface="+mj-ea"/>
              <a:ea typeface="+mj-ea"/>
            </a:rPr>
            <a:t>上</a:t>
          </a:r>
        </a:p>
      </dgm:t>
    </dgm:pt>
    <dgm:pt modelId="{4CE7D8C3-D206-A045-AEE7-3841710935F0}" type="parTrans" cxnId="{40B8FFDB-BCC7-874D-B2FD-9ABFF2E2A274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86F9D3A0-5935-E348-A140-C370AE0CC1E5}" type="sibTrans" cxnId="{40B8FFDB-BCC7-874D-B2FD-9ABFF2E2A274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EDBCF238-6C25-1841-8573-25536364497E}">
      <dgm:prSet phldrT="[文本]" custT="1"/>
      <dgm:spPr/>
      <dgm:t>
        <a:bodyPr/>
        <a:lstStyle/>
        <a:p>
          <a:r>
            <a:rPr lang="en-US" altLang="zh-CN" sz="2000" b="0" dirty="0" err="1">
              <a:latin typeface="+mj-ea"/>
              <a:ea typeface="+mj-ea"/>
            </a:rPr>
            <a:t>mapred-site.xml</a:t>
          </a:r>
          <a:endParaRPr lang="zh-CN" altLang="en-US" sz="2000" b="0" dirty="0">
            <a:latin typeface="+mj-ea"/>
            <a:ea typeface="+mj-ea"/>
          </a:endParaRPr>
        </a:p>
      </dgm:t>
    </dgm:pt>
    <dgm:pt modelId="{3561A7BD-4E7F-F040-ACFD-721585839C7A}" type="parTrans" cxnId="{4B8EDE52-9D5C-154B-ABC9-BF7ED7C55DA5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92A964C6-89EB-2247-AB51-A8E8C1F9CEA9}" type="sibTrans" cxnId="{4B8EDE52-9D5C-154B-ABC9-BF7ED7C55DA5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C2A8A6AE-68A4-1343-95D2-E0513F2253C8}">
      <dgm:prSet phldrT="[文本]" custT="1"/>
      <dgm:spPr/>
      <dgm:t>
        <a:bodyPr/>
        <a:lstStyle/>
        <a:p>
          <a:r>
            <a:rPr lang="zh-CN" altLang="en-US" sz="2000" b="0" dirty="0">
              <a:latin typeface="+mj-ea"/>
              <a:ea typeface="+mj-ea"/>
            </a:rPr>
            <a:t>指定</a:t>
          </a:r>
          <a:r>
            <a:rPr lang="en-US" altLang="zh-CN" sz="2000" b="0" dirty="0">
              <a:latin typeface="+mj-ea"/>
              <a:ea typeface="+mj-ea"/>
            </a:rPr>
            <a:t>yarn</a:t>
          </a:r>
          <a:r>
            <a:rPr lang="zh-CN" altLang="en-US" sz="2000" b="0" dirty="0">
              <a:latin typeface="+mj-ea"/>
              <a:ea typeface="+mj-ea"/>
            </a:rPr>
            <a:t>的</a:t>
          </a:r>
          <a:r>
            <a:rPr lang="en-US" altLang="zh-CN" sz="2000" b="0" dirty="0">
              <a:latin typeface="+mj-ea"/>
              <a:ea typeface="+mj-ea"/>
            </a:rPr>
            <a:t>IP</a:t>
          </a:r>
          <a:r>
            <a:rPr lang="zh-CN" altLang="en-US" sz="2000" b="0" dirty="0">
              <a:latin typeface="+mj-ea"/>
              <a:ea typeface="+mj-ea"/>
            </a:rPr>
            <a:t>与</a:t>
          </a:r>
          <a:r>
            <a:rPr lang="en-US" altLang="zh-CN" sz="2000" b="0" dirty="0">
              <a:latin typeface="+mj-ea"/>
              <a:ea typeface="+mj-ea"/>
            </a:rPr>
            <a:t>reducer</a:t>
          </a:r>
          <a:r>
            <a:rPr lang="zh-CN" altLang="en-US" sz="2000" b="0" dirty="0">
              <a:latin typeface="+mj-ea"/>
              <a:ea typeface="+mj-ea"/>
            </a:rPr>
            <a:t>获取数据的方式</a:t>
          </a:r>
        </a:p>
      </dgm:t>
    </dgm:pt>
    <dgm:pt modelId="{8BE73FE2-9A79-444E-825A-7F29BCB54998}" type="parTrans" cxnId="{00B0CC4E-D4C1-7647-AD4E-4DCB4B66311C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716B5310-2A73-8448-957A-F8C8C2F8A7F9}" type="sibTrans" cxnId="{00B0CC4E-D4C1-7647-AD4E-4DCB4B66311C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38FA532C-C62E-E149-8522-063DC0D7BE03}">
      <dgm:prSet phldrT="[文本]" custT="1"/>
      <dgm:spPr/>
      <dgm:t>
        <a:bodyPr/>
        <a:lstStyle/>
        <a:p>
          <a:r>
            <a:rPr lang="en-US" altLang="zh-CN" sz="2000" b="0" dirty="0">
              <a:latin typeface="+mj-ea"/>
              <a:ea typeface="+mj-ea"/>
            </a:rPr>
            <a:t>yarn-</a:t>
          </a:r>
          <a:r>
            <a:rPr lang="en-US" altLang="zh-CN" sz="2000" b="0" dirty="0" err="1">
              <a:latin typeface="+mj-ea"/>
              <a:ea typeface="+mj-ea"/>
            </a:rPr>
            <a:t>site.xml</a:t>
          </a:r>
          <a:endParaRPr lang="zh-CN" altLang="en-US" sz="2000" b="0" dirty="0">
            <a:latin typeface="+mj-ea"/>
            <a:ea typeface="+mj-ea"/>
          </a:endParaRPr>
        </a:p>
      </dgm:t>
    </dgm:pt>
    <dgm:pt modelId="{21C48812-0813-814E-BABC-C41691646FDE}" type="parTrans" cxnId="{80ABEA7D-1D81-D642-B8E4-3C2B863137D7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0C951F84-DFA8-FC41-8A21-21E0ED3C0EEE}" type="sibTrans" cxnId="{80ABEA7D-1D81-D642-B8E4-3C2B863137D7}">
      <dgm:prSet/>
      <dgm:spPr/>
      <dgm:t>
        <a:bodyPr/>
        <a:lstStyle/>
        <a:p>
          <a:endParaRPr lang="zh-CN" altLang="en-US" sz="2000" b="0">
            <a:latin typeface="+mj-ea"/>
            <a:ea typeface="+mj-ea"/>
          </a:endParaRPr>
        </a:p>
      </dgm:t>
    </dgm:pt>
    <dgm:pt modelId="{C1D74CA8-69A5-FC4B-97BA-1BA5053E96C5}" type="pres">
      <dgm:prSet presAssocID="{88BF8972-CF33-F544-ACED-C2024089F1B0}" presName="Name0" presStyleCnt="0">
        <dgm:presLayoutVars>
          <dgm:dir/>
          <dgm:animLvl val="lvl"/>
          <dgm:resizeHandles val="exact"/>
        </dgm:presLayoutVars>
      </dgm:prSet>
      <dgm:spPr/>
    </dgm:pt>
    <dgm:pt modelId="{61D082B0-03A8-D449-B9C5-D82D8DAF4C30}" type="pres">
      <dgm:prSet presAssocID="{C2A8A6AE-68A4-1343-95D2-E0513F2253C8}" presName="boxAndChildren" presStyleCnt="0"/>
      <dgm:spPr/>
    </dgm:pt>
    <dgm:pt modelId="{5077ADCC-93C8-614D-887B-EC10F87456BE}" type="pres">
      <dgm:prSet presAssocID="{C2A8A6AE-68A4-1343-95D2-E0513F2253C8}" presName="parentTextBox" presStyleLbl="node1" presStyleIdx="0" presStyleCnt="5"/>
      <dgm:spPr/>
    </dgm:pt>
    <dgm:pt modelId="{8A4282B1-054D-C642-A22E-6943315F795A}" type="pres">
      <dgm:prSet presAssocID="{C2A8A6AE-68A4-1343-95D2-E0513F2253C8}" presName="entireBox" presStyleLbl="node1" presStyleIdx="0" presStyleCnt="5"/>
      <dgm:spPr/>
    </dgm:pt>
    <dgm:pt modelId="{CE28CC9B-9142-594C-9922-BEECE82334E3}" type="pres">
      <dgm:prSet presAssocID="{C2A8A6AE-68A4-1343-95D2-E0513F2253C8}" presName="descendantBox" presStyleCnt="0"/>
      <dgm:spPr/>
    </dgm:pt>
    <dgm:pt modelId="{5747F95A-5127-7F4A-8112-6FAA5AB60046}" type="pres">
      <dgm:prSet presAssocID="{38FA532C-C62E-E149-8522-063DC0D7BE03}" presName="childTextBox" presStyleLbl="fgAccFollowNode1" presStyleIdx="0" presStyleCnt="5" custLinFactNeighborX="-990">
        <dgm:presLayoutVars>
          <dgm:bulletEnabled val="1"/>
        </dgm:presLayoutVars>
      </dgm:prSet>
      <dgm:spPr/>
    </dgm:pt>
    <dgm:pt modelId="{283A6819-9E16-FF4A-9C13-26FCD9C7580F}" type="pres">
      <dgm:prSet presAssocID="{86F9D3A0-5935-E348-A140-C370AE0CC1E5}" presName="sp" presStyleCnt="0"/>
      <dgm:spPr/>
    </dgm:pt>
    <dgm:pt modelId="{2B9F4ED7-6155-9E49-ACDC-A52CECB87079}" type="pres">
      <dgm:prSet presAssocID="{0DF1AFB6-8A05-2B40-AB39-2F54126592D9}" presName="arrowAndChildren" presStyleCnt="0"/>
      <dgm:spPr/>
    </dgm:pt>
    <dgm:pt modelId="{35ABFD8B-FE96-264E-8F9C-8C42BB86D836}" type="pres">
      <dgm:prSet presAssocID="{0DF1AFB6-8A05-2B40-AB39-2F54126592D9}" presName="parentTextArrow" presStyleLbl="node1" presStyleIdx="0" presStyleCnt="5"/>
      <dgm:spPr/>
    </dgm:pt>
    <dgm:pt modelId="{E6FF8880-5006-604E-9AB8-FB5FDBDDBB04}" type="pres">
      <dgm:prSet presAssocID="{0DF1AFB6-8A05-2B40-AB39-2F54126592D9}" presName="arrow" presStyleLbl="node1" presStyleIdx="1" presStyleCnt="5"/>
      <dgm:spPr/>
    </dgm:pt>
    <dgm:pt modelId="{2BAA2E38-AB6C-FE4F-96DE-4057D1D99B7B}" type="pres">
      <dgm:prSet presAssocID="{0DF1AFB6-8A05-2B40-AB39-2F54126592D9}" presName="descendantArrow" presStyleCnt="0"/>
      <dgm:spPr/>
    </dgm:pt>
    <dgm:pt modelId="{A30E53BE-0E14-D24A-8A1C-7040198B8317}" type="pres">
      <dgm:prSet presAssocID="{EDBCF238-6C25-1841-8573-25536364497E}" presName="childTextArrow" presStyleLbl="fgAccFollowNode1" presStyleIdx="1" presStyleCnt="5">
        <dgm:presLayoutVars>
          <dgm:bulletEnabled val="1"/>
        </dgm:presLayoutVars>
      </dgm:prSet>
      <dgm:spPr/>
    </dgm:pt>
    <dgm:pt modelId="{4C724E6E-39A3-514A-B14D-B2C16CE8E520}" type="pres">
      <dgm:prSet presAssocID="{CED46C66-FE25-834E-806D-7C3A398D3FAE}" presName="sp" presStyleCnt="0"/>
      <dgm:spPr/>
    </dgm:pt>
    <dgm:pt modelId="{CCA655EB-3029-0143-B712-25F2CC930A35}" type="pres">
      <dgm:prSet presAssocID="{89270AF1-25D6-F740-B016-27F59F707681}" presName="arrowAndChildren" presStyleCnt="0"/>
      <dgm:spPr/>
    </dgm:pt>
    <dgm:pt modelId="{E8363B07-8347-D44A-AE9C-B627038ABA74}" type="pres">
      <dgm:prSet presAssocID="{89270AF1-25D6-F740-B016-27F59F707681}" presName="parentTextArrow" presStyleLbl="node1" presStyleIdx="1" presStyleCnt="5"/>
      <dgm:spPr/>
    </dgm:pt>
    <dgm:pt modelId="{7A54126B-B202-AE45-9ED8-89F196FC1412}" type="pres">
      <dgm:prSet presAssocID="{89270AF1-25D6-F740-B016-27F59F707681}" presName="arrow" presStyleLbl="node1" presStyleIdx="2" presStyleCnt="5"/>
      <dgm:spPr/>
    </dgm:pt>
    <dgm:pt modelId="{33ECE884-8999-5749-8D06-879DFE8BD41E}" type="pres">
      <dgm:prSet presAssocID="{89270AF1-25D6-F740-B016-27F59F707681}" presName="descendantArrow" presStyleCnt="0"/>
      <dgm:spPr/>
    </dgm:pt>
    <dgm:pt modelId="{E999FDD7-09D7-904C-B8C6-3D777D61DEC2}" type="pres">
      <dgm:prSet presAssocID="{F155B966-4DE8-EE45-916E-93521F4A1366}" presName="childTextArrow" presStyleLbl="fgAccFollowNode1" presStyleIdx="2" presStyleCnt="5">
        <dgm:presLayoutVars>
          <dgm:bulletEnabled val="1"/>
        </dgm:presLayoutVars>
      </dgm:prSet>
      <dgm:spPr/>
    </dgm:pt>
    <dgm:pt modelId="{F12D0DF1-72F9-9349-82FE-7E333EC925F3}" type="pres">
      <dgm:prSet presAssocID="{52BD1D2D-BDE3-0542-8817-6CCA35F75FEB}" presName="sp" presStyleCnt="0"/>
      <dgm:spPr/>
    </dgm:pt>
    <dgm:pt modelId="{405F9D2A-298A-A84D-AACB-4A423FEC7263}" type="pres">
      <dgm:prSet presAssocID="{08958DB9-B6C6-A148-A256-825E150FC6B1}" presName="arrowAndChildren" presStyleCnt="0"/>
      <dgm:spPr/>
    </dgm:pt>
    <dgm:pt modelId="{6AC5C741-867F-8B48-8FAB-7FD5FBE56767}" type="pres">
      <dgm:prSet presAssocID="{08958DB9-B6C6-A148-A256-825E150FC6B1}" presName="parentTextArrow" presStyleLbl="node1" presStyleIdx="2" presStyleCnt="5"/>
      <dgm:spPr/>
    </dgm:pt>
    <dgm:pt modelId="{CE7013DB-0AFC-A744-B4F0-94250B126993}" type="pres">
      <dgm:prSet presAssocID="{08958DB9-B6C6-A148-A256-825E150FC6B1}" presName="arrow" presStyleLbl="node1" presStyleIdx="3" presStyleCnt="5"/>
      <dgm:spPr/>
    </dgm:pt>
    <dgm:pt modelId="{487EA4E1-07A5-E249-B40C-07D40972E651}" type="pres">
      <dgm:prSet presAssocID="{08958DB9-B6C6-A148-A256-825E150FC6B1}" presName="descendantArrow" presStyleCnt="0"/>
      <dgm:spPr/>
    </dgm:pt>
    <dgm:pt modelId="{D6EC3D11-52A3-A540-ABD7-E8C7DF9A65A5}" type="pres">
      <dgm:prSet presAssocID="{96314678-31B5-034B-960E-236503E8A68E}" presName="childTextArrow" presStyleLbl="fgAccFollowNode1" presStyleIdx="3" presStyleCnt="5">
        <dgm:presLayoutVars>
          <dgm:bulletEnabled val="1"/>
        </dgm:presLayoutVars>
      </dgm:prSet>
      <dgm:spPr/>
    </dgm:pt>
    <dgm:pt modelId="{3D486FFC-2F66-C449-8272-5AE9A5C450DA}" type="pres">
      <dgm:prSet presAssocID="{8D58D997-4438-C24D-82D2-F904F62F4925}" presName="sp" presStyleCnt="0"/>
      <dgm:spPr/>
    </dgm:pt>
    <dgm:pt modelId="{196234BA-8859-4C4F-9F96-1C4C9C3393B6}" type="pres">
      <dgm:prSet presAssocID="{77E0D498-544E-7F43-B334-5D125B213FFB}" presName="arrowAndChildren" presStyleCnt="0"/>
      <dgm:spPr/>
    </dgm:pt>
    <dgm:pt modelId="{0EE29363-FA1F-9C4F-B32E-D78D6E46BD76}" type="pres">
      <dgm:prSet presAssocID="{77E0D498-544E-7F43-B334-5D125B213FFB}" presName="parentTextArrow" presStyleLbl="node1" presStyleIdx="3" presStyleCnt="5"/>
      <dgm:spPr/>
    </dgm:pt>
    <dgm:pt modelId="{5657C019-1225-8E4A-8285-0E8C57556E13}" type="pres">
      <dgm:prSet presAssocID="{77E0D498-544E-7F43-B334-5D125B213FFB}" presName="arrow" presStyleLbl="node1" presStyleIdx="4" presStyleCnt="5" custLinFactNeighborX="37911" custLinFactNeighborY="2462"/>
      <dgm:spPr/>
    </dgm:pt>
    <dgm:pt modelId="{B37060B4-B3F8-514E-B898-55F7EF186294}" type="pres">
      <dgm:prSet presAssocID="{77E0D498-544E-7F43-B334-5D125B213FFB}" presName="descendantArrow" presStyleCnt="0"/>
      <dgm:spPr/>
    </dgm:pt>
    <dgm:pt modelId="{285353E3-16B1-6949-8586-AA59AFBF88CE}" type="pres">
      <dgm:prSet presAssocID="{932D48E3-8C33-A64F-9ED6-2EA6ED88E533}" presName="childTextArrow" presStyleLbl="fgAccFollowNode1" presStyleIdx="4" presStyleCnt="5" custLinFactNeighborX="-22324" custLinFactNeighborY="3547">
        <dgm:presLayoutVars>
          <dgm:bulletEnabled val="1"/>
        </dgm:presLayoutVars>
      </dgm:prSet>
      <dgm:spPr/>
    </dgm:pt>
  </dgm:ptLst>
  <dgm:cxnLst>
    <dgm:cxn modelId="{15220208-C333-E54F-9920-2B8FE50F04AE}" type="presOf" srcId="{96314678-31B5-034B-960E-236503E8A68E}" destId="{D6EC3D11-52A3-A540-ABD7-E8C7DF9A65A5}" srcOrd="0" destOrd="0" presId="urn:microsoft.com/office/officeart/2005/8/layout/process4"/>
    <dgm:cxn modelId="{31B0BE26-F1BB-104A-8559-234E1B07AD2B}" type="presOf" srcId="{77E0D498-544E-7F43-B334-5D125B213FFB}" destId="{0EE29363-FA1F-9C4F-B32E-D78D6E46BD76}" srcOrd="0" destOrd="0" presId="urn:microsoft.com/office/officeart/2005/8/layout/process4"/>
    <dgm:cxn modelId="{2728C337-70B6-6C49-89C6-59894857E9F0}" srcId="{89270AF1-25D6-F740-B016-27F59F707681}" destId="{F155B966-4DE8-EE45-916E-93521F4A1366}" srcOrd="0" destOrd="0" parTransId="{02B2EDF6-0634-D44B-BF61-DD2692494DA7}" sibTransId="{3FA8EC54-F8EE-BF4C-880E-A1FC52C62A07}"/>
    <dgm:cxn modelId="{6E1A124D-FA3B-6A48-ABA2-4ED8480CE6CA}" type="presOf" srcId="{C2A8A6AE-68A4-1343-95D2-E0513F2253C8}" destId="{5077ADCC-93C8-614D-887B-EC10F87456BE}" srcOrd="0" destOrd="0" presId="urn:microsoft.com/office/officeart/2005/8/layout/process4"/>
    <dgm:cxn modelId="{00B0CC4E-D4C1-7647-AD4E-4DCB4B66311C}" srcId="{88BF8972-CF33-F544-ACED-C2024089F1B0}" destId="{C2A8A6AE-68A4-1343-95D2-E0513F2253C8}" srcOrd="4" destOrd="0" parTransId="{8BE73FE2-9A79-444E-825A-7F29BCB54998}" sibTransId="{716B5310-2A73-8448-957A-F8C8C2F8A7F9}"/>
    <dgm:cxn modelId="{4B8EDE52-9D5C-154B-ABC9-BF7ED7C55DA5}" srcId="{0DF1AFB6-8A05-2B40-AB39-2F54126592D9}" destId="{EDBCF238-6C25-1841-8573-25536364497E}" srcOrd="0" destOrd="0" parTransId="{3561A7BD-4E7F-F040-ACFD-721585839C7A}" sibTransId="{92A964C6-89EB-2247-AB51-A8E8C1F9CEA9}"/>
    <dgm:cxn modelId="{8B762355-2AE5-F341-9E07-DD804E3A6242}" type="presOf" srcId="{08958DB9-B6C6-A148-A256-825E150FC6B1}" destId="{CE7013DB-0AFC-A744-B4F0-94250B126993}" srcOrd="1" destOrd="0" presId="urn:microsoft.com/office/officeart/2005/8/layout/process4"/>
    <dgm:cxn modelId="{3A044D69-5112-7E45-B064-CBA97864A39C}" type="presOf" srcId="{89270AF1-25D6-F740-B016-27F59F707681}" destId="{E8363B07-8347-D44A-AE9C-B627038ABA74}" srcOrd="0" destOrd="0" presId="urn:microsoft.com/office/officeart/2005/8/layout/process4"/>
    <dgm:cxn modelId="{92838D72-1580-AD4D-9849-2179FFA1ED4D}" type="presOf" srcId="{C2A8A6AE-68A4-1343-95D2-E0513F2253C8}" destId="{8A4282B1-054D-C642-A22E-6943315F795A}" srcOrd="1" destOrd="0" presId="urn:microsoft.com/office/officeart/2005/8/layout/process4"/>
    <dgm:cxn modelId="{23670078-6202-2E4E-BF43-73815F6FD015}" type="presOf" srcId="{932D48E3-8C33-A64F-9ED6-2EA6ED88E533}" destId="{285353E3-16B1-6949-8586-AA59AFBF88CE}" srcOrd="0" destOrd="0" presId="urn:microsoft.com/office/officeart/2005/8/layout/process4"/>
    <dgm:cxn modelId="{80ABEA7D-1D81-D642-B8E4-3C2B863137D7}" srcId="{C2A8A6AE-68A4-1343-95D2-E0513F2253C8}" destId="{38FA532C-C62E-E149-8522-063DC0D7BE03}" srcOrd="0" destOrd="0" parTransId="{21C48812-0813-814E-BABC-C41691646FDE}" sibTransId="{0C951F84-DFA8-FC41-8A21-21E0ED3C0EEE}"/>
    <dgm:cxn modelId="{F53D018E-72FD-114F-B4E7-08E38942A6C0}" srcId="{08958DB9-B6C6-A148-A256-825E150FC6B1}" destId="{96314678-31B5-034B-960E-236503E8A68E}" srcOrd="0" destOrd="0" parTransId="{815391E1-3425-D641-826C-17431B7F7DF1}" sibTransId="{64D7AE57-B0A1-2746-8609-9C60E8391610}"/>
    <dgm:cxn modelId="{87D3D899-AE29-6847-B9D3-B8515BE07BA5}" type="presOf" srcId="{F155B966-4DE8-EE45-916E-93521F4A1366}" destId="{E999FDD7-09D7-904C-B8C6-3D777D61DEC2}" srcOrd="0" destOrd="0" presId="urn:microsoft.com/office/officeart/2005/8/layout/process4"/>
    <dgm:cxn modelId="{0A57D09B-AA20-BC42-93F5-BA6B23D25C64}" type="presOf" srcId="{0DF1AFB6-8A05-2B40-AB39-2F54126592D9}" destId="{E6FF8880-5006-604E-9AB8-FB5FDBDDBB04}" srcOrd="1" destOrd="0" presId="urn:microsoft.com/office/officeart/2005/8/layout/process4"/>
    <dgm:cxn modelId="{E8B6B0A0-0ADA-FC4C-9F13-780807B462E2}" type="presOf" srcId="{89270AF1-25D6-F740-B016-27F59F707681}" destId="{7A54126B-B202-AE45-9ED8-89F196FC1412}" srcOrd="1" destOrd="0" presId="urn:microsoft.com/office/officeart/2005/8/layout/process4"/>
    <dgm:cxn modelId="{5A3835A4-081D-A44D-8839-EDCD9DE7BC54}" type="presOf" srcId="{77E0D498-544E-7F43-B334-5D125B213FFB}" destId="{5657C019-1225-8E4A-8285-0E8C57556E13}" srcOrd="1" destOrd="0" presId="urn:microsoft.com/office/officeart/2005/8/layout/process4"/>
    <dgm:cxn modelId="{6A8F94AD-657D-014E-AD50-5CBABA8DB5E9}" type="presOf" srcId="{38FA532C-C62E-E149-8522-063DC0D7BE03}" destId="{5747F95A-5127-7F4A-8112-6FAA5AB60046}" srcOrd="0" destOrd="0" presId="urn:microsoft.com/office/officeart/2005/8/layout/process4"/>
    <dgm:cxn modelId="{22F98EAF-0E29-EF4C-BF9D-7244B04CE884}" srcId="{88BF8972-CF33-F544-ACED-C2024089F1B0}" destId="{89270AF1-25D6-F740-B016-27F59F707681}" srcOrd="2" destOrd="0" parTransId="{9BE34E14-0A7D-D24A-AA21-B5426DF1B7FC}" sibTransId="{CED46C66-FE25-834E-806D-7C3A398D3FAE}"/>
    <dgm:cxn modelId="{8F37B2B4-76A7-BA4C-9036-DCE375D48AC8}" type="presOf" srcId="{08958DB9-B6C6-A148-A256-825E150FC6B1}" destId="{6AC5C741-867F-8B48-8FAB-7FD5FBE56767}" srcOrd="0" destOrd="0" presId="urn:microsoft.com/office/officeart/2005/8/layout/process4"/>
    <dgm:cxn modelId="{BB3895B6-BCB5-F546-9E3E-4D708ACB4D4E}" srcId="{77E0D498-544E-7F43-B334-5D125B213FFB}" destId="{932D48E3-8C33-A64F-9ED6-2EA6ED88E533}" srcOrd="0" destOrd="0" parTransId="{57BE654D-AD37-164A-B211-37BD03826531}" sibTransId="{6134EC0E-1545-0C45-8FB3-264B3F61CC2A}"/>
    <dgm:cxn modelId="{8E5A7AD3-85DB-2B4F-BA1F-7BD4A7B73B3E}" srcId="{88BF8972-CF33-F544-ACED-C2024089F1B0}" destId="{77E0D498-544E-7F43-B334-5D125B213FFB}" srcOrd="0" destOrd="0" parTransId="{A1A64E73-3838-A946-829F-4178B74642BB}" sibTransId="{8D58D997-4438-C24D-82D2-F904F62F4925}"/>
    <dgm:cxn modelId="{D9011ED7-FC35-AB43-AFFC-2620FD375255}" srcId="{88BF8972-CF33-F544-ACED-C2024089F1B0}" destId="{08958DB9-B6C6-A148-A256-825E150FC6B1}" srcOrd="1" destOrd="0" parTransId="{BA447F28-E485-2243-BF42-05B9CA034BB5}" sibTransId="{52BD1D2D-BDE3-0542-8817-6CCA35F75FEB}"/>
    <dgm:cxn modelId="{40B8FFDB-BCC7-874D-B2FD-9ABFF2E2A274}" srcId="{88BF8972-CF33-F544-ACED-C2024089F1B0}" destId="{0DF1AFB6-8A05-2B40-AB39-2F54126592D9}" srcOrd="3" destOrd="0" parTransId="{4CE7D8C3-D206-A045-AEE7-3841710935F0}" sibTransId="{86F9D3A0-5935-E348-A140-C370AE0CC1E5}"/>
    <dgm:cxn modelId="{71823CF0-4FE2-9E4F-B840-C16022D73CF5}" type="presOf" srcId="{88BF8972-CF33-F544-ACED-C2024089F1B0}" destId="{C1D74CA8-69A5-FC4B-97BA-1BA5053E96C5}" srcOrd="0" destOrd="0" presId="urn:microsoft.com/office/officeart/2005/8/layout/process4"/>
    <dgm:cxn modelId="{3CCA81F4-B664-DC4A-813B-03A00E9F368C}" type="presOf" srcId="{0DF1AFB6-8A05-2B40-AB39-2F54126592D9}" destId="{35ABFD8B-FE96-264E-8F9C-8C42BB86D836}" srcOrd="0" destOrd="0" presId="urn:microsoft.com/office/officeart/2005/8/layout/process4"/>
    <dgm:cxn modelId="{50A412FF-DF84-0C45-8977-B5728D662CF0}" type="presOf" srcId="{EDBCF238-6C25-1841-8573-25536364497E}" destId="{A30E53BE-0E14-D24A-8A1C-7040198B8317}" srcOrd="0" destOrd="0" presId="urn:microsoft.com/office/officeart/2005/8/layout/process4"/>
    <dgm:cxn modelId="{5B5BEDC7-E643-F747-B5CA-CAB39A819EED}" type="presParOf" srcId="{C1D74CA8-69A5-FC4B-97BA-1BA5053E96C5}" destId="{61D082B0-03A8-D449-B9C5-D82D8DAF4C30}" srcOrd="0" destOrd="0" presId="urn:microsoft.com/office/officeart/2005/8/layout/process4"/>
    <dgm:cxn modelId="{536C0414-17FE-6745-9453-F3E968228077}" type="presParOf" srcId="{61D082B0-03A8-D449-B9C5-D82D8DAF4C30}" destId="{5077ADCC-93C8-614D-887B-EC10F87456BE}" srcOrd="0" destOrd="0" presId="urn:microsoft.com/office/officeart/2005/8/layout/process4"/>
    <dgm:cxn modelId="{EBE2340E-A622-8E4E-910D-481E9BE0F00D}" type="presParOf" srcId="{61D082B0-03A8-D449-B9C5-D82D8DAF4C30}" destId="{8A4282B1-054D-C642-A22E-6943315F795A}" srcOrd="1" destOrd="0" presId="urn:microsoft.com/office/officeart/2005/8/layout/process4"/>
    <dgm:cxn modelId="{483169F1-7BDC-F449-AC32-6F07FE28E636}" type="presParOf" srcId="{61D082B0-03A8-D449-B9C5-D82D8DAF4C30}" destId="{CE28CC9B-9142-594C-9922-BEECE82334E3}" srcOrd="2" destOrd="0" presId="urn:microsoft.com/office/officeart/2005/8/layout/process4"/>
    <dgm:cxn modelId="{E166AA09-CEC2-FB44-B3DE-37935D2957BD}" type="presParOf" srcId="{CE28CC9B-9142-594C-9922-BEECE82334E3}" destId="{5747F95A-5127-7F4A-8112-6FAA5AB60046}" srcOrd="0" destOrd="0" presId="urn:microsoft.com/office/officeart/2005/8/layout/process4"/>
    <dgm:cxn modelId="{A9DCF731-3D8D-564D-9F37-8B731B4778B1}" type="presParOf" srcId="{C1D74CA8-69A5-FC4B-97BA-1BA5053E96C5}" destId="{283A6819-9E16-FF4A-9C13-26FCD9C7580F}" srcOrd="1" destOrd="0" presId="urn:microsoft.com/office/officeart/2005/8/layout/process4"/>
    <dgm:cxn modelId="{5C9216DB-E7C5-EB41-BDC4-89D2FF11203E}" type="presParOf" srcId="{C1D74CA8-69A5-FC4B-97BA-1BA5053E96C5}" destId="{2B9F4ED7-6155-9E49-ACDC-A52CECB87079}" srcOrd="2" destOrd="0" presId="urn:microsoft.com/office/officeart/2005/8/layout/process4"/>
    <dgm:cxn modelId="{9D4EF9AC-DC44-6146-A51E-B601FCC0AEA1}" type="presParOf" srcId="{2B9F4ED7-6155-9E49-ACDC-A52CECB87079}" destId="{35ABFD8B-FE96-264E-8F9C-8C42BB86D836}" srcOrd="0" destOrd="0" presId="urn:microsoft.com/office/officeart/2005/8/layout/process4"/>
    <dgm:cxn modelId="{DE98F1AB-1C79-2241-B152-A162930A85BC}" type="presParOf" srcId="{2B9F4ED7-6155-9E49-ACDC-A52CECB87079}" destId="{E6FF8880-5006-604E-9AB8-FB5FDBDDBB04}" srcOrd="1" destOrd="0" presId="urn:microsoft.com/office/officeart/2005/8/layout/process4"/>
    <dgm:cxn modelId="{0C98E821-52AC-A747-9D26-8515D89E9DB3}" type="presParOf" srcId="{2B9F4ED7-6155-9E49-ACDC-A52CECB87079}" destId="{2BAA2E38-AB6C-FE4F-96DE-4057D1D99B7B}" srcOrd="2" destOrd="0" presId="urn:microsoft.com/office/officeart/2005/8/layout/process4"/>
    <dgm:cxn modelId="{93ECAACC-C30A-F341-8F25-1C4C3B41182B}" type="presParOf" srcId="{2BAA2E38-AB6C-FE4F-96DE-4057D1D99B7B}" destId="{A30E53BE-0E14-D24A-8A1C-7040198B8317}" srcOrd="0" destOrd="0" presId="urn:microsoft.com/office/officeart/2005/8/layout/process4"/>
    <dgm:cxn modelId="{D40F4EC4-2D91-6541-8BE1-32A1B476E4F6}" type="presParOf" srcId="{C1D74CA8-69A5-FC4B-97BA-1BA5053E96C5}" destId="{4C724E6E-39A3-514A-B14D-B2C16CE8E520}" srcOrd="3" destOrd="0" presId="urn:microsoft.com/office/officeart/2005/8/layout/process4"/>
    <dgm:cxn modelId="{A6C55E20-5BA3-DB47-B834-B67A4DCC9589}" type="presParOf" srcId="{C1D74CA8-69A5-FC4B-97BA-1BA5053E96C5}" destId="{CCA655EB-3029-0143-B712-25F2CC930A35}" srcOrd="4" destOrd="0" presId="urn:microsoft.com/office/officeart/2005/8/layout/process4"/>
    <dgm:cxn modelId="{1DA60AE4-4D6B-A14D-A034-1A291202450B}" type="presParOf" srcId="{CCA655EB-3029-0143-B712-25F2CC930A35}" destId="{E8363B07-8347-D44A-AE9C-B627038ABA74}" srcOrd="0" destOrd="0" presId="urn:microsoft.com/office/officeart/2005/8/layout/process4"/>
    <dgm:cxn modelId="{F6EC7284-FC2D-C646-B566-A1CCD146934B}" type="presParOf" srcId="{CCA655EB-3029-0143-B712-25F2CC930A35}" destId="{7A54126B-B202-AE45-9ED8-89F196FC1412}" srcOrd="1" destOrd="0" presId="urn:microsoft.com/office/officeart/2005/8/layout/process4"/>
    <dgm:cxn modelId="{72D8CC6A-E5B2-4F4B-95E5-82F3A8D83471}" type="presParOf" srcId="{CCA655EB-3029-0143-B712-25F2CC930A35}" destId="{33ECE884-8999-5749-8D06-879DFE8BD41E}" srcOrd="2" destOrd="0" presId="urn:microsoft.com/office/officeart/2005/8/layout/process4"/>
    <dgm:cxn modelId="{C1C9D021-310F-6544-B048-B6EC3A678D50}" type="presParOf" srcId="{33ECE884-8999-5749-8D06-879DFE8BD41E}" destId="{E999FDD7-09D7-904C-B8C6-3D777D61DEC2}" srcOrd="0" destOrd="0" presId="urn:microsoft.com/office/officeart/2005/8/layout/process4"/>
    <dgm:cxn modelId="{A06FC19C-A7E2-1748-88B2-C7977B29877D}" type="presParOf" srcId="{C1D74CA8-69A5-FC4B-97BA-1BA5053E96C5}" destId="{F12D0DF1-72F9-9349-82FE-7E333EC925F3}" srcOrd="5" destOrd="0" presId="urn:microsoft.com/office/officeart/2005/8/layout/process4"/>
    <dgm:cxn modelId="{68A3B478-B469-164F-AF6F-547C71CCFACF}" type="presParOf" srcId="{C1D74CA8-69A5-FC4B-97BA-1BA5053E96C5}" destId="{405F9D2A-298A-A84D-AACB-4A423FEC7263}" srcOrd="6" destOrd="0" presId="urn:microsoft.com/office/officeart/2005/8/layout/process4"/>
    <dgm:cxn modelId="{EACA7349-1F7A-A44C-A917-C007EA67FD32}" type="presParOf" srcId="{405F9D2A-298A-A84D-AACB-4A423FEC7263}" destId="{6AC5C741-867F-8B48-8FAB-7FD5FBE56767}" srcOrd="0" destOrd="0" presId="urn:microsoft.com/office/officeart/2005/8/layout/process4"/>
    <dgm:cxn modelId="{5AB57943-D96C-CF46-9BEF-78F7116E4BDC}" type="presParOf" srcId="{405F9D2A-298A-A84D-AACB-4A423FEC7263}" destId="{CE7013DB-0AFC-A744-B4F0-94250B126993}" srcOrd="1" destOrd="0" presId="urn:microsoft.com/office/officeart/2005/8/layout/process4"/>
    <dgm:cxn modelId="{477AEE16-6264-3B45-9637-0E6B39A6F906}" type="presParOf" srcId="{405F9D2A-298A-A84D-AACB-4A423FEC7263}" destId="{487EA4E1-07A5-E249-B40C-07D40972E651}" srcOrd="2" destOrd="0" presId="urn:microsoft.com/office/officeart/2005/8/layout/process4"/>
    <dgm:cxn modelId="{C63B7469-36B7-7948-82EA-2A7246F4CD5E}" type="presParOf" srcId="{487EA4E1-07A5-E249-B40C-07D40972E651}" destId="{D6EC3D11-52A3-A540-ABD7-E8C7DF9A65A5}" srcOrd="0" destOrd="0" presId="urn:microsoft.com/office/officeart/2005/8/layout/process4"/>
    <dgm:cxn modelId="{DF31D758-11AA-2F4E-BF7F-E66814E3DBEE}" type="presParOf" srcId="{C1D74CA8-69A5-FC4B-97BA-1BA5053E96C5}" destId="{3D486FFC-2F66-C449-8272-5AE9A5C450DA}" srcOrd="7" destOrd="0" presId="urn:microsoft.com/office/officeart/2005/8/layout/process4"/>
    <dgm:cxn modelId="{E050763E-BFAF-8943-B818-CA3C9CDAE202}" type="presParOf" srcId="{C1D74CA8-69A5-FC4B-97BA-1BA5053E96C5}" destId="{196234BA-8859-4C4F-9F96-1C4C9C3393B6}" srcOrd="8" destOrd="0" presId="urn:microsoft.com/office/officeart/2005/8/layout/process4"/>
    <dgm:cxn modelId="{F1E49EF2-8001-2C4D-8488-CC287E34FE3F}" type="presParOf" srcId="{196234BA-8859-4C4F-9F96-1C4C9C3393B6}" destId="{0EE29363-FA1F-9C4F-B32E-D78D6E46BD76}" srcOrd="0" destOrd="0" presId="urn:microsoft.com/office/officeart/2005/8/layout/process4"/>
    <dgm:cxn modelId="{B5E39009-3D6D-2940-9BEB-9378D7426741}" type="presParOf" srcId="{196234BA-8859-4C4F-9F96-1C4C9C3393B6}" destId="{5657C019-1225-8E4A-8285-0E8C57556E13}" srcOrd="1" destOrd="0" presId="urn:microsoft.com/office/officeart/2005/8/layout/process4"/>
    <dgm:cxn modelId="{F45CC8D0-6AAC-1241-9831-F8DD6DC9CF35}" type="presParOf" srcId="{196234BA-8859-4C4F-9F96-1C4C9C3393B6}" destId="{B37060B4-B3F8-514E-B898-55F7EF186294}" srcOrd="2" destOrd="0" presId="urn:microsoft.com/office/officeart/2005/8/layout/process4"/>
    <dgm:cxn modelId="{4B3B1F75-A851-9E48-95CC-622D86D74402}" type="presParOf" srcId="{B37060B4-B3F8-514E-B898-55F7EF186294}" destId="{285353E3-16B1-6949-8586-AA59AFBF88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6753BF-4E92-4B46-9143-74368179BF59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7A523C-27F3-8B40-85DA-74E25EAA191E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启动</a:t>
          </a:r>
          <a:r>
            <a:rPr lang="en-US" altLang="zh-CN" sz="2000" dirty="0" err="1">
              <a:latin typeface="+mj-ea"/>
              <a:ea typeface="+mj-ea"/>
            </a:rPr>
            <a:t>hdfs</a:t>
          </a:r>
          <a:endParaRPr lang="zh-CN" altLang="en-US" sz="2000" dirty="0">
            <a:latin typeface="+mj-ea"/>
            <a:ea typeface="+mj-ea"/>
          </a:endParaRPr>
        </a:p>
      </dgm:t>
    </dgm:pt>
    <dgm:pt modelId="{C9B85742-B2A7-844C-AC00-B577A6B0B386}" type="parTrans" cxnId="{7B546F95-1D79-D044-853B-3F1A97977FC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40BBA68D-19A7-D540-A770-C822B986D8DD}" type="sibTrans" cxnId="{7B546F95-1D79-D044-853B-3F1A97977FC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C5A330B-3247-A643-9944-FE3DD36D3187}">
      <dgm:prSet phldrT="[文本]" custT="1"/>
      <dgm:spPr/>
      <dgm:t>
        <a:bodyPr/>
        <a:lstStyle/>
        <a:p>
          <a:r>
            <a:rPr lang="en-US" sz="2000" dirty="0">
              <a:latin typeface="+mj-ea"/>
              <a:ea typeface="+mj-ea"/>
            </a:rPr>
            <a:t>start-</a:t>
          </a:r>
          <a:r>
            <a:rPr lang="en-US" sz="2000" dirty="0" err="1">
              <a:latin typeface="+mj-ea"/>
              <a:ea typeface="+mj-ea"/>
            </a:rPr>
            <a:t>dfs.sh</a:t>
          </a:r>
          <a:endParaRPr lang="zh-CN" altLang="en-US" sz="2000" dirty="0">
            <a:latin typeface="+mj-ea"/>
            <a:ea typeface="+mj-ea"/>
          </a:endParaRPr>
        </a:p>
      </dgm:t>
    </dgm:pt>
    <dgm:pt modelId="{2B5CEB2C-F550-2645-974B-3838581C4C41}" type="parTrans" cxnId="{5915AF5A-9271-4B47-B2EE-B8CBCC0C3CD6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A8F24BE-BD27-384E-9BF7-E25822B34083}" type="sibTrans" cxnId="{5915AF5A-9271-4B47-B2EE-B8CBCC0C3CD6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DF88E26-ED4E-B849-847D-AE799EDF0511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启动</a:t>
          </a:r>
          <a:r>
            <a:rPr lang="en-US" altLang="zh-CN" sz="2000" dirty="0">
              <a:latin typeface="+mj-ea"/>
              <a:ea typeface="+mj-ea"/>
            </a:rPr>
            <a:t>yarn</a:t>
          </a:r>
          <a:endParaRPr lang="zh-CN" altLang="en-US" sz="2000" dirty="0">
            <a:latin typeface="+mj-ea"/>
            <a:ea typeface="+mj-ea"/>
          </a:endParaRPr>
        </a:p>
      </dgm:t>
    </dgm:pt>
    <dgm:pt modelId="{A1E47920-E71D-F141-AD37-6D1022CF7711}" type="parTrans" cxnId="{71919A4A-C9A0-0948-8B5A-1F39FC15420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61B5474-D71F-174E-964E-90C9B39BC6B9}" type="sibTrans" cxnId="{71919A4A-C9A0-0948-8B5A-1F39FC15420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D2C416C9-ED64-BE42-92D1-562457A34E04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查看</a:t>
          </a:r>
          <a:r>
            <a:rPr lang="en-US" altLang="zh-CN" sz="2000" dirty="0" err="1">
              <a:latin typeface="+mj-ea"/>
              <a:ea typeface="+mj-ea"/>
            </a:rPr>
            <a:t>hadoop</a:t>
          </a:r>
          <a:r>
            <a:rPr lang="zh-CN" altLang="en-US" sz="2000" dirty="0">
              <a:latin typeface="+mj-ea"/>
              <a:ea typeface="+mj-ea"/>
            </a:rPr>
            <a:t>节点进程（</a:t>
          </a:r>
          <a:r>
            <a:rPr lang="en-US" altLang="zh-CN" sz="2000" dirty="0">
              <a:latin typeface="+mj-ea"/>
              <a:ea typeface="+mj-ea"/>
            </a:rPr>
            <a:t>5</a:t>
          </a:r>
          <a:r>
            <a:rPr lang="zh-CN" altLang="en-US" sz="2000" dirty="0">
              <a:latin typeface="+mj-ea"/>
              <a:ea typeface="+mj-ea"/>
            </a:rPr>
            <a:t>个进程）</a:t>
          </a:r>
        </a:p>
      </dgm:t>
    </dgm:pt>
    <dgm:pt modelId="{43F1A6D5-D6FC-B246-8A3B-02C92369F7AC}" type="parTrans" cxnId="{318B650E-D3DF-534A-9886-C500C1C2337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81D9D01-3241-F74C-8816-ED837E8F4CB6}" type="sibTrans" cxnId="{318B650E-D3DF-534A-9886-C500C1C2337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8BA9FED-8F87-374D-96E3-7FD23D262D0E}">
      <dgm:prSet phldrT="[文本]" custT="1"/>
      <dgm:spPr/>
      <dgm:t>
        <a:bodyPr/>
        <a:lstStyle/>
        <a:p>
          <a:r>
            <a:rPr lang="en-US" altLang="zh-CN" sz="2000" dirty="0" err="1">
              <a:latin typeface="+mj-ea"/>
              <a:ea typeface="+mj-ea"/>
            </a:rPr>
            <a:t>jps</a:t>
          </a:r>
          <a:endParaRPr lang="zh-CN" altLang="en-US" sz="2000" dirty="0">
            <a:latin typeface="+mj-ea"/>
            <a:ea typeface="+mj-ea"/>
          </a:endParaRPr>
        </a:p>
      </dgm:t>
    </dgm:pt>
    <dgm:pt modelId="{AB4DD854-1A40-A846-9DAB-B1791894BF75}" type="parTrans" cxnId="{1777833E-9EB4-054F-9297-4B7C02002D3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67C8C5E-6F52-0D49-A12D-F65877D59055}" type="sibTrans" cxnId="{1777833E-9EB4-054F-9297-4B7C02002D3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F8840B53-EB03-2A47-91BA-BBA3EBA27F02}">
      <dgm:prSet custT="1"/>
      <dgm:spPr/>
      <dgm:t>
        <a:bodyPr/>
        <a:lstStyle/>
        <a:p>
          <a:r>
            <a:rPr lang="en-US" sz="2000" dirty="0">
              <a:latin typeface="+mj-ea"/>
              <a:ea typeface="+mj-ea"/>
            </a:rPr>
            <a:t>start-</a:t>
          </a:r>
          <a:r>
            <a:rPr lang="en-US" sz="2000" dirty="0" err="1">
              <a:latin typeface="+mj-ea"/>
              <a:ea typeface="+mj-ea"/>
            </a:rPr>
            <a:t>yarn.sh</a:t>
          </a:r>
          <a:endParaRPr lang="zh-CN" sz="2000" dirty="0">
            <a:latin typeface="+mj-ea"/>
            <a:ea typeface="+mj-ea"/>
          </a:endParaRPr>
        </a:p>
      </dgm:t>
    </dgm:pt>
    <dgm:pt modelId="{93DF6BCE-1960-CB4F-8FF4-72F1DFF5F7AC}" type="parTrans" cxnId="{B541DE67-F0D6-9944-846D-D5DDBFE9B49D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3C37CA97-8DA7-004E-9896-30462DEF349C}" type="sibTrans" cxnId="{B541DE67-F0D6-9944-846D-D5DDBFE9B49D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A88CD304-38E8-0B46-9D32-999AB96333C4}" type="pres">
      <dgm:prSet presAssocID="{DE6753BF-4E92-4B46-9143-74368179BF59}" presName="Name0" presStyleCnt="0">
        <dgm:presLayoutVars>
          <dgm:dir/>
          <dgm:animLvl val="lvl"/>
          <dgm:resizeHandles val="exact"/>
        </dgm:presLayoutVars>
      </dgm:prSet>
      <dgm:spPr/>
    </dgm:pt>
    <dgm:pt modelId="{E0B9FC46-49C5-8F44-9003-0411A7CC84B0}" type="pres">
      <dgm:prSet presAssocID="{D2C416C9-ED64-BE42-92D1-562457A34E04}" presName="boxAndChildren" presStyleCnt="0"/>
      <dgm:spPr/>
    </dgm:pt>
    <dgm:pt modelId="{0B5077F4-A2FC-124F-8653-F969F2A23676}" type="pres">
      <dgm:prSet presAssocID="{D2C416C9-ED64-BE42-92D1-562457A34E04}" presName="parentTextBox" presStyleLbl="node1" presStyleIdx="0" presStyleCnt="3"/>
      <dgm:spPr/>
    </dgm:pt>
    <dgm:pt modelId="{6B235BC2-735F-D44A-A930-F66C7753385A}" type="pres">
      <dgm:prSet presAssocID="{D2C416C9-ED64-BE42-92D1-562457A34E04}" presName="entireBox" presStyleLbl="node1" presStyleIdx="0" presStyleCnt="3"/>
      <dgm:spPr/>
    </dgm:pt>
    <dgm:pt modelId="{075DF908-9417-2947-AA9A-FB9AA02578E3}" type="pres">
      <dgm:prSet presAssocID="{D2C416C9-ED64-BE42-92D1-562457A34E04}" presName="descendantBox" presStyleCnt="0"/>
      <dgm:spPr/>
    </dgm:pt>
    <dgm:pt modelId="{8BA3AF5A-CEBA-6D4F-ACAA-3865AEAFD067}" type="pres">
      <dgm:prSet presAssocID="{58BA9FED-8F87-374D-96E3-7FD23D262D0E}" presName="childTextBox" presStyleLbl="fgAccFollowNode1" presStyleIdx="0" presStyleCnt="3">
        <dgm:presLayoutVars>
          <dgm:bulletEnabled val="1"/>
        </dgm:presLayoutVars>
      </dgm:prSet>
      <dgm:spPr/>
    </dgm:pt>
    <dgm:pt modelId="{8B773B24-764C-7345-B338-73367D5AFC98}" type="pres">
      <dgm:prSet presAssocID="{161B5474-D71F-174E-964E-90C9B39BC6B9}" presName="sp" presStyleCnt="0"/>
      <dgm:spPr/>
    </dgm:pt>
    <dgm:pt modelId="{C698B239-2047-E748-8FF5-8B8737C7CC5D}" type="pres">
      <dgm:prSet presAssocID="{CDF88E26-ED4E-B849-847D-AE799EDF0511}" presName="arrowAndChildren" presStyleCnt="0"/>
      <dgm:spPr/>
    </dgm:pt>
    <dgm:pt modelId="{FA8AF887-EF1F-5F43-9AC0-0CB31236FFBB}" type="pres">
      <dgm:prSet presAssocID="{CDF88E26-ED4E-B849-847D-AE799EDF0511}" presName="parentTextArrow" presStyleLbl="node1" presStyleIdx="0" presStyleCnt="3"/>
      <dgm:spPr/>
    </dgm:pt>
    <dgm:pt modelId="{46EA48C2-6EE7-0949-819F-79353DB692AF}" type="pres">
      <dgm:prSet presAssocID="{CDF88E26-ED4E-B849-847D-AE799EDF0511}" presName="arrow" presStyleLbl="node1" presStyleIdx="1" presStyleCnt="3"/>
      <dgm:spPr/>
    </dgm:pt>
    <dgm:pt modelId="{26A903B0-CDE8-C64F-ACC5-E6F453370D30}" type="pres">
      <dgm:prSet presAssocID="{CDF88E26-ED4E-B849-847D-AE799EDF0511}" presName="descendantArrow" presStyleCnt="0"/>
      <dgm:spPr/>
    </dgm:pt>
    <dgm:pt modelId="{F107EBB3-DA27-D647-AF9B-8B2C40070CEC}" type="pres">
      <dgm:prSet presAssocID="{F8840B53-EB03-2A47-91BA-BBA3EBA27F02}" presName="childTextArrow" presStyleLbl="fgAccFollowNode1" presStyleIdx="1" presStyleCnt="3">
        <dgm:presLayoutVars>
          <dgm:bulletEnabled val="1"/>
        </dgm:presLayoutVars>
      </dgm:prSet>
      <dgm:spPr/>
    </dgm:pt>
    <dgm:pt modelId="{FC811597-248E-254C-A9CD-AC47512CE373}" type="pres">
      <dgm:prSet presAssocID="{40BBA68D-19A7-D540-A770-C822B986D8DD}" presName="sp" presStyleCnt="0"/>
      <dgm:spPr/>
    </dgm:pt>
    <dgm:pt modelId="{8C8282AA-307D-D34A-B50D-E1DBD430A1B4}" type="pres">
      <dgm:prSet presAssocID="{787A523C-27F3-8B40-85DA-74E25EAA191E}" presName="arrowAndChildren" presStyleCnt="0"/>
      <dgm:spPr/>
    </dgm:pt>
    <dgm:pt modelId="{3797A25A-3797-A54B-8022-A81D3C279587}" type="pres">
      <dgm:prSet presAssocID="{787A523C-27F3-8B40-85DA-74E25EAA191E}" presName="parentTextArrow" presStyleLbl="node1" presStyleIdx="1" presStyleCnt="3"/>
      <dgm:spPr/>
    </dgm:pt>
    <dgm:pt modelId="{97C4DA31-2428-9D44-8FEA-A053A4A5EE56}" type="pres">
      <dgm:prSet presAssocID="{787A523C-27F3-8B40-85DA-74E25EAA191E}" presName="arrow" presStyleLbl="node1" presStyleIdx="2" presStyleCnt="3"/>
      <dgm:spPr/>
    </dgm:pt>
    <dgm:pt modelId="{12FF75F6-F863-B44A-9540-6274C35BC446}" type="pres">
      <dgm:prSet presAssocID="{787A523C-27F3-8B40-85DA-74E25EAA191E}" presName="descendantArrow" presStyleCnt="0"/>
      <dgm:spPr/>
    </dgm:pt>
    <dgm:pt modelId="{E017712F-E0F4-CA40-9DF0-242F995BCA16}" type="pres">
      <dgm:prSet presAssocID="{1C5A330B-3247-A643-9944-FE3DD36D318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4FA170E-4CBA-6042-AAD9-F25B1D75FEEB}" type="presOf" srcId="{CDF88E26-ED4E-B849-847D-AE799EDF0511}" destId="{46EA48C2-6EE7-0949-819F-79353DB692AF}" srcOrd="1" destOrd="0" presId="urn:microsoft.com/office/officeart/2005/8/layout/process4"/>
    <dgm:cxn modelId="{318B650E-D3DF-534A-9886-C500C1C2337A}" srcId="{DE6753BF-4E92-4B46-9143-74368179BF59}" destId="{D2C416C9-ED64-BE42-92D1-562457A34E04}" srcOrd="2" destOrd="0" parTransId="{43F1A6D5-D6FC-B246-8A3B-02C92369F7AC}" sibTransId="{681D9D01-3241-F74C-8816-ED837E8F4CB6}"/>
    <dgm:cxn modelId="{6CC10629-823C-894E-BEB3-D61E7F012AEA}" type="presOf" srcId="{58BA9FED-8F87-374D-96E3-7FD23D262D0E}" destId="{8BA3AF5A-CEBA-6D4F-ACAA-3865AEAFD067}" srcOrd="0" destOrd="0" presId="urn:microsoft.com/office/officeart/2005/8/layout/process4"/>
    <dgm:cxn modelId="{1777833E-9EB4-054F-9297-4B7C02002D33}" srcId="{D2C416C9-ED64-BE42-92D1-562457A34E04}" destId="{58BA9FED-8F87-374D-96E3-7FD23D262D0E}" srcOrd="0" destOrd="0" parTransId="{AB4DD854-1A40-A846-9DAB-B1791894BF75}" sibTransId="{C67C8C5E-6F52-0D49-A12D-F65877D59055}"/>
    <dgm:cxn modelId="{47C87344-1848-CC45-8049-8D13F079B5B1}" type="presOf" srcId="{D2C416C9-ED64-BE42-92D1-562457A34E04}" destId="{0B5077F4-A2FC-124F-8653-F969F2A23676}" srcOrd="0" destOrd="0" presId="urn:microsoft.com/office/officeart/2005/8/layout/process4"/>
    <dgm:cxn modelId="{71919A4A-C9A0-0948-8B5A-1F39FC154205}" srcId="{DE6753BF-4E92-4B46-9143-74368179BF59}" destId="{CDF88E26-ED4E-B849-847D-AE799EDF0511}" srcOrd="1" destOrd="0" parTransId="{A1E47920-E71D-F141-AD37-6D1022CF7711}" sibTransId="{161B5474-D71F-174E-964E-90C9B39BC6B9}"/>
    <dgm:cxn modelId="{5915AF5A-9271-4B47-B2EE-B8CBCC0C3CD6}" srcId="{787A523C-27F3-8B40-85DA-74E25EAA191E}" destId="{1C5A330B-3247-A643-9944-FE3DD36D3187}" srcOrd="0" destOrd="0" parTransId="{2B5CEB2C-F550-2645-974B-3838581C4C41}" sibTransId="{5A8F24BE-BD27-384E-9BF7-E25822B34083}"/>
    <dgm:cxn modelId="{43A39765-1C96-3D46-A3D3-93DA906FBD74}" type="presOf" srcId="{DE6753BF-4E92-4B46-9143-74368179BF59}" destId="{A88CD304-38E8-0B46-9D32-999AB96333C4}" srcOrd="0" destOrd="0" presId="urn:microsoft.com/office/officeart/2005/8/layout/process4"/>
    <dgm:cxn modelId="{B541DE67-F0D6-9944-846D-D5DDBFE9B49D}" srcId="{CDF88E26-ED4E-B849-847D-AE799EDF0511}" destId="{F8840B53-EB03-2A47-91BA-BBA3EBA27F02}" srcOrd="0" destOrd="0" parTransId="{93DF6BCE-1960-CB4F-8FF4-72F1DFF5F7AC}" sibTransId="{3C37CA97-8DA7-004E-9896-30462DEF349C}"/>
    <dgm:cxn modelId="{A046A588-6330-7E49-8B37-D4E2CBE8C3AB}" type="presOf" srcId="{787A523C-27F3-8B40-85DA-74E25EAA191E}" destId="{3797A25A-3797-A54B-8022-A81D3C279587}" srcOrd="0" destOrd="0" presId="urn:microsoft.com/office/officeart/2005/8/layout/process4"/>
    <dgm:cxn modelId="{7B546F95-1D79-D044-853B-3F1A97977FCE}" srcId="{DE6753BF-4E92-4B46-9143-74368179BF59}" destId="{787A523C-27F3-8B40-85DA-74E25EAA191E}" srcOrd="0" destOrd="0" parTransId="{C9B85742-B2A7-844C-AC00-B577A6B0B386}" sibTransId="{40BBA68D-19A7-D540-A770-C822B986D8DD}"/>
    <dgm:cxn modelId="{8401B99B-69F5-5548-B0A1-FC248A7918D5}" type="presOf" srcId="{1C5A330B-3247-A643-9944-FE3DD36D3187}" destId="{E017712F-E0F4-CA40-9DF0-242F995BCA16}" srcOrd="0" destOrd="0" presId="urn:microsoft.com/office/officeart/2005/8/layout/process4"/>
    <dgm:cxn modelId="{B36A82A1-8AED-0B49-8FAB-0CF2D6CC5194}" type="presOf" srcId="{CDF88E26-ED4E-B849-847D-AE799EDF0511}" destId="{FA8AF887-EF1F-5F43-9AC0-0CB31236FFBB}" srcOrd="0" destOrd="0" presId="urn:microsoft.com/office/officeart/2005/8/layout/process4"/>
    <dgm:cxn modelId="{ADDF6FA2-1265-D249-9275-DB56C574E4F4}" type="presOf" srcId="{D2C416C9-ED64-BE42-92D1-562457A34E04}" destId="{6B235BC2-735F-D44A-A930-F66C7753385A}" srcOrd="1" destOrd="0" presId="urn:microsoft.com/office/officeart/2005/8/layout/process4"/>
    <dgm:cxn modelId="{058736AA-FF06-344C-AB41-86EAB4603F11}" type="presOf" srcId="{787A523C-27F3-8B40-85DA-74E25EAA191E}" destId="{97C4DA31-2428-9D44-8FEA-A053A4A5EE56}" srcOrd="1" destOrd="0" presId="urn:microsoft.com/office/officeart/2005/8/layout/process4"/>
    <dgm:cxn modelId="{BC1F77B0-1469-C447-A721-54E51645C0E1}" type="presOf" srcId="{F8840B53-EB03-2A47-91BA-BBA3EBA27F02}" destId="{F107EBB3-DA27-D647-AF9B-8B2C40070CEC}" srcOrd="0" destOrd="0" presId="urn:microsoft.com/office/officeart/2005/8/layout/process4"/>
    <dgm:cxn modelId="{84EB85B8-2CA3-8546-9B77-51C9012C630B}" type="presParOf" srcId="{A88CD304-38E8-0B46-9D32-999AB96333C4}" destId="{E0B9FC46-49C5-8F44-9003-0411A7CC84B0}" srcOrd="0" destOrd="0" presId="urn:microsoft.com/office/officeart/2005/8/layout/process4"/>
    <dgm:cxn modelId="{6890C18A-A324-8B4B-880B-5A2BED2A6E80}" type="presParOf" srcId="{E0B9FC46-49C5-8F44-9003-0411A7CC84B0}" destId="{0B5077F4-A2FC-124F-8653-F969F2A23676}" srcOrd="0" destOrd="0" presId="urn:microsoft.com/office/officeart/2005/8/layout/process4"/>
    <dgm:cxn modelId="{85191DEA-03AA-CF41-989C-51DC5921A7ED}" type="presParOf" srcId="{E0B9FC46-49C5-8F44-9003-0411A7CC84B0}" destId="{6B235BC2-735F-D44A-A930-F66C7753385A}" srcOrd="1" destOrd="0" presId="urn:microsoft.com/office/officeart/2005/8/layout/process4"/>
    <dgm:cxn modelId="{97C8F591-C9B8-664F-A9B6-7AFB24FEC69E}" type="presParOf" srcId="{E0B9FC46-49C5-8F44-9003-0411A7CC84B0}" destId="{075DF908-9417-2947-AA9A-FB9AA02578E3}" srcOrd="2" destOrd="0" presId="urn:microsoft.com/office/officeart/2005/8/layout/process4"/>
    <dgm:cxn modelId="{959CF2DD-48B0-D443-89AA-B76F709B940E}" type="presParOf" srcId="{075DF908-9417-2947-AA9A-FB9AA02578E3}" destId="{8BA3AF5A-CEBA-6D4F-ACAA-3865AEAFD067}" srcOrd="0" destOrd="0" presId="urn:microsoft.com/office/officeart/2005/8/layout/process4"/>
    <dgm:cxn modelId="{5E34F8B2-6175-0E4F-8B7E-74CA807206B4}" type="presParOf" srcId="{A88CD304-38E8-0B46-9D32-999AB96333C4}" destId="{8B773B24-764C-7345-B338-73367D5AFC98}" srcOrd="1" destOrd="0" presId="urn:microsoft.com/office/officeart/2005/8/layout/process4"/>
    <dgm:cxn modelId="{51ADDB01-B1D0-1542-9188-5D0A48EE9831}" type="presParOf" srcId="{A88CD304-38E8-0B46-9D32-999AB96333C4}" destId="{C698B239-2047-E748-8FF5-8B8737C7CC5D}" srcOrd="2" destOrd="0" presId="urn:microsoft.com/office/officeart/2005/8/layout/process4"/>
    <dgm:cxn modelId="{F1ED7927-082D-ED4D-B712-0D688B0F9372}" type="presParOf" srcId="{C698B239-2047-E748-8FF5-8B8737C7CC5D}" destId="{FA8AF887-EF1F-5F43-9AC0-0CB31236FFBB}" srcOrd="0" destOrd="0" presId="urn:microsoft.com/office/officeart/2005/8/layout/process4"/>
    <dgm:cxn modelId="{DB446A60-29CD-5D4F-8602-393B816E1840}" type="presParOf" srcId="{C698B239-2047-E748-8FF5-8B8737C7CC5D}" destId="{46EA48C2-6EE7-0949-819F-79353DB692AF}" srcOrd="1" destOrd="0" presId="urn:microsoft.com/office/officeart/2005/8/layout/process4"/>
    <dgm:cxn modelId="{7696B33F-8928-6640-BEC0-17D2CED5C929}" type="presParOf" srcId="{C698B239-2047-E748-8FF5-8B8737C7CC5D}" destId="{26A903B0-CDE8-C64F-ACC5-E6F453370D30}" srcOrd="2" destOrd="0" presId="urn:microsoft.com/office/officeart/2005/8/layout/process4"/>
    <dgm:cxn modelId="{D85BEF53-E55A-F441-B1EC-B1D08EE8C79B}" type="presParOf" srcId="{26A903B0-CDE8-C64F-ACC5-E6F453370D30}" destId="{F107EBB3-DA27-D647-AF9B-8B2C40070CEC}" srcOrd="0" destOrd="0" presId="urn:microsoft.com/office/officeart/2005/8/layout/process4"/>
    <dgm:cxn modelId="{DABFC8A7-AA22-E74C-AF44-EA29D4313097}" type="presParOf" srcId="{A88CD304-38E8-0B46-9D32-999AB96333C4}" destId="{FC811597-248E-254C-A9CD-AC47512CE373}" srcOrd="3" destOrd="0" presId="urn:microsoft.com/office/officeart/2005/8/layout/process4"/>
    <dgm:cxn modelId="{71A0C00B-9EA8-014F-A8F7-DC1CE3CAD069}" type="presParOf" srcId="{A88CD304-38E8-0B46-9D32-999AB96333C4}" destId="{8C8282AA-307D-D34A-B50D-E1DBD430A1B4}" srcOrd="4" destOrd="0" presId="urn:microsoft.com/office/officeart/2005/8/layout/process4"/>
    <dgm:cxn modelId="{F3F44378-246D-D743-AB73-DE32147F98F4}" type="presParOf" srcId="{8C8282AA-307D-D34A-B50D-E1DBD430A1B4}" destId="{3797A25A-3797-A54B-8022-A81D3C279587}" srcOrd="0" destOrd="0" presId="urn:microsoft.com/office/officeart/2005/8/layout/process4"/>
    <dgm:cxn modelId="{7385558E-D654-DE42-B312-1F707F1494B2}" type="presParOf" srcId="{8C8282AA-307D-D34A-B50D-E1DBD430A1B4}" destId="{97C4DA31-2428-9D44-8FEA-A053A4A5EE56}" srcOrd="1" destOrd="0" presId="urn:microsoft.com/office/officeart/2005/8/layout/process4"/>
    <dgm:cxn modelId="{2064276A-FC5D-3A45-8396-3E82BB0A82D6}" type="presParOf" srcId="{8C8282AA-307D-D34A-B50D-E1DBD430A1B4}" destId="{12FF75F6-F863-B44A-9540-6274C35BC446}" srcOrd="2" destOrd="0" presId="urn:microsoft.com/office/officeart/2005/8/layout/process4"/>
    <dgm:cxn modelId="{42490692-F604-7248-AF49-21282EA461A0}" type="presParOf" srcId="{12FF75F6-F863-B44A-9540-6274C35BC446}" destId="{E017712F-E0F4-CA40-9DF0-242F995BCA1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F524FC-E54C-4D46-9650-02326593B165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5EF2DF-49E9-114E-A27B-902AB189726F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启动所有（</a:t>
          </a:r>
          <a:r>
            <a:rPr lang="en-US" altLang="zh-CN" sz="2000" dirty="0" err="1">
              <a:latin typeface="+mj-ea"/>
              <a:ea typeface="+mj-ea"/>
            </a:rPr>
            <a:t>hdfs</a:t>
          </a:r>
          <a:r>
            <a:rPr lang="zh-Hans" altLang="en-US" sz="2000" dirty="0">
              <a:latin typeface="+mj-ea"/>
              <a:ea typeface="+mj-ea"/>
            </a:rPr>
            <a:t>，</a:t>
          </a:r>
          <a:r>
            <a:rPr lang="en-US" altLang="zh-Hans" sz="2000" dirty="0">
              <a:latin typeface="+mj-ea"/>
              <a:ea typeface="+mj-ea"/>
            </a:rPr>
            <a:t>yarn</a:t>
          </a:r>
          <a:r>
            <a:rPr lang="zh-CN" altLang="en-US" sz="2000" dirty="0">
              <a:latin typeface="+mj-ea"/>
              <a:ea typeface="+mj-ea"/>
            </a:rPr>
            <a:t>）</a:t>
          </a:r>
        </a:p>
      </dgm:t>
    </dgm:pt>
    <dgm:pt modelId="{A623222B-6A92-124C-854D-B4249FCC7E44}" type="parTrans" cxnId="{3B8F8A7C-A456-B84B-9AE2-776144E79319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827F4AB-BC57-6641-B08E-13FF38610144}" type="sibTrans" cxnId="{3B8F8A7C-A456-B84B-9AE2-776144E79319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3C986ED8-36F8-8348-AEAE-7800D1A3C530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start-</a:t>
          </a:r>
          <a:r>
            <a:rPr lang="en-US" altLang="zh-CN" sz="2000" dirty="0" err="1">
              <a:latin typeface="+mj-ea"/>
              <a:ea typeface="+mj-ea"/>
            </a:rPr>
            <a:t>all.sh</a:t>
          </a:r>
          <a:endParaRPr lang="zh-CN" altLang="en-US" sz="2000" dirty="0">
            <a:latin typeface="+mj-ea"/>
            <a:ea typeface="+mj-ea"/>
          </a:endParaRPr>
        </a:p>
      </dgm:t>
    </dgm:pt>
    <dgm:pt modelId="{429E8EBD-C951-0B43-8C4B-C4AE38517C11}" type="parTrans" cxnId="{A539E9B2-B92C-6C4A-A4E8-0D3AA430D91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B74F78A9-F1A9-0F43-9F1C-CFD7EC6A9483}" type="sibTrans" cxnId="{A539E9B2-B92C-6C4A-A4E8-0D3AA430D91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6CA7DCB-76BA-1143-BDC0-0E46D55A6245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查看</a:t>
          </a:r>
          <a:r>
            <a:rPr lang="en-US" altLang="zh-CN" sz="2000" dirty="0" err="1">
              <a:latin typeface="+mj-ea"/>
              <a:ea typeface="+mj-ea"/>
            </a:rPr>
            <a:t>hadoop</a:t>
          </a:r>
          <a:r>
            <a:rPr lang="zh-CN" altLang="en-US" sz="2000" dirty="0">
              <a:latin typeface="+mj-ea"/>
              <a:ea typeface="+mj-ea"/>
            </a:rPr>
            <a:t>节点进程（</a:t>
          </a:r>
          <a:r>
            <a:rPr lang="en-US" altLang="zh-CN" sz="2000" dirty="0">
              <a:latin typeface="+mj-ea"/>
              <a:ea typeface="+mj-ea"/>
            </a:rPr>
            <a:t>5</a:t>
          </a:r>
          <a:r>
            <a:rPr lang="zh-CN" altLang="en-US" sz="2000" dirty="0">
              <a:latin typeface="+mj-ea"/>
              <a:ea typeface="+mj-ea"/>
            </a:rPr>
            <a:t>个进程）</a:t>
          </a:r>
        </a:p>
      </dgm:t>
    </dgm:pt>
    <dgm:pt modelId="{126F0D3A-6B44-A745-A342-7A1EB01ED2C3}" type="parTrans" cxnId="{F214ED6C-2DE9-9142-9E26-2501E6B742A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74F133AF-61C0-2448-9A58-5C58C6B1CF2C}" type="sibTrans" cxnId="{F214ED6C-2DE9-9142-9E26-2501E6B742A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A90C20A3-3DC0-3B4A-8109-72AAFF881E92}">
      <dgm:prSet phldrT="[文本]" custT="1"/>
      <dgm:spPr/>
      <dgm:t>
        <a:bodyPr/>
        <a:lstStyle/>
        <a:p>
          <a:r>
            <a:rPr lang="en-US" altLang="zh-CN" sz="2000" dirty="0" err="1">
              <a:latin typeface="+mj-ea"/>
              <a:ea typeface="+mj-ea"/>
            </a:rPr>
            <a:t>jps</a:t>
          </a:r>
          <a:endParaRPr lang="zh-CN" altLang="en-US" sz="2000" dirty="0">
            <a:latin typeface="+mj-ea"/>
            <a:ea typeface="+mj-ea"/>
          </a:endParaRPr>
        </a:p>
      </dgm:t>
    </dgm:pt>
    <dgm:pt modelId="{6C83D20C-1E9C-324B-B7C4-D9A04132DE3C}" type="parTrans" cxnId="{E1C8535D-6E25-A246-B9E2-45A662D945C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D8C9FDB-8011-5C4C-BC0C-797378C84FAD}" type="sibTrans" cxnId="{E1C8535D-6E25-A246-B9E2-45A662D945C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CE7A50A-9BAB-3E4F-97F2-5FB79AE3F916}" type="pres">
      <dgm:prSet presAssocID="{43F524FC-E54C-4D46-9650-02326593B165}" presName="Name0" presStyleCnt="0">
        <dgm:presLayoutVars>
          <dgm:dir/>
          <dgm:animLvl val="lvl"/>
          <dgm:resizeHandles val="exact"/>
        </dgm:presLayoutVars>
      </dgm:prSet>
      <dgm:spPr/>
    </dgm:pt>
    <dgm:pt modelId="{44F62D93-BC40-3F46-8C85-64CC6DC9195C}" type="pres">
      <dgm:prSet presAssocID="{96CA7DCB-76BA-1143-BDC0-0E46D55A6245}" presName="boxAndChildren" presStyleCnt="0"/>
      <dgm:spPr/>
    </dgm:pt>
    <dgm:pt modelId="{D4D2F589-EC21-8C48-9341-7129733571F8}" type="pres">
      <dgm:prSet presAssocID="{96CA7DCB-76BA-1143-BDC0-0E46D55A6245}" presName="parentTextBox" presStyleLbl="node1" presStyleIdx="0" presStyleCnt="2"/>
      <dgm:spPr/>
    </dgm:pt>
    <dgm:pt modelId="{D4E3C88A-1878-8B48-859B-68D139109299}" type="pres">
      <dgm:prSet presAssocID="{96CA7DCB-76BA-1143-BDC0-0E46D55A6245}" presName="entireBox" presStyleLbl="node1" presStyleIdx="0" presStyleCnt="2"/>
      <dgm:spPr/>
    </dgm:pt>
    <dgm:pt modelId="{B0376FA5-5D74-D145-8B5E-8DBDA62CEDB3}" type="pres">
      <dgm:prSet presAssocID="{96CA7DCB-76BA-1143-BDC0-0E46D55A6245}" presName="descendantBox" presStyleCnt="0"/>
      <dgm:spPr/>
    </dgm:pt>
    <dgm:pt modelId="{59744BEB-F024-AF46-BB7D-822D8B2B753D}" type="pres">
      <dgm:prSet presAssocID="{A90C20A3-3DC0-3B4A-8109-72AAFF881E92}" presName="childTextBox" presStyleLbl="fgAccFollowNode1" presStyleIdx="0" presStyleCnt="2">
        <dgm:presLayoutVars>
          <dgm:bulletEnabled val="1"/>
        </dgm:presLayoutVars>
      </dgm:prSet>
      <dgm:spPr/>
    </dgm:pt>
    <dgm:pt modelId="{D186E7EC-65C1-6A49-AFCC-C8999E4A16F9}" type="pres">
      <dgm:prSet presAssocID="{0827F4AB-BC57-6641-B08E-13FF38610144}" presName="sp" presStyleCnt="0"/>
      <dgm:spPr/>
    </dgm:pt>
    <dgm:pt modelId="{797BA5B1-BED7-B046-B2D6-CA7E2FA38750}" type="pres">
      <dgm:prSet presAssocID="{935EF2DF-49E9-114E-A27B-902AB189726F}" presName="arrowAndChildren" presStyleCnt="0"/>
      <dgm:spPr/>
    </dgm:pt>
    <dgm:pt modelId="{E213E4FD-652E-1C47-80C2-5612A1A31F6B}" type="pres">
      <dgm:prSet presAssocID="{935EF2DF-49E9-114E-A27B-902AB189726F}" presName="parentTextArrow" presStyleLbl="node1" presStyleIdx="0" presStyleCnt="2"/>
      <dgm:spPr/>
    </dgm:pt>
    <dgm:pt modelId="{FD14B6E7-8C3C-9C42-8E1C-ED86A2A5DA19}" type="pres">
      <dgm:prSet presAssocID="{935EF2DF-49E9-114E-A27B-902AB189726F}" presName="arrow" presStyleLbl="node1" presStyleIdx="1" presStyleCnt="2" custLinFactNeighborY="-2250"/>
      <dgm:spPr/>
    </dgm:pt>
    <dgm:pt modelId="{40AB8996-44EE-3C48-880E-A4D1D56EED88}" type="pres">
      <dgm:prSet presAssocID="{935EF2DF-49E9-114E-A27B-902AB189726F}" presName="descendantArrow" presStyleCnt="0"/>
      <dgm:spPr/>
    </dgm:pt>
    <dgm:pt modelId="{AA589045-81DA-9442-A55F-607A7AE2E611}" type="pres">
      <dgm:prSet presAssocID="{3C986ED8-36F8-8348-AEAE-7800D1A3C530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D0B8FD0B-98B5-0049-AC10-6BDBDF10EEAE}" type="presOf" srcId="{3C986ED8-36F8-8348-AEAE-7800D1A3C530}" destId="{AA589045-81DA-9442-A55F-607A7AE2E611}" srcOrd="0" destOrd="0" presId="urn:microsoft.com/office/officeart/2005/8/layout/process4"/>
    <dgm:cxn modelId="{6EEDED5A-F142-7749-B384-A0D63BE4C997}" type="presOf" srcId="{96CA7DCB-76BA-1143-BDC0-0E46D55A6245}" destId="{D4E3C88A-1878-8B48-859B-68D139109299}" srcOrd="1" destOrd="0" presId="urn:microsoft.com/office/officeart/2005/8/layout/process4"/>
    <dgm:cxn modelId="{E1C8535D-6E25-A246-B9E2-45A662D945CA}" srcId="{96CA7DCB-76BA-1143-BDC0-0E46D55A6245}" destId="{A90C20A3-3DC0-3B4A-8109-72AAFF881E92}" srcOrd="0" destOrd="0" parTransId="{6C83D20C-1E9C-324B-B7C4-D9A04132DE3C}" sibTransId="{CD8C9FDB-8011-5C4C-BC0C-797378C84FAD}"/>
    <dgm:cxn modelId="{AEA02E6C-BEF6-7146-9A48-B84DE9C9EF86}" type="presOf" srcId="{935EF2DF-49E9-114E-A27B-902AB189726F}" destId="{E213E4FD-652E-1C47-80C2-5612A1A31F6B}" srcOrd="0" destOrd="0" presId="urn:microsoft.com/office/officeart/2005/8/layout/process4"/>
    <dgm:cxn modelId="{F214ED6C-2DE9-9142-9E26-2501E6B742AA}" srcId="{43F524FC-E54C-4D46-9650-02326593B165}" destId="{96CA7DCB-76BA-1143-BDC0-0E46D55A6245}" srcOrd="1" destOrd="0" parTransId="{126F0D3A-6B44-A745-A342-7A1EB01ED2C3}" sibTransId="{74F133AF-61C0-2448-9A58-5C58C6B1CF2C}"/>
    <dgm:cxn modelId="{3B8F8A7C-A456-B84B-9AE2-776144E79319}" srcId="{43F524FC-E54C-4D46-9650-02326593B165}" destId="{935EF2DF-49E9-114E-A27B-902AB189726F}" srcOrd="0" destOrd="0" parTransId="{A623222B-6A92-124C-854D-B4249FCC7E44}" sibTransId="{0827F4AB-BC57-6641-B08E-13FF38610144}"/>
    <dgm:cxn modelId="{A539E9B2-B92C-6C4A-A4E8-0D3AA430D913}" srcId="{935EF2DF-49E9-114E-A27B-902AB189726F}" destId="{3C986ED8-36F8-8348-AEAE-7800D1A3C530}" srcOrd="0" destOrd="0" parTransId="{429E8EBD-C951-0B43-8C4B-C4AE38517C11}" sibTransId="{B74F78A9-F1A9-0F43-9F1C-CFD7EC6A9483}"/>
    <dgm:cxn modelId="{435DFFCB-8B35-CD40-9A76-9723C00AC378}" type="presOf" srcId="{96CA7DCB-76BA-1143-BDC0-0E46D55A6245}" destId="{D4D2F589-EC21-8C48-9341-7129733571F8}" srcOrd="0" destOrd="0" presId="urn:microsoft.com/office/officeart/2005/8/layout/process4"/>
    <dgm:cxn modelId="{75489AD8-4F77-3841-8FEE-862B4B3EDE4E}" type="presOf" srcId="{A90C20A3-3DC0-3B4A-8109-72AAFF881E92}" destId="{59744BEB-F024-AF46-BB7D-822D8B2B753D}" srcOrd="0" destOrd="0" presId="urn:microsoft.com/office/officeart/2005/8/layout/process4"/>
    <dgm:cxn modelId="{A0301BEB-F206-AD43-A7BE-328D8FB453BF}" type="presOf" srcId="{935EF2DF-49E9-114E-A27B-902AB189726F}" destId="{FD14B6E7-8C3C-9C42-8E1C-ED86A2A5DA19}" srcOrd="1" destOrd="0" presId="urn:microsoft.com/office/officeart/2005/8/layout/process4"/>
    <dgm:cxn modelId="{BF0384F9-7617-C447-92BE-82B09192DCF0}" type="presOf" srcId="{43F524FC-E54C-4D46-9650-02326593B165}" destId="{5CE7A50A-9BAB-3E4F-97F2-5FB79AE3F916}" srcOrd="0" destOrd="0" presId="urn:microsoft.com/office/officeart/2005/8/layout/process4"/>
    <dgm:cxn modelId="{651C62B8-C30A-CF47-BBC2-F64510283AEF}" type="presParOf" srcId="{5CE7A50A-9BAB-3E4F-97F2-5FB79AE3F916}" destId="{44F62D93-BC40-3F46-8C85-64CC6DC9195C}" srcOrd="0" destOrd="0" presId="urn:microsoft.com/office/officeart/2005/8/layout/process4"/>
    <dgm:cxn modelId="{22D331B5-30B1-214F-8396-B9C1F76A321C}" type="presParOf" srcId="{44F62D93-BC40-3F46-8C85-64CC6DC9195C}" destId="{D4D2F589-EC21-8C48-9341-7129733571F8}" srcOrd="0" destOrd="0" presId="urn:microsoft.com/office/officeart/2005/8/layout/process4"/>
    <dgm:cxn modelId="{D5616B04-B05C-1A47-864B-FB3CB5BD0032}" type="presParOf" srcId="{44F62D93-BC40-3F46-8C85-64CC6DC9195C}" destId="{D4E3C88A-1878-8B48-859B-68D139109299}" srcOrd="1" destOrd="0" presId="urn:microsoft.com/office/officeart/2005/8/layout/process4"/>
    <dgm:cxn modelId="{D168917F-05D7-CF4E-9EC1-74FA596387E7}" type="presParOf" srcId="{44F62D93-BC40-3F46-8C85-64CC6DC9195C}" destId="{B0376FA5-5D74-D145-8B5E-8DBDA62CEDB3}" srcOrd="2" destOrd="0" presId="urn:microsoft.com/office/officeart/2005/8/layout/process4"/>
    <dgm:cxn modelId="{2819AFB6-B616-894B-B7D5-46AD250560BD}" type="presParOf" srcId="{B0376FA5-5D74-D145-8B5E-8DBDA62CEDB3}" destId="{59744BEB-F024-AF46-BB7D-822D8B2B753D}" srcOrd="0" destOrd="0" presId="urn:microsoft.com/office/officeart/2005/8/layout/process4"/>
    <dgm:cxn modelId="{FF62CE96-CC03-CC43-A70B-47F902EFAA88}" type="presParOf" srcId="{5CE7A50A-9BAB-3E4F-97F2-5FB79AE3F916}" destId="{D186E7EC-65C1-6A49-AFCC-C8999E4A16F9}" srcOrd="1" destOrd="0" presId="urn:microsoft.com/office/officeart/2005/8/layout/process4"/>
    <dgm:cxn modelId="{9DBF3DDB-3032-604A-A77C-E8C357B4700A}" type="presParOf" srcId="{5CE7A50A-9BAB-3E4F-97F2-5FB79AE3F916}" destId="{797BA5B1-BED7-B046-B2D6-CA7E2FA38750}" srcOrd="2" destOrd="0" presId="urn:microsoft.com/office/officeart/2005/8/layout/process4"/>
    <dgm:cxn modelId="{A8867891-8BC5-CC48-91A1-7532E1265BC9}" type="presParOf" srcId="{797BA5B1-BED7-B046-B2D6-CA7E2FA38750}" destId="{E213E4FD-652E-1C47-80C2-5612A1A31F6B}" srcOrd="0" destOrd="0" presId="urn:microsoft.com/office/officeart/2005/8/layout/process4"/>
    <dgm:cxn modelId="{DF2C524E-05DC-B946-B270-72B9632C4183}" type="presParOf" srcId="{797BA5B1-BED7-B046-B2D6-CA7E2FA38750}" destId="{FD14B6E7-8C3C-9C42-8E1C-ED86A2A5DA19}" srcOrd="1" destOrd="0" presId="urn:microsoft.com/office/officeart/2005/8/layout/process4"/>
    <dgm:cxn modelId="{BB0432D9-D163-AC4F-9873-B4D01C846B3F}" type="presParOf" srcId="{797BA5B1-BED7-B046-B2D6-CA7E2FA38750}" destId="{40AB8996-44EE-3C48-880E-A4D1D56EED88}" srcOrd="2" destOrd="0" presId="urn:microsoft.com/office/officeart/2005/8/layout/process4"/>
    <dgm:cxn modelId="{8F1A710F-F1C1-B048-A13B-9218CC127FAA}" type="presParOf" srcId="{40AB8996-44EE-3C48-880E-A4D1D56EED88}" destId="{AA589045-81DA-9442-A55F-607A7AE2E61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7851F69-71BE-9549-8571-17DC896E24F5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965DFB-B691-0A4A-8A45-B3F84FC30356}">
      <dgm:prSet phldrT="[文本]" custT="1"/>
      <dgm:spPr/>
      <dgm:t>
        <a:bodyPr/>
        <a:lstStyle/>
        <a:p>
          <a:r>
            <a:rPr lang="zh-CN" altLang="en-US" sz="2000" dirty="0"/>
            <a:t>执行停止命令</a:t>
          </a:r>
        </a:p>
      </dgm:t>
    </dgm:pt>
    <dgm:pt modelId="{C52DDE6B-2EEB-E246-82F6-958F30397CEB}" type="parTrans" cxnId="{BDC9832B-FCFF-9B4B-8403-201FB61C984A}">
      <dgm:prSet/>
      <dgm:spPr/>
      <dgm:t>
        <a:bodyPr/>
        <a:lstStyle/>
        <a:p>
          <a:endParaRPr lang="zh-CN" altLang="en-US"/>
        </a:p>
      </dgm:t>
    </dgm:pt>
    <dgm:pt modelId="{B3D6F022-6D67-634B-B80A-F2B648F67040}" type="sibTrans" cxnId="{BDC9832B-FCFF-9B4B-8403-201FB61C984A}">
      <dgm:prSet/>
      <dgm:spPr/>
      <dgm:t>
        <a:bodyPr/>
        <a:lstStyle/>
        <a:p>
          <a:endParaRPr lang="zh-CN" altLang="en-US"/>
        </a:p>
      </dgm:t>
    </dgm:pt>
    <dgm:pt modelId="{6C1D328B-AA80-FC42-AD38-D847F6AF6B89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stop-</a:t>
          </a:r>
          <a:r>
            <a:rPr lang="en-US" altLang="zh-CN" sz="2000" dirty="0" err="1">
              <a:latin typeface="+mj-ea"/>
              <a:ea typeface="+mj-ea"/>
            </a:rPr>
            <a:t>all.sh</a:t>
          </a:r>
          <a:endParaRPr lang="zh-CN" altLang="en-US" sz="2000" dirty="0">
            <a:latin typeface="+mj-ea"/>
            <a:ea typeface="+mj-ea"/>
          </a:endParaRPr>
        </a:p>
      </dgm:t>
    </dgm:pt>
    <dgm:pt modelId="{588B724B-C5D9-8346-A7CD-7DECC3B0B6A9}" type="parTrans" cxnId="{EBBE19D5-3BC1-C841-B5F7-C53A949A8DC8}">
      <dgm:prSet/>
      <dgm:spPr/>
      <dgm:t>
        <a:bodyPr/>
        <a:lstStyle/>
        <a:p>
          <a:endParaRPr lang="zh-CN" altLang="en-US"/>
        </a:p>
      </dgm:t>
    </dgm:pt>
    <dgm:pt modelId="{821FF312-5246-B945-BFA3-601840A3FE69}" type="sibTrans" cxnId="{EBBE19D5-3BC1-C841-B5F7-C53A949A8DC8}">
      <dgm:prSet/>
      <dgm:spPr/>
      <dgm:t>
        <a:bodyPr/>
        <a:lstStyle/>
        <a:p>
          <a:endParaRPr lang="zh-CN" altLang="en-US"/>
        </a:p>
      </dgm:t>
    </dgm:pt>
    <dgm:pt modelId="{5C150BD5-9E84-AE41-AFE5-36A0DE7C1F66}">
      <dgm:prSet phldrT="[文本]" custT="1"/>
      <dgm:spPr/>
      <dgm:t>
        <a:bodyPr/>
        <a:lstStyle/>
        <a:p>
          <a:r>
            <a:rPr lang="zh-CN" altLang="en-US" sz="2000" dirty="0"/>
            <a:t>查看节点进程</a:t>
          </a:r>
        </a:p>
      </dgm:t>
    </dgm:pt>
    <dgm:pt modelId="{0413E6ED-DB22-0A4D-ACEA-BEF806591DF2}" type="parTrans" cxnId="{4619365D-3306-7E4C-8CD8-E4CE8E7A8014}">
      <dgm:prSet/>
      <dgm:spPr/>
      <dgm:t>
        <a:bodyPr/>
        <a:lstStyle/>
        <a:p>
          <a:endParaRPr lang="zh-CN" altLang="en-US"/>
        </a:p>
      </dgm:t>
    </dgm:pt>
    <dgm:pt modelId="{FD65FD6E-818D-F349-8202-4DCDA6AF7E3C}" type="sibTrans" cxnId="{4619365D-3306-7E4C-8CD8-E4CE8E7A8014}">
      <dgm:prSet/>
      <dgm:spPr/>
      <dgm:t>
        <a:bodyPr/>
        <a:lstStyle/>
        <a:p>
          <a:endParaRPr lang="zh-CN" altLang="en-US"/>
        </a:p>
      </dgm:t>
    </dgm:pt>
    <dgm:pt modelId="{9E2270B4-53E5-FE4A-AB2E-973285CA6610}">
      <dgm:prSet phldrT="[文本]" custT="1"/>
      <dgm:spPr/>
      <dgm:t>
        <a:bodyPr/>
        <a:lstStyle/>
        <a:p>
          <a:r>
            <a:rPr lang="en-US" altLang="zh-CN" sz="2000" dirty="0" err="1">
              <a:latin typeface="+mj-ea"/>
              <a:ea typeface="+mj-ea"/>
            </a:rPr>
            <a:t>jps</a:t>
          </a:r>
          <a:endParaRPr lang="zh-CN" altLang="en-US" sz="2000" dirty="0">
            <a:latin typeface="+mj-ea"/>
            <a:ea typeface="+mj-ea"/>
          </a:endParaRPr>
        </a:p>
      </dgm:t>
    </dgm:pt>
    <dgm:pt modelId="{511845C7-CB7E-3649-9612-945602B5C6A8}" type="parTrans" cxnId="{E7DFFE8F-9B6D-5B47-BA1B-C0A24324EB5F}">
      <dgm:prSet/>
      <dgm:spPr/>
      <dgm:t>
        <a:bodyPr/>
        <a:lstStyle/>
        <a:p>
          <a:endParaRPr lang="zh-CN" altLang="en-US"/>
        </a:p>
      </dgm:t>
    </dgm:pt>
    <dgm:pt modelId="{7C4339AA-1ED5-EB4D-A67A-56ECAC970D2A}" type="sibTrans" cxnId="{E7DFFE8F-9B6D-5B47-BA1B-C0A24324EB5F}">
      <dgm:prSet/>
      <dgm:spPr/>
      <dgm:t>
        <a:bodyPr/>
        <a:lstStyle/>
        <a:p>
          <a:endParaRPr lang="zh-CN" altLang="en-US"/>
        </a:p>
      </dgm:t>
    </dgm:pt>
    <dgm:pt modelId="{4AFA20CD-1EAE-004A-B444-206BF06056FB}" type="pres">
      <dgm:prSet presAssocID="{57851F69-71BE-9549-8571-17DC896E24F5}" presName="Name0" presStyleCnt="0">
        <dgm:presLayoutVars>
          <dgm:dir/>
          <dgm:animLvl val="lvl"/>
          <dgm:resizeHandles val="exact"/>
        </dgm:presLayoutVars>
      </dgm:prSet>
      <dgm:spPr/>
    </dgm:pt>
    <dgm:pt modelId="{63C94052-BB2F-D746-A222-9F70AB295902}" type="pres">
      <dgm:prSet presAssocID="{5C150BD5-9E84-AE41-AFE5-36A0DE7C1F66}" presName="boxAndChildren" presStyleCnt="0"/>
      <dgm:spPr/>
    </dgm:pt>
    <dgm:pt modelId="{82A1DEDB-0DEB-ED47-99B0-99A7B86DC567}" type="pres">
      <dgm:prSet presAssocID="{5C150BD5-9E84-AE41-AFE5-36A0DE7C1F66}" presName="parentTextBox" presStyleLbl="node1" presStyleIdx="0" presStyleCnt="2"/>
      <dgm:spPr/>
    </dgm:pt>
    <dgm:pt modelId="{4C0DE0E0-C4E3-2A4A-AEE1-A8A460A53B49}" type="pres">
      <dgm:prSet presAssocID="{5C150BD5-9E84-AE41-AFE5-36A0DE7C1F66}" presName="entireBox" presStyleLbl="node1" presStyleIdx="0" presStyleCnt="2"/>
      <dgm:spPr/>
    </dgm:pt>
    <dgm:pt modelId="{1FA0D155-4533-254D-B1E4-6F33199A7761}" type="pres">
      <dgm:prSet presAssocID="{5C150BD5-9E84-AE41-AFE5-36A0DE7C1F66}" presName="descendantBox" presStyleCnt="0"/>
      <dgm:spPr/>
    </dgm:pt>
    <dgm:pt modelId="{D7D7241F-C90D-2942-8F87-80F46883A40A}" type="pres">
      <dgm:prSet presAssocID="{9E2270B4-53E5-FE4A-AB2E-973285CA6610}" presName="childTextBox" presStyleLbl="fgAccFollowNode1" presStyleIdx="0" presStyleCnt="2">
        <dgm:presLayoutVars>
          <dgm:bulletEnabled val="1"/>
        </dgm:presLayoutVars>
      </dgm:prSet>
      <dgm:spPr/>
    </dgm:pt>
    <dgm:pt modelId="{4B0D72A9-9174-E946-8F0E-5375680F0CEF}" type="pres">
      <dgm:prSet presAssocID="{B3D6F022-6D67-634B-B80A-F2B648F67040}" presName="sp" presStyleCnt="0"/>
      <dgm:spPr/>
    </dgm:pt>
    <dgm:pt modelId="{028D083C-5DDE-254D-BB48-6A387AE3B7B9}" type="pres">
      <dgm:prSet presAssocID="{5A965DFB-B691-0A4A-8A45-B3F84FC30356}" presName="arrowAndChildren" presStyleCnt="0"/>
      <dgm:spPr/>
    </dgm:pt>
    <dgm:pt modelId="{290130AF-54C8-4C4E-A605-E97EEC0C66C9}" type="pres">
      <dgm:prSet presAssocID="{5A965DFB-B691-0A4A-8A45-B3F84FC30356}" presName="parentTextArrow" presStyleLbl="node1" presStyleIdx="0" presStyleCnt="2"/>
      <dgm:spPr/>
    </dgm:pt>
    <dgm:pt modelId="{A8028BAC-73BD-1D4E-9188-9C0845EA17BD}" type="pres">
      <dgm:prSet presAssocID="{5A965DFB-B691-0A4A-8A45-B3F84FC30356}" presName="arrow" presStyleLbl="node1" presStyleIdx="1" presStyleCnt="2"/>
      <dgm:spPr/>
    </dgm:pt>
    <dgm:pt modelId="{EB837023-D2B4-1E4B-B6C2-B49F415D7A60}" type="pres">
      <dgm:prSet presAssocID="{5A965DFB-B691-0A4A-8A45-B3F84FC30356}" presName="descendantArrow" presStyleCnt="0"/>
      <dgm:spPr/>
    </dgm:pt>
    <dgm:pt modelId="{CF01CE62-7BD5-1340-B2A8-3DCE054A96BC}" type="pres">
      <dgm:prSet presAssocID="{6C1D328B-AA80-FC42-AD38-D847F6AF6B89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87845C22-B5B4-A94A-8773-BE68E61D3C88}" type="presOf" srcId="{57851F69-71BE-9549-8571-17DC896E24F5}" destId="{4AFA20CD-1EAE-004A-B444-206BF06056FB}" srcOrd="0" destOrd="0" presId="urn:microsoft.com/office/officeart/2005/8/layout/process4"/>
    <dgm:cxn modelId="{BDC9832B-FCFF-9B4B-8403-201FB61C984A}" srcId="{57851F69-71BE-9549-8571-17DC896E24F5}" destId="{5A965DFB-B691-0A4A-8A45-B3F84FC30356}" srcOrd="0" destOrd="0" parTransId="{C52DDE6B-2EEB-E246-82F6-958F30397CEB}" sibTransId="{B3D6F022-6D67-634B-B80A-F2B648F67040}"/>
    <dgm:cxn modelId="{4619365D-3306-7E4C-8CD8-E4CE8E7A8014}" srcId="{57851F69-71BE-9549-8571-17DC896E24F5}" destId="{5C150BD5-9E84-AE41-AFE5-36A0DE7C1F66}" srcOrd="1" destOrd="0" parTransId="{0413E6ED-DB22-0A4D-ACEA-BEF806591DF2}" sibTransId="{FD65FD6E-818D-F349-8202-4DCDA6AF7E3C}"/>
    <dgm:cxn modelId="{F8D1BA6A-ECD1-A149-8376-27DB88B7BCC1}" type="presOf" srcId="{5A965DFB-B691-0A4A-8A45-B3F84FC30356}" destId="{A8028BAC-73BD-1D4E-9188-9C0845EA17BD}" srcOrd="1" destOrd="0" presId="urn:microsoft.com/office/officeart/2005/8/layout/process4"/>
    <dgm:cxn modelId="{21D50A6C-403B-0A42-B8EB-59AC8078CCF9}" type="presOf" srcId="{6C1D328B-AA80-FC42-AD38-D847F6AF6B89}" destId="{CF01CE62-7BD5-1340-B2A8-3DCE054A96BC}" srcOrd="0" destOrd="0" presId="urn:microsoft.com/office/officeart/2005/8/layout/process4"/>
    <dgm:cxn modelId="{0F406E76-4892-C344-9708-83233F5085FA}" type="presOf" srcId="{5A965DFB-B691-0A4A-8A45-B3F84FC30356}" destId="{290130AF-54C8-4C4E-A605-E97EEC0C66C9}" srcOrd="0" destOrd="0" presId="urn:microsoft.com/office/officeart/2005/8/layout/process4"/>
    <dgm:cxn modelId="{E7DFFE8F-9B6D-5B47-BA1B-C0A24324EB5F}" srcId="{5C150BD5-9E84-AE41-AFE5-36A0DE7C1F66}" destId="{9E2270B4-53E5-FE4A-AB2E-973285CA6610}" srcOrd="0" destOrd="0" parTransId="{511845C7-CB7E-3649-9612-945602B5C6A8}" sibTransId="{7C4339AA-1ED5-EB4D-A67A-56ECAC970D2A}"/>
    <dgm:cxn modelId="{EBBE19D5-3BC1-C841-B5F7-C53A949A8DC8}" srcId="{5A965DFB-B691-0A4A-8A45-B3F84FC30356}" destId="{6C1D328B-AA80-FC42-AD38-D847F6AF6B89}" srcOrd="0" destOrd="0" parTransId="{588B724B-C5D9-8346-A7CD-7DECC3B0B6A9}" sibTransId="{821FF312-5246-B945-BFA3-601840A3FE69}"/>
    <dgm:cxn modelId="{5425A1DD-D881-E947-B5EB-81EF30F2068C}" type="presOf" srcId="{9E2270B4-53E5-FE4A-AB2E-973285CA6610}" destId="{D7D7241F-C90D-2942-8F87-80F46883A40A}" srcOrd="0" destOrd="0" presId="urn:microsoft.com/office/officeart/2005/8/layout/process4"/>
    <dgm:cxn modelId="{2A8106EA-3AFC-6848-9967-9ABC5C8784A7}" type="presOf" srcId="{5C150BD5-9E84-AE41-AFE5-36A0DE7C1F66}" destId="{4C0DE0E0-C4E3-2A4A-AEE1-A8A460A53B49}" srcOrd="1" destOrd="0" presId="urn:microsoft.com/office/officeart/2005/8/layout/process4"/>
    <dgm:cxn modelId="{E1E3EAEF-09FA-4846-8D3B-C05C32C83D15}" type="presOf" srcId="{5C150BD5-9E84-AE41-AFE5-36A0DE7C1F66}" destId="{82A1DEDB-0DEB-ED47-99B0-99A7B86DC567}" srcOrd="0" destOrd="0" presId="urn:microsoft.com/office/officeart/2005/8/layout/process4"/>
    <dgm:cxn modelId="{C2CDA0AB-022A-F74E-A564-95BF9AC5520E}" type="presParOf" srcId="{4AFA20CD-1EAE-004A-B444-206BF06056FB}" destId="{63C94052-BB2F-D746-A222-9F70AB295902}" srcOrd="0" destOrd="0" presId="urn:microsoft.com/office/officeart/2005/8/layout/process4"/>
    <dgm:cxn modelId="{9C67067D-D4CE-0747-92E5-CCC94C877E13}" type="presParOf" srcId="{63C94052-BB2F-D746-A222-9F70AB295902}" destId="{82A1DEDB-0DEB-ED47-99B0-99A7B86DC567}" srcOrd="0" destOrd="0" presId="urn:microsoft.com/office/officeart/2005/8/layout/process4"/>
    <dgm:cxn modelId="{B13CC9FA-EA26-114B-BA97-8D344CFA8ECC}" type="presParOf" srcId="{63C94052-BB2F-D746-A222-9F70AB295902}" destId="{4C0DE0E0-C4E3-2A4A-AEE1-A8A460A53B49}" srcOrd="1" destOrd="0" presId="urn:microsoft.com/office/officeart/2005/8/layout/process4"/>
    <dgm:cxn modelId="{DCACED8B-576D-ED44-ADC6-16CA3A9D7C9A}" type="presParOf" srcId="{63C94052-BB2F-D746-A222-9F70AB295902}" destId="{1FA0D155-4533-254D-B1E4-6F33199A7761}" srcOrd="2" destOrd="0" presId="urn:microsoft.com/office/officeart/2005/8/layout/process4"/>
    <dgm:cxn modelId="{1820846F-C05C-AF46-B2FD-C351E1B3F7B0}" type="presParOf" srcId="{1FA0D155-4533-254D-B1E4-6F33199A7761}" destId="{D7D7241F-C90D-2942-8F87-80F46883A40A}" srcOrd="0" destOrd="0" presId="urn:microsoft.com/office/officeart/2005/8/layout/process4"/>
    <dgm:cxn modelId="{955D129E-905D-FB45-936F-4E22F5EB2645}" type="presParOf" srcId="{4AFA20CD-1EAE-004A-B444-206BF06056FB}" destId="{4B0D72A9-9174-E946-8F0E-5375680F0CEF}" srcOrd="1" destOrd="0" presId="urn:microsoft.com/office/officeart/2005/8/layout/process4"/>
    <dgm:cxn modelId="{761F7153-B020-2B46-BFA8-4A6176EE3FFD}" type="presParOf" srcId="{4AFA20CD-1EAE-004A-B444-206BF06056FB}" destId="{028D083C-5DDE-254D-BB48-6A387AE3B7B9}" srcOrd="2" destOrd="0" presId="urn:microsoft.com/office/officeart/2005/8/layout/process4"/>
    <dgm:cxn modelId="{6F1D0A81-6AAE-C841-B7B3-5A59E2CC01A7}" type="presParOf" srcId="{028D083C-5DDE-254D-BB48-6A387AE3B7B9}" destId="{290130AF-54C8-4C4E-A605-E97EEC0C66C9}" srcOrd="0" destOrd="0" presId="urn:microsoft.com/office/officeart/2005/8/layout/process4"/>
    <dgm:cxn modelId="{A245E004-02B4-8B4F-A909-91E9DA11692A}" type="presParOf" srcId="{028D083C-5DDE-254D-BB48-6A387AE3B7B9}" destId="{A8028BAC-73BD-1D4E-9188-9C0845EA17BD}" srcOrd="1" destOrd="0" presId="urn:microsoft.com/office/officeart/2005/8/layout/process4"/>
    <dgm:cxn modelId="{485CBEC9-FEF6-1241-A9A2-BA4BF6A559C0}" type="presParOf" srcId="{028D083C-5DDE-254D-BB48-6A387AE3B7B9}" destId="{EB837023-D2B4-1E4B-B6C2-B49F415D7A60}" srcOrd="2" destOrd="0" presId="urn:microsoft.com/office/officeart/2005/8/layout/process4"/>
    <dgm:cxn modelId="{1A388DC1-E38C-4D4B-B69F-C499D924D045}" type="presParOf" srcId="{EB837023-D2B4-1E4B-B6C2-B49F415D7A60}" destId="{CF01CE62-7BD5-1340-B2A8-3DCE054A96B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1CD104E-FC7B-4D46-8A9F-A2CB33C10BA2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342C19-329F-5542-B801-F60BFBF4A5D9}">
      <dgm:prSet phldrT="[文本]" custT="1"/>
      <dgm:spPr/>
      <dgm:t>
        <a:bodyPr/>
        <a:lstStyle/>
        <a:p>
          <a:r>
            <a:rPr lang="en-US" altLang="zh-CN" sz="2000" dirty="0" err="1">
              <a:latin typeface="+mj-ea"/>
              <a:ea typeface="+mj-ea"/>
            </a:rPr>
            <a:t>NameNode</a:t>
          </a:r>
          <a:endParaRPr lang="zh-CN" altLang="en-US" sz="2000" dirty="0">
            <a:latin typeface="+mj-ea"/>
            <a:ea typeface="+mj-ea"/>
          </a:endParaRPr>
        </a:p>
      </dgm:t>
    </dgm:pt>
    <dgm:pt modelId="{11AC7FDE-CF30-D345-A755-5C3A2EA025B4}" type="parTrans" cxnId="{4F054EBB-C645-4E41-85B2-358EAA5314D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35C691A7-FE8F-4A48-BB6E-CC425F2DA11D}" type="sibTrans" cxnId="{4F054EBB-C645-4E41-85B2-358EAA5314D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2608BFC-938D-6D40-8113-C7403797498B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50070</a:t>
          </a:r>
          <a:endParaRPr lang="zh-CN" altLang="en-US" sz="2000" dirty="0">
            <a:latin typeface="+mj-ea"/>
            <a:ea typeface="+mj-ea"/>
          </a:endParaRPr>
        </a:p>
      </dgm:t>
    </dgm:pt>
    <dgm:pt modelId="{9A654E17-E0D5-924A-8FEF-17F37CB92533}" type="parTrans" cxnId="{9E72EDA3-0181-274F-B700-5859E6147932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E81CBDE-5034-0447-ACFE-9DC530E9D514}" type="sibTrans" cxnId="{9E72EDA3-0181-274F-B700-5859E6147932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F79EA7AD-F1A4-1B48-ABCB-0B06B1D1592A}">
      <dgm:prSet custT="1"/>
      <dgm:spPr/>
      <dgm:t>
        <a:bodyPr/>
        <a:lstStyle/>
        <a:p>
          <a:r>
            <a:rPr lang="en-US" altLang="zh-CN" sz="2000" dirty="0" err="1">
              <a:latin typeface="+mj-ea"/>
              <a:ea typeface="+mj-ea"/>
            </a:rPr>
            <a:t>DataNode</a:t>
          </a:r>
          <a:endParaRPr lang="zh-CN" altLang="en-US" sz="2000" dirty="0">
            <a:latin typeface="+mj-ea"/>
            <a:ea typeface="+mj-ea"/>
          </a:endParaRPr>
        </a:p>
      </dgm:t>
    </dgm:pt>
    <dgm:pt modelId="{D9309C3D-D74D-A54E-ADC7-5D0901F48D35}" type="parTrans" cxnId="{8CBBD2FF-CC6A-D94B-AC13-B8A68FDA7EB8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0E0CF45-C333-054F-8C12-6BB04CA20891}" type="sibTrans" cxnId="{8CBBD2FF-CC6A-D94B-AC13-B8A68FDA7EB8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88F6027-B37B-9A41-A644-9393D18AFE1E}">
      <dgm:prSet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50075</a:t>
          </a:r>
          <a:endParaRPr lang="zh-CN" altLang="en-US" sz="2000" dirty="0">
            <a:latin typeface="+mj-ea"/>
            <a:ea typeface="+mj-ea"/>
          </a:endParaRPr>
        </a:p>
      </dgm:t>
    </dgm:pt>
    <dgm:pt modelId="{0D19CA9F-D2FC-6A48-8BD6-E49FEA6C3AD2}" type="parTrans" cxnId="{6895CAF9-0E2C-1F47-914B-1C9C964C2D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4ED869E5-BDE1-714A-896E-35E55EE413BE}" type="sibTrans" cxnId="{6895CAF9-0E2C-1F47-914B-1C9C964C2D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2F563BC-2836-DC46-97C5-B8E50D813A6C}">
      <dgm:prSet custT="1"/>
      <dgm:spPr/>
      <dgm:t>
        <a:bodyPr/>
        <a:lstStyle/>
        <a:p>
          <a:r>
            <a:rPr lang="en-US" sz="2000" dirty="0" err="1">
              <a:latin typeface="+mj-ea"/>
              <a:ea typeface="+mj-ea"/>
            </a:rPr>
            <a:t>SecondaryNameNode</a:t>
          </a:r>
          <a:endParaRPr lang="zh-CN" altLang="en-US" sz="2000" dirty="0">
            <a:latin typeface="+mj-ea"/>
            <a:ea typeface="+mj-ea"/>
          </a:endParaRPr>
        </a:p>
      </dgm:t>
    </dgm:pt>
    <dgm:pt modelId="{412A9E04-8E69-CA4E-ACD5-1C0E3DC18AC9}" type="parTrans" cxnId="{D3259A3A-1FC2-D840-8D78-2F457EA6A9D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3C9684F-AD1D-4444-A7F2-BA05B187B2EA}" type="sibTrans" cxnId="{D3259A3A-1FC2-D840-8D78-2F457EA6A9D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4A0990C-6C77-B145-8D55-050399CDFADC}">
      <dgm:prSet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50090</a:t>
          </a:r>
          <a:endParaRPr lang="zh-CN" altLang="en-US" sz="2000" dirty="0">
            <a:latin typeface="+mj-ea"/>
            <a:ea typeface="+mj-ea"/>
          </a:endParaRPr>
        </a:p>
      </dgm:t>
    </dgm:pt>
    <dgm:pt modelId="{751BCC8F-E78D-F843-93ED-D54E2F11D7A5}" type="parTrans" cxnId="{895799C1-479C-DB46-A0F5-7BEFBAA359C9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9E560E2-41D9-D84C-9E45-45520E700774}" type="sibTrans" cxnId="{895799C1-479C-DB46-A0F5-7BEFBAA359C9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A6CB1B5-ED38-9441-B065-E6C714DEC6A9}">
      <dgm:prSet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执行的任务状况</a:t>
          </a:r>
        </a:p>
      </dgm:t>
    </dgm:pt>
    <dgm:pt modelId="{335F554D-F558-6B43-BC58-2416676D8A70}" type="parTrans" cxnId="{94008C94-8E90-CB45-BFB7-98B827E986F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EAA7CC4B-A006-6B49-95B7-2F2D6BF30285}" type="sibTrans" cxnId="{94008C94-8E90-CB45-BFB7-98B827E986F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92EEE5A-81EB-4642-B192-54A955BDA6BD}">
      <dgm:prSet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8</a:t>
          </a:r>
          <a:r>
            <a:rPr lang="en-US" altLang="zh-Hans" sz="2000" dirty="0">
              <a:latin typeface="+mj-ea"/>
              <a:ea typeface="+mj-ea"/>
            </a:rPr>
            <a:t>088</a:t>
          </a:r>
          <a:endParaRPr lang="zh-CN" altLang="en-US" sz="2000" dirty="0">
            <a:latin typeface="+mj-ea"/>
            <a:ea typeface="+mj-ea"/>
          </a:endParaRPr>
        </a:p>
      </dgm:t>
    </dgm:pt>
    <dgm:pt modelId="{161A68E6-1004-7E45-9592-6C116CFFCC86}" type="parTrans" cxnId="{3725D8C2-02B4-A84C-8873-B82C7D433E7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D2E95C5B-ECE7-9842-BDE0-957120F6C19D}" type="sibTrans" cxnId="{3725D8C2-02B4-A84C-8873-B82C7D433E7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1734F82-51CB-B742-8A89-709F1B769D17}" type="pres">
      <dgm:prSet presAssocID="{61CD104E-FC7B-4D46-8A9F-A2CB33C10BA2}" presName="vert0" presStyleCnt="0">
        <dgm:presLayoutVars>
          <dgm:dir/>
          <dgm:animOne val="branch"/>
          <dgm:animLvl val="lvl"/>
        </dgm:presLayoutVars>
      </dgm:prSet>
      <dgm:spPr/>
    </dgm:pt>
    <dgm:pt modelId="{655D5D8F-3046-254D-9CF7-E7C8D1BD9757}" type="pres">
      <dgm:prSet presAssocID="{74342C19-329F-5542-B801-F60BFBF4A5D9}" presName="thickLine" presStyleLbl="alignNode1" presStyleIdx="0" presStyleCnt="4"/>
      <dgm:spPr/>
    </dgm:pt>
    <dgm:pt modelId="{2F0D681A-C091-1B4F-9860-CD1EF87775BC}" type="pres">
      <dgm:prSet presAssocID="{74342C19-329F-5542-B801-F60BFBF4A5D9}" presName="horz1" presStyleCnt="0"/>
      <dgm:spPr/>
    </dgm:pt>
    <dgm:pt modelId="{F5294EE2-F48E-6540-BABE-782C4FC04BB4}" type="pres">
      <dgm:prSet presAssocID="{74342C19-329F-5542-B801-F60BFBF4A5D9}" presName="tx1" presStyleLbl="revTx" presStyleIdx="0" presStyleCnt="8" custScaleX="353843"/>
      <dgm:spPr/>
    </dgm:pt>
    <dgm:pt modelId="{EAA13AAB-FD39-D84B-83B6-51FF714EAC51}" type="pres">
      <dgm:prSet presAssocID="{74342C19-329F-5542-B801-F60BFBF4A5D9}" presName="vert1" presStyleCnt="0"/>
      <dgm:spPr/>
    </dgm:pt>
    <dgm:pt modelId="{9F64E0CC-A566-9F49-83C6-7ED71A23499D}" type="pres">
      <dgm:prSet presAssocID="{52608BFC-938D-6D40-8113-C7403797498B}" presName="vertSpace2a" presStyleCnt="0"/>
      <dgm:spPr/>
    </dgm:pt>
    <dgm:pt modelId="{653F904A-0FDE-2845-8AE1-3147CA6337D2}" type="pres">
      <dgm:prSet presAssocID="{52608BFC-938D-6D40-8113-C7403797498B}" presName="horz2" presStyleCnt="0"/>
      <dgm:spPr/>
    </dgm:pt>
    <dgm:pt modelId="{BFCAAA0C-A3BE-EE47-B1A8-EA68F810E307}" type="pres">
      <dgm:prSet presAssocID="{52608BFC-938D-6D40-8113-C7403797498B}" presName="horzSpace2" presStyleCnt="0"/>
      <dgm:spPr/>
    </dgm:pt>
    <dgm:pt modelId="{190C1554-7CAA-5E4B-A341-BB8AF1B89B5C}" type="pres">
      <dgm:prSet presAssocID="{52608BFC-938D-6D40-8113-C7403797498B}" presName="tx2" presStyleLbl="revTx" presStyleIdx="1" presStyleCnt="8" custScaleX="96948"/>
      <dgm:spPr/>
    </dgm:pt>
    <dgm:pt modelId="{38B0D649-7FC7-B746-BC3D-3F9BF7DB2F5E}" type="pres">
      <dgm:prSet presAssocID="{52608BFC-938D-6D40-8113-C7403797498B}" presName="vert2" presStyleCnt="0"/>
      <dgm:spPr/>
    </dgm:pt>
    <dgm:pt modelId="{DADFB4CC-3C0C-3049-ABAD-A42EC416080B}" type="pres">
      <dgm:prSet presAssocID="{52608BFC-938D-6D40-8113-C7403797498B}" presName="thinLine2b" presStyleLbl="callout" presStyleIdx="0" presStyleCnt="4"/>
      <dgm:spPr/>
    </dgm:pt>
    <dgm:pt modelId="{E9F98DA5-5192-994B-BAC3-658929E497AD}" type="pres">
      <dgm:prSet presAssocID="{52608BFC-938D-6D40-8113-C7403797498B}" presName="vertSpace2b" presStyleCnt="0"/>
      <dgm:spPr/>
    </dgm:pt>
    <dgm:pt modelId="{0362376D-3616-644D-9A39-D8799D2AD31B}" type="pres">
      <dgm:prSet presAssocID="{F79EA7AD-F1A4-1B48-ABCB-0B06B1D1592A}" presName="thickLine" presStyleLbl="alignNode1" presStyleIdx="1" presStyleCnt="4"/>
      <dgm:spPr/>
    </dgm:pt>
    <dgm:pt modelId="{D7D139EA-839D-2641-AA54-5A2C26C293DD}" type="pres">
      <dgm:prSet presAssocID="{F79EA7AD-F1A4-1B48-ABCB-0B06B1D1592A}" presName="horz1" presStyleCnt="0"/>
      <dgm:spPr/>
    </dgm:pt>
    <dgm:pt modelId="{E066FE32-F96A-2843-9959-B13052B09907}" type="pres">
      <dgm:prSet presAssocID="{F79EA7AD-F1A4-1B48-ABCB-0B06B1D1592A}" presName="tx1" presStyleLbl="revTx" presStyleIdx="2" presStyleCnt="8" custScaleX="353816"/>
      <dgm:spPr/>
    </dgm:pt>
    <dgm:pt modelId="{21B8E5D8-F220-F748-9CF1-79B51022FA35}" type="pres">
      <dgm:prSet presAssocID="{F79EA7AD-F1A4-1B48-ABCB-0B06B1D1592A}" presName="vert1" presStyleCnt="0"/>
      <dgm:spPr/>
    </dgm:pt>
    <dgm:pt modelId="{44E283D1-CC91-CF48-81D0-7091E98542DE}" type="pres">
      <dgm:prSet presAssocID="{688F6027-B37B-9A41-A644-9393D18AFE1E}" presName="vertSpace2a" presStyleCnt="0"/>
      <dgm:spPr/>
    </dgm:pt>
    <dgm:pt modelId="{CC4A2455-28EC-8446-A686-DE986F889F8E}" type="pres">
      <dgm:prSet presAssocID="{688F6027-B37B-9A41-A644-9393D18AFE1E}" presName="horz2" presStyleCnt="0"/>
      <dgm:spPr/>
    </dgm:pt>
    <dgm:pt modelId="{FA06BB48-45D1-FE4D-ACFD-C9B929A81EFD}" type="pres">
      <dgm:prSet presAssocID="{688F6027-B37B-9A41-A644-9393D18AFE1E}" presName="horzSpace2" presStyleCnt="0"/>
      <dgm:spPr/>
    </dgm:pt>
    <dgm:pt modelId="{88478ADD-F20E-5548-9C29-8F6B2C2369BE}" type="pres">
      <dgm:prSet presAssocID="{688F6027-B37B-9A41-A644-9393D18AFE1E}" presName="tx2" presStyleLbl="revTx" presStyleIdx="3" presStyleCnt="8"/>
      <dgm:spPr/>
    </dgm:pt>
    <dgm:pt modelId="{86B8CB90-6D88-4948-8D6E-B799FFE5597C}" type="pres">
      <dgm:prSet presAssocID="{688F6027-B37B-9A41-A644-9393D18AFE1E}" presName="vert2" presStyleCnt="0"/>
      <dgm:spPr/>
    </dgm:pt>
    <dgm:pt modelId="{8AD7E1C0-329B-EE40-AE10-61EF1C5DACED}" type="pres">
      <dgm:prSet presAssocID="{688F6027-B37B-9A41-A644-9393D18AFE1E}" presName="thinLine2b" presStyleLbl="callout" presStyleIdx="1" presStyleCnt="4"/>
      <dgm:spPr/>
    </dgm:pt>
    <dgm:pt modelId="{5BC2DB6B-9CBD-054B-8325-8CFD55F1232F}" type="pres">
      <dgm:prSet presAssocID="{688F6027-B37B-9A41-A644-9393D18AFE1E}" presName="vertSpace2b" presStyleCnt="0"/>
      <dgm:spPr/>
    </dgm:pt>
    <dgm:pt modelId="{15D90A42-1A15-4A41-8BC4-426EF0261B78}" type="pres">
      <dgm:prSet presAssocID="{52F563BC-2836-DC46-97C5-B8E50D813A6C}" presName="thickLine" presStyleLbl="alignNode1" presStyleIdx="2" presStyleCnt="4"/>
      <dgm:spPr/>
    </dgm:pt>
    <dgm:pt modelId="{5964CBE1-AF79-6F42-BACD-B239DA771639}" type="pres">
      <dgm:prSet presAssocID="{52F563BC-2836-DC46-97C5-B8E50D813A6C}" presName="horz1" presStyleCnt="0"/>
      <dgm:spPr/>
    </dgm:pt>
    <dgm:pt modelId="{6D2632A9-6B1F-C440-964A-F04E4D3F663D}" type="pres">
      <dgm:prSet presAssocID="{52F563BC-2836-DC46-97C5-B8E50D813A6C}" presName="tx1" presStyleLbl="revTx" presStyleIdx="4" presStyleCnt="8" custScaleX="353506"/>
      <dgm:spPr/>
    </dgm:pt>
    <dgm:pt modelId="{CE48497C-1C35-B345-9ABF-59052FD1A85F}" type="pres">
      <dgm:prSet presAssocID="{52F563BC-2836-DC46-97C5-B8E50D813A6C}" presName="vert1" presStyleCnt="0"/>
      <dgm:spPr/>
    </dgm:pt>
    <dgm:pt modelId="{A33CBFD7-9BFD-4042-954B-A2458D780E07}" type="pres">
      <dgm:prSet presAssocID="{24A0990C-6C77-B145-8D55-050399CDFADC}" presName="vertSpace2a" presStyleCnt="0"/>
      <dgm:spPr/>
    </dgm:pt>
    <dgm:pt modelId="{700B550C-AB98-CD4C-98F6-A3DF87573459}" type="pres">
      <dgm:prSet presAssocID="{24A0990C-6C77-B145-8D55-050399CDFADC}" presName="horz2" presStyleCnt="0"/>
      <dgm:spPr/>
    </dgm:pt>
    <dgm:pt modelId="{EA6B4A68-43FD-9B49-9F29-0A023BECCCBB}" type="pres">
      <dgm:prSet presAssocID="{24A0990C-6C77-B145-8D55-050399CDFADC}" presName="horzSpace2" presStyleCnt="0"/>
      <dgm:spPr/>
    </dgm:pt>
    <dgm:pt modelId="{6EF0571F-5AB5-2647-9A46-0D694D0A95EB}" type="pres">
      <dgm:prSet presAssocID="{24A0990C-6C77-B145-8D55-050399CDFADC}" presName="tx2" presStyleLbl="revTx" presStyleIdx="5" presStyleCnt="8"/>
      <dgm:spPr/>
    </dgm:pt>
    <dgm:pt modelId="{A272CEDB-E8C2-9541-A539-044BDCCD5CE4}" type="pres">
      <dgm:prSet presAssocID="{24A0990C-6C77-B145-8D55-050399CDFADC}" presName="vert2" presStyleCnt="0"/>
      <dgm:spPr/>
    </dgm:pt>
    <dgm:pt modelId="{A0371144-7713-A64D-8588-F5EEDD8F1C64}" type="pres">
      <dgm:prSet presAssocID="{24A0990C-6C77-B145-8D55-050399CDFADC}" presName="thinLine2b" presStyleLbl="callout" presStyleIdx="2" presStyleCnt="4"/>
      <dgm:spPr/>
    </dgm:pt>
    <dgm:pt modelId="{C5AB51D7-C017-344F-ABE4-C1F64CAC2C58}" type="pres">
      <dgm:prSet presAssocID="{24A0990C-6C77-B145-8D55-050399CDFADC}" presName="vertSpace2b" presStyleCnt="0"/>
      <dgm:spPr/>
    </dgm:pt>
    <dgm:pt modelId="{27290E36-3B3E-594C-ADAA-1856903D0F3B}" type="pres">
      <dgm:prSet presAssocID="{CA6CB1B5-ED38-9441-B065-E6C714DEC6A9}" presName="thickLine" presStyleLbl="alignNode1" presStyleIdx="3" presStyleCnt="4"/>
      <dgm:spPr/>
    </dgm:pt>
    <dgm:pt modelId="{907531D5-D9C0-D841-8874-C046B7619D96}" type="pres">
      <dgm:prSet presAssocID="{CA6CB1B5-ED38-9441-B065-E6C714DEC6A9}" presName="horz1" presStyleCnt="0"/>
      <dgm:spPr/>
    </dgm:pt>
    <dgm:pt modelId="{C28FE53A-A9ED-9B4F-8CF0-572A88086E6C}" type="pres">
      <dgm:prSet presAssocID="{CA6CB1B5-ED38-9441-B065-E6C714DEC6A9}" presName="tx1" presStyleLbl="revTx" presStyleIdx="6" presStyleCnt="8" custScaleX="353911"/>
      <dgm:spPr/>
    </dgm:pt>
    <dgm:pt modelId="{62224D64-7CFF-DD4E-84CB-5255EDBE17BA}" type="pres">
      <dgm:prSet presAssocID="{CA6CB1B5-ED38-9441-B065-E6C714DEC6A9}" presName="vert1" presStyleCnt="0"/>
      <dgm:spPr/>
    </dgm:pt>
    <dgm:pt modelId="{207AB059-F1A7-2249-95B7-9532E4A0B30B}" type="pres">
      <dgm:prSet presAssocID="{092EEE5A-81EB-4642-B192-54A955BDA6BD}" presName="vertSpace2a" presStyleCnt="0"/>
      <dgm:spPr/>
    </dgm:pt>
    <dgm:pt modelId="{74756880-9536-0C40-8A1E-BE9FFCD2EFAB}" type="pres">
      <dgm:prSet presAssocID="{092EEE5A-81EB-4642-B192-54A955BDA6BD}" presName="horz2" presStyleCnt="0"/>
      <dgm:spPr/>
    </dgm:pt>
    <dgm:pt modelId="{E1C4BB81-9714-9D4F-B233-24D5CF594335}" type="pres">
      <dgm:prSet presAssocID="{092EEE5A-81EB-4642-B192-54A955BDA6BD}" presName="horzSpace2" presStyleCnt="0"/>
      <dgm:spPr/>
    </dgm:pt>
    <dgm:pt modelId="{D52F709B-3D55-C74A-AB76-D23CC3334088}" type="pres">
      <dgm:prSet presAssocID="{092EEE5A-81EB-4642-B192-54A955BDA6BD}" presName="tx2" presStyleLbl="revTx" presStyleIdx="7" presStyleCnt="8" custScaleX="94883"/>
      <dgm:spPr/>
    </dgm:pt>
    <dgm:pt modelId="{F20DF6C8-7D08-8742-B0CD-62BC885271E0}" type="pres">
      <dgm:prSet presAssocID="{092EEE5A-81EB-4642-B192-54A955BDA6BD}" presName="vert2" presStyleCnt="0"/>
      <dgm:spPr/>
    </dgm:pt>
    <dgm:pt modelId="{BA7F7978-151B-B046-AC00-7F4EB87E4FAA}" type="pres">
      <dgm:prSet presAssocID="{092EEE5A-81EB-4642-B192-54A955BDA6BD}" presName="thinLine2b" presStyleLbl="callout" presStyleIdx="3" presStyleCnt="4"/>
      <dgm:spPr/>
    </dgm:pt>
    <dgm:pt modelId="{78C5A2F0-1C70-C749-9B05-5032293AA30B}" type="pres">
      <dgm:prSet presAssocID="{092EEE5A-81EB-4642-B192-54A955BDA6BD}" presName="vertSpace2b" presStyleCnt="0"/>
      <dgm:spPr/>
    </dgm:pt>
  </dgm:ptLst>
  <dgm:cxnLst>
    <dgm:cxn modelId="{29DA8D3A-10B7-3C43-A088-B29B0AD1AF76}" type="presOf" srcId="{092EEE5A-81EB-4642-B192-54A955BDA6BD}" destId="{D52F709B-3D55-C74A-AB76-D23CC3334088}" srcOrd="0" destOrd="0" presId="urn:microsoft.com/office/officeart/2008/layout/LinedList"/>
    <dgm:cxn modelId="{D3259A3A-1FC2-D840-8D78-2F457EA6A9D3}" srcId="{61CD104E-FC7B-4D46-8A9F-A2CB33C10BA2}" destId="{52F563BC-2836-DC46-97C5-B8E50D813A6C}" srcOrd="2" destOrd="0" parTransId="{412A9E04-8E69-CA4E-ACD5-1C0E3DC18AC9}" sibTransId="{13C9684F-AD1D-4444-A7F2-BA05B187B2EA}"/>
    <dgm:cxn modelId="{ACDA9E4C-6BBE-BD48-A324-3E66E4A3852D}" type="presOf" srcId="{CA6CB1B5-ED38-9441-B065-E6C714DEC6A9}" destId="{C28FE53A-A9ED-9B4F-8CF0-572A88086E6C}" srcOrd="0" destOrd="0" presId="urn:microsoft.com/office/officeart/2008/layout/LinedList"/>
    <dgm:cxn modelId="{2188C25F-FA55-4349-916A-C4AEC346DAEA}" type="presOf" srcId="{688F6027-B37B-9A41-A644-9393D18AFE1E}" destId="{88478ADD-F20E-5548-9C29-8F6B2C2369BE}" srcOrd="0" destOrd="0" presId="urn:microsoft.com/office/officeart/2008/layout/LinedList"/>
    <dgm:cxn modelId="{69E9A965-DCBA-B24E-AA4C-F3116877E2B1}" type="presOf" srcId="{24A0990C-6C77-B145-8D55-050399CDFADC}" destId="{6EF0571F-5AB5-2647-9A46-0D694D0A95EB}" srcOrd="0" destOrd="0" presId="urn:microsoft.com/office/officeart/2008/layout/LinedList"/>
    <dgm:cxn modelId="{35645F67-AEA2-244D-8DAE-A022310EA666}" type="presOf" srcId="{52608BFC-938D-6D40-8113-C7403797498B}" destId="{190C1554-7CAA-5E4B-A341-BB8AF1B89B5C}" srcOrd="0" destOrd="0" presId="urn:microsoft.com/office/officeart/2008/layout/LinedList"/>
    <dgm:cxn modelId="{8BEE3E6C-CF80-8444-8DCB-5FCA6C270C17}" type="presOf" srcId="{52F563BC-2836-DC46-97C5-B8E50D813A6C}" destId="{6D2632A9-6B1F-C440-964A-F04E4D3F663D}" srcOrd="0" destOrd="0" presId="urn:microsoft.com/office/officeart/2008/layout/LinedList"/>
    <dgm:cxn modelId="{94008C94-8E90-CB45-BFB7-98B827E986FB}" srcId="{61CD104E-FC7B-4D46-8A9F-A2CB33C10BA2}" destId="{CA6CB1B5-ED38-9441-B065-E6C714DEC6A9}" srcOrd="3" destOrd="0" parTransId="{335F554D-F558-6B43-BC58-2416676D8A70}" sibTransId="{EAA7CC4B-A006-6B49-95B7-2F2D6BF30285}"/>
    <dgm:cxn modelId="{CB87D2A0-11F4-AC48-BF4A-E4660541F9E1}" type="presOf" srcId="{61CD104E-FC7B-4D46-8A9F-A2CB33C10BA2}" destId="{11734F82-51CB-B742-8A89-709F1B769D17}" srcOrd="0" destOrd="0" presId="urn:microsoft.com/office/officeart/2008/layout/LinedList"/>
    <dgm:cxn modelId="{9E72EDA3-0181-274F-B700-5859E6147932}" srcId="{74342C19-329F-5542-B801-F60BFBF4A5D9}" destId="{52608BFC-938D-6D40-8113-C7403797498B}" srcOrd="0" destOrd="0" parTransId="{9A654E17-E0D5-924A-8FEF-17F37CB92533}" sibTransId="{9E81CBDE-5034-0447-ACFE-9DC530E9D514}"/>
    <dgm:cxn modelId="{37B367B8-B595-0142-BA84-4886FF26AC18}" type="presOf" srcId="{F79EA7AD-F1A4-1B48-ABCB-0B06B1D1592A}" destId="{E066FE32-F96A-2843-9959-B13052B09907}" srcOrd="0" destOrd="0" presId="urn:microsoft.com/office/officeart/2008/layout/LinedList"/>
    <dgm:cxn modelId="{4F054EBB-C645-4E41-85B2-358EAA5314DE}" srcId="{61CD104E-FC7B-4D46-8A9F-A2CB33C10BA2}" destId="{74342C19-329F-5542-B801-F60BFBF4A5D9}" srcOrd="0" destOrd="0" parTransId="{11AC7FDE-CF30-D345-A755-5C3A2EA025B4}" sibTransId="{35C691A7-FE8F-4A48-BB6E-CC425F2DA11D}"/>
    <dgm:cxn modelId="{DE36DEBF-C1E6-344B-9BD5-EF734FD62C8E}" type="presOf" srcId="{74342C19-329F-5542-B801-F60BFBF4A5D9}" destId="{F5294EE2-F48E-6540-BABE-782C4FC04BB4}" srcOrd="0" destOrd="0" presId="urn:microsoft.com/office/officeart/2008/layout/LinedList"/>
    <dgm:cxn modelId="{895799C1-479C-DB46-A0F5-7BEFBAA359C9}" srcId="{52F563BC-2836-DC46-97C5-B8E50D813A6C}" destId="{24A0990C-6C77-B145-8D55-050399CDFADC}" srcOrd="0" destOrd="0" parTransId="{751BCC8F-E78D-F843-93ED-D54E2F11D7A5}" sibTransId="{99E560E2-41D9-D84C-9E45-45520E700774}"/>
    <dgm:cxn modelId="{3725D8C2-02B4-A84C-8873-B82C7D433E7F}" srcId="{CA6CB1B5-ED38-9441-B065-E6C714DEC6A9}" destId="{092EEE5A-81EB-4642-B192-54A955BDA6BD}" srcOrd="0" destOrd="0" parTransId="{161A68E6-1004-7E45-9592-6C116CFFCC86}" sibTransId="{D2E95C5B-ECE7-9842-BDE0-957120F6C19D}"/>
    <dgm:cxn modelId="{6895CAF9-0E2C-1F47-914B-1C9C964C2D3E}" srcId="{F79EA7AD-F1A4-1B48-ABCB-0B06B1D1592A}" destId="{688F6027-B37B-9A41-A644-9393D18AFE1E}" srcOrd="0" destOrd="0" parTransId="{0D19CA9F-D2FC-6A48-8BD6-E49FEA6C3AD2}" sibTransId="{4ED869E5-BDE1-714A-896E-35E55EE413BE}"/>
    <dgm:cxn modelId="{8CBBD2FF-CC6A-D94B-AC13-B8A68FDA7EB8}" srcId="{61CD104E-FC7B-4D46-8A9F-A2CB33C10BA2}" destId="{F79EA7AD-F1A4-1B48-ABCB-0B06B1D1592A}" srcOrd="1" destOrd="0" parTransId="{D9309C3D-D74D-A54E-ADC7-5D0901F48D35}" sibTransId="{90E0CF45-C333-054F-8C12-6BB04CA20891}"/>
    <dgm:cxn modelId="{61740CDD-46B7-4648-84C3-CB423A622A3D}" type="presParOf" srcId="{11734F82-51CB-B742-8A89-709F1B769D17}" destId="{655D5D8F-3046-254D-9CF7-E7C8D1BD9757}" srcOrd="0" destOrd="0" presId="urn:microsoft.com/office/officeart/2008/layout/LinedList"/>
    <dgm:cxn modelId="{E5E188CD-CD68-5944-B26B-0C6BC6E90AEC}" type="presParOf" srcId="{11734F82-51CB-B742-8A89-709F1B769D17}" destId="{2F0D681A-C091-1B4F-9860-CD1EF87775BC}" srcOrd="1" destOrd="0" presId="urn:microsoft.com/office/officeart/2008/layout/LinedList"/>
    <dgm:cxn modelId="{A2497A4F-FF9F-D143-992C-2EC38EE1E3F5}" type="presParOf" srcId="{2F0D681A-C091-1B4F-9860-CD1EF87775BC}" destId="{F5294EE2-F48E-6540-BABE-782C4FC04BB4}" srcOrd="0" destOrd="0" presId="urn:microsoft.com/office/officeart/2008/layout/LinedList"/>
    <dgm:cxn modelId="{5E3747A0-3F5A-A34B-B24A-6C394F3E2E65}" type="presParOf" srcId="{2F0D681A-C091-1B4F-9860-CD1EF87775BC}" destId="{EAA13AAB-FD39-D84B-83B6-51FF714EAC51}" srcOrd="1" destOrd="0" presId="urn:microsoft.com/office/officeart/2008/layout/LinedList"/>
    <dgm:cxn modelId="{17E028CA-5768-154B-9A67-4561833AA479}" type="presParOf" srcId="{EAA13AAB-FD39-D84B-83B6-51FF714EAC51}" destId="{9F64E0CC-A566-9F49-83C6-7ED71A23499D}" srcOrd="0" destOrd="0" presId="urn:microsoft.com/office/officeart/2008/layout/LinedList"/>
    <dgm:cxn modelId="{667F9E03-102E-3047-9135-E271446423CF}" type="presParOf" srcId="{EAA13AAB-FD39-D84B-83B6-51FF714EAC51}" destId="{653F904A-0FDE-2845-8AE1-3147CA6337D2}" srcOrd="1" destOrd="0" presId="urn:microsoft.com/office/officeart/2008/layout/LinedList"/>
    <dgm:cxn modelId="{338A0942-42AB-B747-8D95-8A92DB66323E}" type="presParOf" srcId="{653F904A-0FDE-2845-8AE1-3147CA6337D2}" destId="{BFCAAA0C-A3BE-EE47-B1A8-EA68F810E307}" srcOrd="0" destOrd="0" presId="urn:microsoft.com/office/officeart/2008/layout/LinedList"/>
    <dgm:cxn modelId="{DA7317BE-87C9-754E-8E45-A2CA8225A473}" type="presParOf" srcId="{653F904A-0FDE-2845-8AE1-3147CA6337D2}" destId="{190C1554-7CAA-5E4B-A341-BB8AF1B89B5C}" srcOrd="1" destOrd="0" presId="urn:microsoft.com/office/officeart/2008/layout/LinedList"/>
    <dgm:cxn modelId="{9BFF413B-22DF-874D-AF7C-57A801533EA7}" type="presParOf" srcId="{653F904A-0FDE-2845-8AE1-3147CA6337D2}" destId="{38B0D649-7FC7-B746-BC3D-3F9BF7DB2F5E}" srcOrd="2" destOrd="0" presId="urn:microsoft.com/office/officeart/2008/layout/LinedList"/>
    <dgm:cxn modelId="{B5AC42B8-646D-7846-B50F-31ABADCEC175}" type="presParOf" srcId="{EAA13AAB-FD39-D84B-83B6-51FF714EAC51}" destId="{DADFB4CC-3C0C-3049-ABAD-A42EC416080B}" srcOrd="2" destOrd="0" presId="urn:microsoft.com/office/officeart/2008/layout/LinedList"/>
    <dgm:cxn modelId="{0A5B8DE6-78CE-5741-99D6-58AE014F208B}" type="presParOf" srcId="{EAA13AAB-FD39-D84B-83B6-51FF714EAC51}" destId="{E9F98DA5-5192-994B-BAC3-658929E497AD}" srcOrd="3" destOrd="0" presId="urn:microsoft.com/office/officeart/2008/layout/LinedList"/>
    <dgm:cxn modelId="{B2D1C5E7-0E35-D14D-A49B-6C903846DA22}" type="presParOf" srcId="{11734F82-51CB-B742-8A89-709F1B769D17}" destId="{0362376D-3616-644D-9A39-D8799D2AD31B}" srcOrd="2" destOrd="0" presId="urn:microsoft.com/office/officeart/2008/layout/LinedList"/>
    <dgm:cxn modelId="{94BCD1C9-DE65-6B44-AC8E-53FE39250CA0}" type="presParOf" srcId="{11734F82-51CB-B742-8A89-709F1B769D17}" destId="{D7D139EA-839D-2641-AA54-5A2C26C293DD}" srcOrd="3" destOrd="0" presId="urn:microsoft.com/office/officeart/2008/layout/LinedList"/>
    <dgm:cxn modelId="{65F66E08-7B92-3846-B473-C617B275B4C5}" type="presParOf" srcId="{D7D139EA-839D-2641-AA54-5A2C26C293DD}" destId="{E066FE32-F96A-2843-9959-B13052B09907}" srcOrd="0" destOrd="0" presId="urn:microsoft.com/office/officeart/2008/layout/LinedList"/>
    <dgm:cxn modelId="{94BA71E6-B0FA-234A-AB11-D9E2741A9D10}" type="presParOf" srcId="{D7D139EA-839D-2641-AA54-5A2C26C293DD}" destId="{21B8E5D8-F220-F748-9CF1-79B51022FA35}" srcOrd="1" destOrd="0" presId="urn:microsoft.com/office/officeart/2008/layout/LinedList"/>
    <dgm:cxn modelId="{69F312FD-55C4-814F-BEF7-2B89CCCFCF83}" type="presParOf" srcId="{21B8E5D8-F220-F748-9CF1-79B51022FA35}" destId="{44E283D1-CC91-CF48-81D0-7091E98542DE}" srcOrd="0" destOrd="0" presId="urn:microsoft.com/office/officeart/2008/layout/LinedList"/>
    <dgm:cxn modelId="{58738D78-484C-2D47-A828-8995A52830BE}" type="presParOf" srcId="{21B8E5D8-F220-F748-9CF1-79B51022FA35}" destId="{CC4A2455-28EC-8446-A686-DE986F889F8E}" srcOrd="1" destOrd="0" presId="urn:microsoft.com/office/officeart/2008/layout/LinedList"/>
    <dgm:cxn modelId="{9829127A-2A3A-2F45-A93E-BD1B408AF57A}" type="presParOf" srcId="{CC4A2455-28EC-8446-A686-DE986F889F8E}" destId="{FA06BB48-45D1-FE4D-ACFD-C9B929A81EFD}" srcOrd="0" destOrd="0" presId="urn:microsoft.com/office/officeart/2008/layout/LinedList"/>
    <dgm:cxn modelId="{F9D34C4C-972F-E44E-9CF0-1C59BFE560D7}" type="presParOf" srcId="{CC4A2455-28EC-8446-A686-DE986F889F8E}" destId="{88478ADD-F20E-5548-9C29-8F6B2C2369BE}" srcOrd="1" destOrd="0" presId="urn:microsoft.com/office/officeart/2008/layout/LinedList"/>
    <dgm:cxn modelId="{3CF87403-C387-5241-9050-0BDD1674FC7D}" type="presParOf" srcId="{CC4A2455-28EC-8446-A686-DE986F889F8E}" destId="{86B8CB90-6D88-4948-8D6E-B799FFE5597C}" srcOrd="2" destOrd="0" presId="urn:microsoft.com/office/officeart/2008/layout/LinedList"/>
    <dgm:cxn modelId="{862DCA66-9F26-6D4F-B6CD-E8798DF88106}" type="presParOf" srcId="{21B8E5D8-F220-F748-9CF1-79B51022FA35}" destId="{8AD7E1C0-329B-EE40-AE10-61EF1C5DACED}" srcOrd="2" destOrd="0" presId="urn:microsoft.com/office/officeart/2008/layout/LinedList"/>
    <dgm:cxn modelId="{7E247F4E-D6D9-2241-8FB4-5EDF1D4CB38D}" type="presParOf" srcId="{21B8E5D8-F220-F748-9CF1-79B51022FA35}" destId="{5BC2DB6B-9CBD-054B-8325-8CFD55F1232F}" srcOrd="3" destOrd="0" presId="urn:microsoft.com/office/officeart/2008/layout/LinedList"/>
    <dgm:cxn modelId="{B1E96407-D3FB-3F43-B8E0-003E76696928}" type="presParOf" srcId="{11734F82-51CB-B742-8A89-709F1B769D17}" destId="{15D90A42-1A15-4A41-8BC4-426EF0261B78}" srcOrd="4" destOrd="0" presId="urn:microsoft.com/office/officeart/2008/layout/LinedList"/>
    <dgm:cxn modelId="{B9DD17E2-414D-F84E-AA57-213ACA38887E}" type="presParOf" srcId="{11734F82-51CB-B742-8A89-709F1B769D17}" destId="{5964CBE1-AF79-6F42-BACD-B239DA771639}" srcOrd="5" destOrd="0" presId="urn:microsoft.com/office/officeart/2008/layout/LinedList"/>
    <dgm:cxn modelId="{CD17FEAD-0BCE-7B40-9E6D-B5F7B372B56B}" type="presParOf" srcId="{5964CBE1-AF79-6F42-BACD-B239DA771639}" destId="{6D2632A9-6B1F-C440-964A-F04E4D3F663D}" srcOrd="0" destOrd="0" presId="urn:microsoft.com/office/officeart/2008/layout/LinedList"/>
    <dgm:cxn modelId="{E3F9DCC7-70AA-7D47-A43B-A8B77BE5D3EE}" type="presParOf" srcId="{5964CBE1-AF79-6F42-BACD-B239DA771639}" destId="{CE48497C-1C35-B345-9ABF-59052FD1A85F}" srcOrd="1" destOrd="0" presId="urn:microsoft.com/office/officeart/2008/layout/LinedList"/>
    <dgm:cxn modelId="{F1F156CE-4785-F449-9912-E25B58353462}" type="presParOf" srcId="{CE48497C-1C35-B345-9ABF-59052FD1A85F}" destId="{A33CBFD7-9BFD-4042-954B-A2458D780E07}" srcOrd="0" destOrd="0" presId="urn:microsoft.com/office/officeart/2008/layout/LinedList"/>
    <dgm:cxn modelId="{CA381940-CB75-9843-9638-E69CBD8A1364}" type="presParOf" srcId="{CE48497C-1C35-B345-9ABF-59052FD1A85F}" destId="{700B550C-AB98-CD4C-98F6-A3DF87573459}" srcOrd="1" destOrd="0" presId="urn:microsoft.com/office/officeart/2008/layout/LinedList"/>
    <dgm:cxn modelId="{6D78CEB0-98B9-154F-807E-EEC3167830DF}" type="presParOf" srcId="{700B550C-AB98-CD4C-98F6-A3DF87573459}" destId="{EA6B4A68-43FD-9B49-9F29-0A023BECCCBB}" srcOrd="0" destOrd="0" presId="urn:microsoft.com/office/officeart/2008/layout/LinedList"/>
    <dgm:cxn modelId="{4133A152-1648-214C-85BD-21587CB27BA1}" type="presParOf" srcId="{700B550C-AB98-CD4C-98F6-A3DF87573459}" destId="{6EF0571F-5AB5-2647-9A46-0D694D0A95EB}" srcOrd="1" destOrd="0" presId="urn:microsoft.com/office/officeart/2008/layout/LinedList"/>
    <dgm:cxn modelId="{BD017F74-503F-E943-9873-8F788C5954F7}" type="presParOf" srcId="{700B550C-AB98-CD4C-98F6-A3DF87573459}" destId="{A272CEDB-E8C2-9541-A539-044BDCCD5CE4}" srcOrd="2" destOrd="0" presId="urn:microsoft.com/office/officeart/2008/layout/LinedList"/>
    <dgm:cxn modelId="{0BA30989-12DA-304C-9446-D61C5A2F03B2}" type="presParOf" srcId="{CE48497C-1C35-B345-9ABF-59052FD1A85F}" destId="{A0371144-7713-A64D-8588-F5EEDD8F1C64}" srcOrd="2" destOrd="0" presId="urn:microsoft.com/office/officeart/2008/layout/LinedList"/>
    <dgm:cxn modelId="{C8DDE01C-547E-1942-955B-E4A7E259FFB4}" type="presParOf" srcId="{CE48497C-1C35-B345-9ABF-59052FD1A85F}" destId="{C5AB51D7-C017-344F-ABE4-C1F64CAC2C58}" srcOrd="3" destOrd="0" presId="urn:microsoft.com/office/officeart/2008/layout/LinedList"/>
    <dgm:cxn modelId="{0268590C-7016-5E4A-BD98-AA3977E9DB2B}" type="presParOf" srcId="{11734F82-51CB-B742-8A89-709F1B769D17}" destId="{27290E36-3B3E-594C-ADAA-1856903D0F3B}" srcOrd="6" destOrd="0" presId="urn:microsoft.com/office/officeart/2008/layout/LinedList"/>
    <dgm:cxn modelId="{874B4A2B-8722-4B49-91BF-1DEDB5DC5A00}" type="presParOf" srcId="{11734F82-51CB-B742-8A89-709F1B769D17}" destId="{907531D5-D9C0-D841-8874-C046B7619D96}" srcOrd="7" destOrd="0" presId="urn:microsoft.com/office/officeart/2008/layout/LinedList"/>
    <dgm:cxn modelId="{A917266F-72CE-644E-AF16-85B5A35816D6}" type="presParOf" srcId="{907531D5-D9C0-D841-8874-C046B7619D96}" destId="{C28FE53A-A9ED-9B4F-8CF0-572A88086E6C}" srcOrd="0" destOrd="0" presId="urn:microsoft.com/office/officeart/2008/layout/LinedList"/>
    <dgm:cxn modelId="{6A8FB66D-924A-E74B-B759-8B9F15346E9F}" type="presParOf" srcId="{907531D5-D9C0-D841-8874-C046B7619D96}" destId="{62224D64-7CFF-DD4E-84CB-5255EDBE17BA}" srcOrd="1" destOrd="0" presId="urn:microsoft.com/office/officeart/2008/layout/LinedList"/>
    <dgm:cxn modelId="{1C14810B-8F01-BC4E-A31E-950BA0102B3C}" type="presParOf" srcId="{62224D64-7CFF-DD4E-84CB-5255EDBE17BA}" destId="{207AB059-F1A7-2249-95B7-9532E4A0B30B}" srcOrd="0" destOrd="0" presId="urn:microsoft.com/office/officeart/2008/layout/LinedList"/>
    <dgm:cxn modelId="{19098B37-D9C8-FA43-9B5A-679849CD0AB3}" type="presParOf" srcId="{62224D64-7CFF-DD4E-84CB-5255EDBE17BA}" destId="{74756880-9536-0C40-8A1E-BE9FFCD2EFAB}" srcOrd="1" destOrd="0" presId="urn:microsoft.com/office/officeart/2008/layout/LinedList"/>
    <dgm:cxn modelId="{4AE63C9E-BD91-674C-ABDC-9ACC6E2D3D8C}" type="presParOf" srcId="{74756880-9536-0C40-8A1E-BE9FFCD2EFAB}" destId="{E1C4BB81-9714-9D4F-B233-24D5CF594335}" srcOrd="0" destOrd="0" presId="urn:microsoft.com/office/officeart/2008/layout/LinedList"/>
    <dgm:cxn modelId="{1FA8E54A-F8FC-9C42-AAA7-6CA8932829AC}" type="presParOf" srcId="{74756880-9536-0C40-8A1E-BE9FFCD2EFAB}" destId="{D52F709B-3D55-C74A-AB76-D23CC3334088}" srcOrd="1" destOrd="0" presId="urn:microsoft.com/office/officeart/2008/layout/LinedList"/>
    <dgm:cxn modelId="{E230179A-AFD1-4A4D-9603-49B90D7E4A1E}" type="presParOf" srcId="{74756880-9536-0C40-8A1E-BE9FFCD2EFAB}" destId="{F20DF6C8-7D08-8742-B0CD-62BC885271E0}" srcOrd="2" destOrd="0" presId="urn:microsoft.com/office/officeart/2008/layout/LinedList"/>
    <dgm:cxn modelId="{6111ECDF-545D-8A46-BA02-505DD5817A8D}" type="presParOf" srcId="{62224D64-7CFF-DD4E-84CB-5255EDBE17BA}" destId="{BA7F7978-151B-B046-AC00-7F4EB87E4FAA}" srcOrd="2" destOrd="0" presId="urn:microsoft.com/office/officeart/2008/layout/LinedList"/>
    <dgm:cxn modelId="{FDFD6A30-AB4E-BB41-B1AB-AF5EC0004D4D}" type="presParOf" srcId="{62224D64-7CFF-DD4E-84CB-5255EDBE17BA}" destId="{78C5A2F0-1C70-C749-9B05-5032293AA30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3A3C6-77B8-2B42-AE45-66A34FE47C3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BE297A-B177-2A48-ABDE-98A1A609037E}">
      <dgm:prSet phldrT="[文本]" custT="1"/>
      <dgm:spPr/>
      <dgm:t>
        <a:bodyPr/>
        <a:lstStyle/>
        <a:p>
          <a:r>
            <a:rPr lang="en-US" altLang="zh-CN" sz="1600" dirty="0" err="1">
              <a:latin typeface="+mj-ea"/>
              <a:ea typeface="+mj-ea"/>
            </a:rPr>
            <a:t>linux</a:t>
          </a:r>
          <a:endParaRPr lang="zh-CN" altLang="en-US" sz="1600" dirty="0">
            <a:latin typeface="+mj-ea"/>
            <a:ea typeface="+mj-ea"/>
          </a:endParaRPr>
        </a:p>
      </dgm:t>
    </dgm:pt>
    <dgm:pt modelId="{2664EA7F-79C2-1A4D-B78E-84691397B94F}" type="parTrans" cxnId="{0D45AD9C-FC9D-C74E-8395-BFEDBE0AF52E}">
      <dgm:prSet/>
      <dgm:spPr/>
      <dgm:t>
        <a:bodyPr/>
        <a:lstStyle/>
        <a:p>
          <a:endParaRPr lang="zh-CN" altLang="en-US"/>
        </a:p>
      </dgm:t>
    </dgm:pt>
    <dgm:pt modelId="{79BBF8FA-9D1A-9D42-8686-127532F6D862}" type="sibTrans" cxnId="{0D45AD9C-FC9D-C74E-8395-BFEDBE0AF52E}">
      <dgm:prSet/>
      <dgm:spPr/>
      <dgm:t>
        <a:bodyPr/>
        <a:lstStyle/>
        <a:p>
          <a:endParaRPr lang="zh-CN" altLang="en-US"/>
        </a:p>
      </dgm:t>
    </dgm:pt>
    <dgm:pt modelId="{7DEBACBC-13C2-5A4A-B0E4-2A710C324C20}">
      <dgm:prSet phldrT="[文本]"/>
      <dgm:spPr/>
      <dgm:t>
        <a:bodyPr/>
        <a:lstStyle/>
        <a:p>
          <a:r>
            <a:rPr lang="en-US" altLang="zh-CN" dirty="0">
              <a:solidFill>
                <a:srgbClr val="FF0000"/>
              </a:solidFill>
              <a:latin typeface="+mj-ea"/>
              <a:ea typeface="+mj-ea"/>
            </a:rPr>
            <a:t>centos</a:t>
          </a:r>
          <a:endParaRPr lang="zh-CN" altLang="en-US" dirty="0">
            <a:solidFill>
              <a:srgbClr val="FF0000"/>
            </a:solidFill>
            <a:latin typeface="+mj-ea"/>
            <a:ea typeface="+mj-ea"/>
          </a:endParaRPr>
        </a:p>
      </dgm:t>
    </dgm:pt>
    <dgm:pt modelId="{1AB2B91D-79F8-5D4B-8CA5-85F4E058F83E}" type="parTrans" cxnId="{5A678FF7-A0C1-C749-BFFA-B5CE09FE91A1}">
      <dgm:prSet/>
      <dgm:spPr/>
      <dgm:t>
        <a:bodyPr/>
        <a:lstStyle/>
        <a:p>
          <a:endParaRPr lang="zh-CN" altLang="en-US"/>
        </a:p>
      </dgm:t>
    </dgm:pt>
    <dgm:pt modelId="{63EF68BC-7553-3E4F-BEF9-E880813F9544}" type="sibTrans" cxnId="{5A678FF7-A0C1-C749-BFFA-B5CE09FE91A1}">
      <dgm:prSet/>
      <dgm:spPr/>
      <dgm:t>
        <a:bodyPr/>
        <a:lstStyle/>
        <a:p>
          <a:endParaRPr lang="zh-CN" altLang="en-US"/>
        </a:p>
      </dgm:t>
    </dgm:pt>
    <dgm:pt modelId="{87B1E05D-46A8-EA4A-A84F-B6F1EC2F4A09}" type="pres">
      <dgm:prSet presAssocID="{5423A3C6-77B8-2B42-AE45-66A34FE47C37}" presName="vert0" presStyleCnt="0">
        <dgm:presLayoutVars>
          <dgm:dir/>
          <dgm:animOne val="branch"/>
          <dgm:animLvl val="lvl"/>
        </dgm:presLayoutVars>
      </dgm:prSet>
      <dgm:spPr/>
    </dgm:pt>
    <dgm:pt modelId="{0DB90814-AB4E-7B49-9B30-216DBDB0413A}" type="pres">
      <dgm:prSet presAssocID="{01BE297A-B177-2A48-ABDE-98A1A609037E}" presName="thickLine" presStyleLbl="alignNode1" presStyleIdx="0" presStyleCnt="1" custLinFactNeighborX="-3808" custLinFactNeighborY="1800"/>
      <dgm:spPr/>
    </dgm:pt>
    <dgm:pt modelId="{2AB9B78C-F6C7-C24F-9542-FB37D779EB83}" type="pres">
      <dgm:prSet presAssocID="{01BE297A-B177-2A48-ABDE-98A1A609037E}" presName="horz1" presStyleCnt="0"/>
      <dgm:spPr/>
    </dgm:pt>
    <dgm:pt modelId="{21F259E2-D9D6-EC42-8CF9-7388CFFC71F7}" type="pres">
      <dgm:prSet presAssocID="{01BE297A-B177-2A48-ABDE-98A1A609037E}" presName="tx1" presStyleLbl="revTx" presStyleIdx="0" presStyleCnt="2"/>
      <dgm:spPr/>
    </dgm:pt>
    <dgm:pt modelId="{0F479109-93C9-A544-B436-6C2E08C0890E}" type="pres">
      <dgm:prSet presAssocID="{01BE297A-B177-2A48-ABDE-98A1A609037E}" presName="vert1" presStyleCnt="0"/>
      <dgm:spPr/>
    </dgm:pt>
    <dgm:pt modelId="{3FD41782-C21F-B041-AD7F-FBFD9588456E}" type="pres">
      <dgm:prSet presAssocID="{7DEBACBC-13C2-5A4A-B0E4-2A710C324C20}" presName="vertSpace2a" presStyleCnt="0"/>
      <dgm:spPr/>
    </dgm:pt>
    <dgm:pt modelId="{ED64F277-2498-894B-BD97-87CCA4A8154E}" type="pres">
      <dgm:prSet presAssocID="{7DEBACBC-13C2-5A4A-B0E4-2A710C324C20}" presName="horz2" presStyleCnt="0"/>
      <dgm:spPr/>
    </dgm:pt>
    <dgm:pt modelId="{DA292A41-31D5-EC4A-B036-289398E594CB}" type="pres">
      <dgm:prSet presAssocID="{7DEBACBC-13C2-5A4A-B0E4-2A710C324C20}" presName="horzSpace2" presStyleCnt="0"/>
      <dgm:spPr/>
    </dgm:pt>
    <dgm:pt modelId="{F8D988A5-C0DC-B04B-9FAF-DB0770EE09A0}" type="pres">
      <dgm:prSet presAssocID="{7DEBACBC-13C2-5A4A-B0E4-2A710C324C20}" presName="tx2" presStyleLbl="revTx" presStyleIdx="1" presStyleCnt="2"/>
      <dgm:spPr/>
    </dgm:pt>
    <dgm:pt modelId="{497A18FE-9EA7-1749-AB22-B0FB5A66F0A7}" type="pres">
      <dgm:prSet presAssocID="{7DEBACBC-13C2-5A4A-B0E4-2A710C324C20}" presName="vert2" presStyleCnt="0"/>
      <dgm:spPr/>
    </dgm:pt>
    <dgm:pt modelId="{069F59EF-7982-7C4D-898E-231F0F6CF0ED}" type="pres">
      <dgm:prSet presAssocID="{7DEBACBC-13C2-5A4A-B0E4-2A710C324C20}" presName="thinLine2b" presStyleLbl="callout" presStyleIdx="0" presStyleCnt="1"/>
      <dgm:spPr/>
    </dgm:pt>
    <dgm:pt modelId="{954D6396-49E9-6A44-ABF9-F37FCB6D7DA5}" type="pres">
      <dgm:prSet presAssocID="{7DEBACBC-13C2-5A4A-B0E4-2A710C324C20}" presName="vertSpace2b" presStyleCnt="0"/>
      <dgm:spPr/>
    </dgm:pt>
  </dgm:ptLst>
  <dgm:cxnLst>
    <dgm:cxn modelId="{702E8F39-BFB3-A842-8666-344C7143A0A6}" type="presOf" srcId="{01BE297A-B177-2A48-ABDE-98A1A609037E}" destId="{21F259E2-D9D6-EC42-8CF9-7388CFFC71F7}" srcOrd="0" destOrd="0" presId="urn:microsoft.com/office/officeart/2008/layout/LinedList"/>
    <dgm:cxn modelId="{0D45AD9C-FC9D-C74E-8395-BFEDBE0AF52E}" srcId="{5423A3C6-77B8-2B42-AE45-66A34FE47C37}" destId="{01BE297A-B177-2A48-ABDE-98A1A609037E}" srcOrd="0" destOrd="0" parTransId="{2664EA7F-79C2-1A4D-B78E-84691397B94F}" sibTransId="{79BBF8FA-9D1A-9D42-8686-127532F6D862}"/>
    <dgm:cxn modelId="{2721C0AB-E177-5342-B5A2-F9A8BAD12FA0}" type="presOf" srcId="{5423A3C6-77B8-2B42-AE45-66A34FE47C37}" destId="{87B1E05D-46A8-EA4A-A84F-B6F1EC2F4A09}" srcOrd="0" destOrd="0" presId="urn:microsoft.com/office/officeart/2008/layout/LinedList"/>
    <dgm:cxn modelId="{5A678FF7-A0C1-C749-BFFA-B5CE09FE91A1}" srcId="{01BE297A-B177-2A48-ABDE-98A1A609037E}" destId="{7DEBACBC-13C2-5A4A-B0E4-2A710C324C20}" srcOrd="0" destOrd="0" parTransId="{1AB2B91D-79F8-5D4B-8CA5-85F4E058F83E}" sibTransId="{63EF68BC-7553-3E4F-BEF9-E880813F9544}"/>
    <dgm:cxn modelId="{09AA6BFA-05C8-3D4E-9E6D-D48A4D794584}" type="presOf" srcId="{7DEBACBC-13C2-5A4A-B0E4-2A710C324C20}" destId="{F8D988A5-C0DC-B04B-9FAF-DB0770EE09A0}" srcOrd="0" destOrd="0" presId="urn:microsoft.com/office/officeart/2008/layout/LinedList"/>
    <dgm:cxn modelId="{2DE07BE8-E621-AF4E-B9E1-8A6BDB281B40}" type="presParOf" srcId="{87B1E05D-46A8-EA4A-A84F-B6F1EC2F4A09}" destId="{0DB90814-AB4E-7B49-9B30-216DBDB0413A}" srcOrd="0" destOrd="0" presId="urn:microsoft.com/office/officeart/2008/layout/LinedList"/>
    <dgm:cxn modelId="{4E81A870-7040-F542-A7AE-12C5AD11C252}" type="presParOf" srcId="{87B1E05D-46A8-EA4A-A84F-B6F1EC2F4A09}" destId="{2AB9B78C-F6C7-C24F-9542-FB37D779EB83}" srcOrd="1" destOrd="0" presId="urn:microsoft.com/office/officeart/2008/layout/LinedList"/>
    <dgm:cxn modelId="{9274446C-5CD4-2C41-A11D-B765F2017E48}" type="presParOf" srcId="{2AB9B78C-F6C7-C24F-9542-FB37D779EB83}" destId="{21F259E2-D9D6-EC42-8CF9-7388CFFC71F7}" srcOrd="0" destOrd="0" presId="urn:microsoft.com/office/officeart/2008/layout/LinedList"/>
    <dgm:cxn modelId="{548394F2-7CF8-764A-98A7-12F07D66389F}" type="presParOf" srcId="{2AB9B78C-F6C7-C24F-9542-FB37D779EB83}" destId="{0F479109-93C9-A544-B436-6C2E08C0890E}" srcOrd="1" destOrd="0" presId="urn:microsoft.com/office/officeart/2008/layout/LinedList"/>
    <dgm:cxn modelId="{A96F87DB-2A87-194A-A48F-6CE0A6D3ABED}" type="presParOf" srcId="{0F479109-93C9-A544-B436-6C2E08C0890E}" destId="{3FD41782-C21F-B041-AD7F-FBFD9588456E}" srcOrd="0" destOrd="0" presId="urn:microsoft.com/office/officeart/2008/layout/LinedList"/>
    <dgm:cxn modelId="{B612CA77-DFB3-A045-B444-E222DA85D144}" type="presParOf" srcId="{0F479109-93C9-A544-B436-6C2E08C0890E}" destId="{ED64F277-2498-894B-BD97-87CCA4A8154E}" srcOrd="1" destOrd="0" presId="urn:microsoft.com/office/officeart/2008/layout/LinedList"/>
    <dgm:cxn modelId="{70C768C9-C769-0041-A0D8-83D02EB724D5}" type="presParOf" srcId="{ED64F277-2498-894B-BD97-87CCA4A8154E}" destId="{DA292A41-31D5-EC4A-B036-289398E594CB}" srcOrd="0" destOrd="0" presId="urn:microsoft.com/office/officeart/2008/layout/LinedList"/>
    <dgm:cxn modelId="{08D72AAA-332E-8C44-8410-E23F5C54E0A6}" type="presParOf" srcId="{ED64F277-2498-894B-BD97-87CCA4A8154E}" destId="{F8D988A5-C0DC-B04B-9FAF-DB0770EE09A0}" srcOrd="1" destOrd="0" presId="urn:microsoft.com/office/officeart/2008/layout/LinedList"/>
    <dgm:cxn modelId="{0E2C2B8C-B39C-3742-86D3-A73331FE29D8}" type="presParOf" srcId="{ED64F277-2498-894B-BD97-87CCA4A8154E}" destId="{497A18FE-9EA7-1749-AB22-B0FB5A66F0A7}" srcOrd="2" destOrd="0" presId="urn:microsoft.com/office/officeart/2008/layout/LinedList"/>
    <dgm:cxn modelId="{1293030F-89B2-F542-ACCF-6B5641E68221}" type="presParOf" srcId="{0F479109-93C9-A544-B436-6C2E08C0890E}" destId="{069F59EF-7982-7C4D-898E-231F0F6CF0ED}" srcOrd="2" destOrd="0" presId="urn:microsoft.com/office/officeart/2008/layout/LinedList"/>
    <dgm:cxn modelId="{2944FB93-2C5F-274D-A8F2-E95A1BBF22BF}" type="presParOf" srcId="{0F479109-93C9-A544-B436-6C2E08C0890E}" destId="{954D6396-49E9-6A44-ABF9-F37FCB6D7DA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0EE354-1A4E-CB4D-8996-9844B4BFC1B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081EFFD-13B9-4144-8503-F527862F4CA2}">
      <dgm:prSet phldrT="[文本]"/>
      <dgm:spPr/>
      <dgm:t>
        <a:bodyPr/>
        <a:lstStyle/>
        <a:p>
          <a:r>
            <a:rPr lang="zh-CN" altLang="en-US" dirty="0"/>
            <a:t>进入</a:t>
          </a:r>
          <a:r>
            <a:rPr lang="en-US" altLang="zh-CN" dirty="0">
              <a:latin typeface="+mj-ea"/>
              <a:ea typeface="+mj-ea"/>
            </a:rPr>
            <a:t>DOS</a:t>
          </a:r>
          <a:endParaRPr lang="zh-CN" altLang="en-US" dirty="0">
            <a:latin typeface="+mj-ea"/>
            <a:ea typeface="+mj-ea"/>
          </a:endParaRPr>
        </a:p>
      </dgm:t>
    </dgm:pt>
    <dgm:pt modelId="{7C6B099F-BD0F-DE40-B226-A4CCE35AE52C}" type="parTrans" cxnId="{CB1DF6AF-7DD7-6D44-89A2-9808D5126641}">
      <dgm:prSet/>
      <dgm:spPr/>
      <dgm:t>
        <a:bodyPr/>
        <a:lstStyle/>
        <a:p>
          <a:endParaRPr lang="zh-CN" altLang="en-US"/>
        </a:p>
      </dgm:t>
    </dgm:pt>
    <dgm:pt modelId="{E61E615F-767D-0E46-BF80-BB404DB7BB85}" type="sibTrans" cxnId="{CB1DF6AF-7DD7-6D44-89A2-9808D5126641}">
      <dgm:prSet/>
      <dgm:spPr/>
      <dgm:t>
        <a:bodyPr/>
        <a:lstStyle/>
        <a:p>
          <a:endParaRPr lang="zh-CN" altLang="en-US"/>
        </a:p>
      </dgm:t>
    </dgm:pt>
    <dgm:pt modelId="{951847A4-D80C-7948-BB21-5CF47A60E305}">
      <dgm:prSet phldrT="[文本]"/>
      <dgm:spPr/>
      <dgm:t>
        <a:bodyPr/>
        <a:lstStyle/>
        <a:p>
          <a:r>
            <a:rPr lang="zh-CN" altLang="en-US" dirty="0"/>
            <a:t>运行</a:t>
          </a:r>
          <a:r>
            <a:rPr lang="en-US" altLang="zh-CN" dirty="0">
              <a:latin typeface="+mj-ea"/>
              <a:ea typeface="+mj-ea"/>
            </a:rPr>
            <a:t>ipconfig</a:t>
          </a:r>
          <a:r>
            <a:rPr lang="zh-CN" altLang="en-US" dirty="0"/>
            <a:t>命令</a:t>
          </a:r>
        </a:p>
      </dgm:t>
    </dgm:pt>
    <dgm:pt modelId="{36E4575E-26D3-9841-8502-6D8ADD4F2B6E}" type="parTrans" cxnId="{C27505CC-77F2-C54A-B9CC-6423274132BD}">
      <dgm:prSet/>
      <dgm:spPr/>
      <dgm:t>
        <a:bodyPr/>
        <a:lstStyle/>
        <a:p>
          <a:endParaRPr lang="zh-CN" altLang="en-US"/>
        </a:p>
      </dgm:t>
    </dgm:pt>
    <dgm:pt modelId="{979608EB-ADEC-DD42-A719-16131C0A102F}" type="sibTrans" cxnId="{C27505CC-77F2-C54A-B9CC-6423274132BD}">
      <dgm:prSet/>
      <dgm:spPr/>
      <dgm:t>
        <a:bodyPr/>
        <a:lstStyle/>
        <a:p>
          <a:endParaRPr lang="zh-CN" altLang="en-US"/>
        </a:p>
      </dgm:t>
    </dgm:pt>
    <dgm:pt modelId="{B2ECB923-6697-DE4A-8DF4-6A76F4C91CA3}">
      <dgm:prSet phldrT="[文本]"/>
      <dgm:spPr/>
      <dgm:t>
        <a:bodyPr/>
        <a:lstStyle/>
        <a:p>
          <a:r>
            <a:rPr lang="zh-CN" altLang="en-US" dirty="0"/>
            <a:t>查看</a:t>
          </a:r>
          <a:r>
            <a:rPr lang="en-US" altLang="zh-CN" dirty="0">
              <a:latin typeface="+mj-ea"/>
              <a:ea typeface="+mj-ea"/>
            </a:rPr>
            <a:t>vmnet1</a:t>
          </a:r>
          <a:r>
            <a:rPr lang="zh-CN" altLang="en-US" dirty="0"/>
            <a:t>的</a:t>
          </a:r>
          <a:r>
            <a:rPr lang="en-US" altLang="zh-CN" dirty="0" err="1">
              <a:latin typeface="+mj-ea"/>
              <a:ea typeface="+mj-ea"/>
            </a:rPr>
            <a:t>ip</a:t>
          </a:r>
          <a:r>
            <a:rPr lang="zh-CN" altLang="en-US" dirty="0"/>
            <a:t>网段</a:t>
          </a:r>
        </a:p>
      </dgm:t>
    </dgm:pt>
    <dgm:pt modelId="{9ECF0B10-5AD5-CA4F-9642-94641D5E6100}" type="parTrans" cxnId="{016C4AE2-39EF-7646-AB91-A7F81FE342EF}">
      <dgm:prSet/>
      <dgm:spPr/>
      <dgm:t>
        <a:bodyPr/>
        <a:lstStyle/>
        <a:p>
          <a:endParaRPr lang="zh-CN" altLang="en-US"/>
        </a:p>
      </dgm:t>
    </dgm:pt>
    <dgm:pt modelId="{BDE637E9-70DA-FB4F-BF7B-EA5CA1F5D3B9}" type="sibTrans" cxnId="{016C4AE2-39EF-7646-AB91-A7F81FE342EF}">
      <dgm:prSet/>
      <dgm:spPr/>
      <dgm:t>
        <a:bodyPr/>
        <a:lstStyle/>
        <a:p>
          <a:endParaRPr lang="zh-CN" altLang="en-US"/>
        </a:p>
      </dgm:t>
    </dgm:pt>
    <dgm:pt modelId="{A3ACCE68-E088-9F4E-87C4-800C7442B14D}">
      <dgm:prSet/>
      <dgm:spPr/>
      <dgm:t>
        <a:bodyPr/>
        <a:lstStyle/>
        <a:p>
          <a:r>
            <a:rPr lang="zh-CN" altLang="en-US" dirty="0"/>
            <a:t>设置</a:t>
          </a:r>
          <a:r>
            <a:rPr lang="en-US" altLang="zh-CN" dirty="0">
              <a:latin typeface="+mj-ea"/>
              <a:ea typeface="+mj-ea"/>
            </a:rPr>
            <a:t>Linux</a:t>
          </a:r>
          <a:r>
            <a:rPr lang="zh-CN" altLang="en-US" dirty="0"/>
            <a:t>的</a:t>
          </a:r>
          <a:r>
            <a:rPr lang="en-US" altLang="zh-CN" dirty="0" err="1">
              <a:latin typeface="+mj-ea"/>
              <a:ea typeface="+mj-ea"/>
            </a:rPr>
            <a:t>ip</a:t>
          </a:r>
          <a:r>
            <a:rPr lang="zh-CN" altLang="en-US" dirty="0"/>
            <a:t>网段与</a:t>
          </a:r>
          <a:r>
            <a:rPr lang="en-US" altLang="zh-CN" dirty="0">
              <a:latin typeface="+mj-ea"/>
              <a:ea typeface="+mj-ea"/>
            </a:rPr>
            <a:t>dos</a:t>
          </a:r>
          <a:r>
            <a:rPr lang="zh-CN" altLang="en-US" dirty="0"/>
            <a:t>里查看的一致</a:t>
          </a:r>
        </a:p>
      </dgm:t>
    </dgm:pt>
    <dgm:pt modelId="{34F1A782-3D28-0F41-BAF4-5184D7489714}" type="parTrans" cxnId="{64C3D851-E90A-4146-96EB-9D7C3B8270C5}">
      <dgm:prSet/>
      <dgm:spPr/>
      <dgm:t>
        <a:bodyPr/>
        <a:lstStyle/>
        <a:p>
          <a:endParaRPr lang="zh-CN" altLang="en-US"/>
        </a:p>
      </dgm:t>
    </dgm:pt>
    <dgm:pt modelId="{12BD8574-5075-D94E-BB42-73A124D4FF55}" type="sibTrans" cxnId="{64C3D851-E90A-4146-96EB-9D7C3B8270C5}">
      <dgm:prSet/>
      <dgm:spPr/>
      <dgm:t>
        <a:bodyPr/>
        <a:lstStyle/>
        <a:p>
          <a:endParaRPr lang="zh-CN" altLang="en-US"/>
        </a:p>
      </dgm:t>
    </dgm:pt>
    <dgm:pt modelId="{651B983C-A0DF-DC42-A8EB-5941D98984E1}" type="pres">
      <dgm:prSet presAssocID="{720EE354-1A4E-CB4D-8996-9844B4BFC1B4}" presName="Name0" presStyleCnt="0">
        <dgm:presLayoutVars>
          <dgm:dir/>
          <dgm:resizeHandles val="exact"/>
        </dgm:presLayoutVars>
      </dgm:prSet>
      <dgm:spPr/>
    </dgm:pt>
    <dgm:pt modelId="{4DE2CB7B-DDE5-9D4F-8229-C537E46875C5}" type="pres">
      <dgm:prSet presAssocID="{8081EFFD-13B9-4144-8503-F527862F4CA2}" presName="node" presStyleLbl="node1" presStyleIdx="0" presStyleCnt="4" custLinFactNeighborX="3358" custLinFactNeighborY="1148">
        <dgm:presLayoutVars>
          <dgm:bulletEnabled val="1"/>
        </dgm:presLayoutVars>
      </dgm:prSet>
      <dgm:spPr/>
    </dgm:pt>
    <dgm:pt modelId="{6FF0D96B-791A-E947-BD84-0225CB260EFA}" type="pres">
      <dgm:prSet presAssocID="{E61E615F-767D-0E46-BF80-BB404DB7BB85}" presName="sibTrans" presStyleLbl="sibTrans2D1" presStyleIdx="0" presStyleCnt="3"/>
      <dgm:spPr/>
    </dgm:pt>
    <dgm:pt modelId="{45F98D3F-0AE0-A244-A100-0D50ABC66FE2}" type="pres">
      <dgm:prSet presAssocID="{E61E615F-767D-0E46-BF80-BB404DB7BB85}" presName="connectorText" presStyleLbl="sibTrans2D1" presStyleIdx="0" presStyleCnt="3"/>
      <dgm:spPr/>
    </dgm:pt>
    <dgm:pt modelId="{9DA60D4B-E888-5045-869F-E08507F7DDFB}" type="pres">
      <dgm:prSet presAssocID="{951847A4-D80C-7948-BB21-5CF47A60E305}" presName="node" presStyleLbl="node1" presStyleIdx="1" presStyleCnt="4">
        <dgm:presLayoutVars>
          <dgm:bulletEnabled val="1"/>
        </dgm:presLayoutVars>
      </dgm:prSet>
      <dgm:spPr/>
    </dgm:pt>
    <dgm:pt modelId="{CD84A839-3801-B042-9FAF-B217B91E6869}" type="pres">
      <dgm:prSet presAssocID="{979608EB-ADEC-DD42-A719-16131C0A102F}" presName="sibTrans" presStyleLbl="sibTrans2D1" presStyleIdx="1" presStyleCnt="3"/>
      <dgm:spPr/>
    </dgm:pt>
    <dgm:pt modelId="{A3DBBC40-D47F-644E-8227-B2F476BD2AFE}" type="pres">
      <dgm:prSet presAssocID="{979608EB-ADEC-DD42-A719-16131C0A102F}" presName="connectorText" presStyleLbl="sibTrans2D1" presStyleIdx="1" presStyleCnt="3"/>
      <dgm:spPr/>
    </dgm:pt>
    <dgm:pt modelId="{EFF159A3-1212-0545-8B77-78AA12B85077}" type="pres">
      <dgm:prSet presAssocID="{B2ECB923-6697-DE4A-8DF4-6A76F4C91CA3}" presName="node" presStyleLbl="node1" presStyleIdx="2" presStyleCnt="4">
        <dgm:presLayoutVars>
          <dgm:bulletEnabled val="1"/>
        </dgm:presLayoutVars>
      </dgm:prSet>
      <dgm:spPr/>
    </dgm:pt>
    <dgm:pt modelId="{A79F0194-DC1E-3346-8815-357552FCF9E2}" type="pres">
      <dgm:prSet presAssocID="{BDE637E9-70DA-FB4F-BF7B-EA5CA1F5D3B9}" presName="sibTrans" presStyleLbl="sibTrans2D1" presStyleIdx="2" presStyleCnt="3"/>
      <dgm:spPr/>
    </dgm:pt>
    <dgm:pt modelId="{7DE8E012-0669-EA4F-AAE6-1B6C242272C0}" type="pres">
      <dgm:prSet presAssocID="{BDE637E9-70DA-FB4F-BF7B-EA5CA1F5D3B9}" presName="connectorText" presStyleLbl="sibTrans2D1" presStyleIdx="2" presStyleCnt="3"/>
      <dgm:spPr/>
    </dgm:pt>
    <dgm:pt modelId="{406C2346-82A1-9546-8854-53B994909310}" type="pres">
      <dgm:prSet presAssocID="{A3ACCE68-E088-9F4E-87C4-800C7442B14D}" presName="node" presStyleLbl="node1" presStyleIdx="3" presStyleCnt="4">
        <dgm:presLayoutVars>
          <dgm:bulletEnabled val="1"/>
        </dgm:presLayoutVars>
      </dgm:prSet>
      <dgm:spPr/>
    </dgm:pt>
  </dgm:ptLst>
  <dgm:cxnLst>
    <dgm:cxn modelId="{874DFB31-8A5E-A54A-B89B-B4BACDB2AB9C}" type="presOf" srcId="{E61E615F-767D-0E46-BF80-BB404DB7BB85}" destId="{6FF0D96B-791A-E947-BD84-0225CB260EFA}" srcOrd="0" destOrd="0" presId="urn:microsoft.com/office/officeart/2005/8/layout/process1"/>
    <dgm:cxn modelId="{0B08F63B-848B-9942-8BC1-2653A81F5635}" type="presOf" srcId="{979608EB-ADEC-DD42-A719-16131C0A102F}" destId="{CD84A839-3801-B042-9FAF-B217B91E6869}" srcOrd="0" destOrd="0" presId="urn:microsoft.com/office/officeart/2005/8/layout/process1"/>
    <dgm:cxn modelId="{64C3D851-E90A-4146-96EB-9D7C3B8270C5}" srcId="{720EE354-1A4E-CB4D-8996-9844B4BFC1B4}" destId="{A3ACCE68-E088-9F4E-87C4-800C7442B14D}" srcOrd="3" destOrd="0" parTransId="{34F1A782-3D28-0F41-BAF4-5184D7489714}" sibTransId="{12BD8574-5075-D94E-BB42-73A124D4FF55}"/>
    <dgm:cxn modelId="{EA995D89-8A5F-A34E-8938-89E8BC55AA32}" type="presOf" srcId="{BDE637E9-70DA-FB4F-BF7B-EA5CA1F5D3B9}" destId="{A79F0194-DC1E-3346-8815-357552FCF9E2}" srcOrd="0" destOrd="0" presId="urn:microsoft.com/office/officeart/2005/8/layout/process1"/>
    <dgm:cxn modelId="{CDECF493-4EA5-9844-8CF3-4462BF63F0E7}" type="presOf" srcId="{E61E615F-767D-0E46-BF80-BB404DB7BB85}" destId="{45F98D3F-0AE0-A244-A100-0D50ABC66FE2}" srcOrd="1" destOrd="0" presId="urn:microsoft.com/office/officeart/2005/8/layout/process1"/>
    <dgm:cxn modelId="{00AC2494-25C8-2F47-99E3-AA0E064ED400}" type="presOf" srcId="{B2ECB923-6697-DE4A-8DF4-6A76F4C91CA3}" destId="{EFF159A3-1212-0545-8B77-78AA12B85077}" srcOrd="0" destOrd="0" presId="urn:microsoft.com/office/officeart/2005/8/layout/process1"/>
    <dgm:cxn modelId="{371281A4-9382-2042-AA7F-C8519B960F27}" type="presOf" srcId="{979608EB-ADEC-DD42-A719-16131C0A102F}" destId="{A3DBBC40-D47F-644E-8227-B2F476BD2AFE}" srcOrd="1" destOrd="0" presId="urn:microsoft.com/office/officeart/2005/8/layout/process1"/>
    <dgm:cxn modelId="{CB1DF6AF-7DD7-6D44-89A2-9808D5126641}" srcId="{720EE354-1A4E-CB4D-8996-9844B4BFC1B4}" destId="{8081EFFD-13B9-4144-8503-F527862F4CA2}" srcOrd="0" destOrd="0" parTransId="{7C6B099F-BD0F-DE40-B226-A4CCE35AE52C}" sibTransId="{E61E615F-767D-0E46-BF80-BB404DB7BB85}"/>
    <dgm:cxn modelId="{B12B2EB0-BAF9-7E4F-989D-085E89032B4E}" type="presOf" srcId="{720EE354-1A4E-CB4D-8996-9844B4BFC1B4}" destId="{651B983C-A0DF-DC42-A8EB-5941D98984E1}" srcOrd="0" destOrd="0" presId="urn:microsoft.com/office/officeart/2005/8/layout/process1"/>
    <dgm:cxn modelId="{3917A8B2-F96F-9549-B66D-A3E231EAEAB2}" type="presOf" srcId="{BDE637E9-70DA-FB4F-BF7B-EA5CA1F5D3B9}" destId="{7DE8E012-0669-EA4F-AAE6-1B6C242272C0}" srcOrd="1" destOrd="0" presId="urn:microsoft.com/office/officeart/2005/8/layout/process1"/>
    <dgm:cxn modelId="{42D95FBD-21E9-5E4E-A3EF-18BDE6558A91}" type="presOf" srcId="{951847A4-D80C-7948-BB21-5CF47A60E305}" destId="{9DA60D4B-E888-5045-869F-E08507F7DDFB}" srcOrd="0" destOrd="0" presId="urn:microsoft.com/office/officeart/2005/8/layout/process1"/>
    <dgm:cxn modelId="{C27505CC-77F2-C54A-B9CC-6423274132BD}" srcId="{720EE354-1A4E-CB4D-8996-9844B4BFC1B4}" destId="{951847A4-D80C-7948-BB21-5CF47A60E305}" srcOrd="1" destOrd="0" parTransId="{36E4575E-26D3-9841-8502-6D8ADD4F2B6E}" sibTransId="{979608EB-ADEC-DD42-A719-16131C0A102F}"/>
    <dgm:cxn modelId="{0F4F83D8-2593-3A4F-9C4E-7726403E5B64}" type="presOf" srcId="{8081EFFD-13B9-4144-8503-F527862F4CA2}" destId="{4DE2CB7B-DDE5-9D4F-8229-C537E46875C5}" srcOrd="0" destOrd="0" presId="urn:microsoft.com/office/officeart/2005/8/layout/process1"/>
    <dgm:cxn modelId="{016C4AE2-39EF-7646-AB91-A7F81FE342EF}" srcId="{720EE354-1A4E-CB4D-8996-9844B4BFC1B4}" destId="{B2ECB923-6697-DE4A-8DF4-6A76F4C91CA3}" srcOrd="2" destOrd="0" parTransId="{9ECF0B10-5AD5-CA4F-9642-94641D5E6100}" sibTransId="{BDE637E9-70DA-FB4F-BF7B-EA5CA1F5D3B9}"/>
    <dgm:cxn modelId="{E5D415FA-4FF4-3846-B6EA-67566FBDD09C}" type="presOf" srcId="{A3ACCE68-E088-9F4E-87C4-800C7442B14D}" destId="{406C2346-82A1-9546-8854-53B994909310}" srcOrd="0" destOrd="0" presId="urn:microsoft.com/office/officeart/2005/8/layout/process1"/>
    <dgm:cxn modelId="{44B4A5E6-6904-F84B-8F9E-1FE7DC887B8B}" type="presParOf" srcId="{651B983C-A0DF-DC42-A8EB-5941D98984E1}" destId="{4DE2CB7B-DDE5-9D4F-8229-C537E46875C5}" srcOrd="0" destOrd="0" presId="urn:microsoft.com/office/officeart/2005/8/layout/process1"/>
    <dgm:cxn modelId="{9A5D0324-66E7-AA40-B00B-E1DB1DB9D5BD}" type="presParOf" srcId="{651B983C-A0DF-DC42-A8EB-5941D98984E1}" destId="{6FF0D96B-791A-E947-BD84-0225CB260EFA}" srcOrd="1" destOrd="0" presId="urn:microsoft.com/office/officeart/2005/8/layout/process1"/>
    <dgm:cxn modelId="{6447809A-36AC-BC4B-925E-197BF7D64566}" type="presParOf" srcId="{6FF0D96B-791A-E947-BD84-0225CB260EFA}" destId="{45F98D3F-0AE0-A244-A100-0D50ABC66FE2}" srcOrd="0" destOrd="0" presId="urn:microsoft.com/office/officeart/2005/8/layout/process1"/>
    <dgm:cxn modelId="{99C674B4-1195-064C-9C9A-70CCAF2B2CBD}" type="presParOf" srcId="{651B983C-A0DF-DC42-A8EB-5941D98984E1}" destId="{9DA60D4B-E888-5045-869F-E08507F7DDFB}" srcOrd="2" destOrd="0" presId="urn:microsoft.com/office/officeart/2005/8/layout/process1"/>
    <dgm:cxn modelId="{DAE5E1A1-A150-184D-883D-3649C60D7BD2}" type="presParOf" srcId="{651B983C-A0DF-DC42-A8EB-5941D98984E1}" destId="{CD84A839-3801-B042-9FAF-B217B91E6869}" srcOrd="3" destOrd="0" presId="urn:microsoft.com/office/officeart/2005/8/layout/process1"/>
    <dgm:cxn modelId="{3B114764-7594-344E-89F6-68C45BE012F0}" type="presParOf" srcId="{CD84A839-3801-B042-9FAF-B217B91E6869}" destId="{A3DBBC40-D47F-644E-8227-B2F476BD2AFE}" srcOrd="0" destOrd="0" presId="urn:microsoft.com/office/officeart/2005/8/layout/process1"/>
    <dgm:cxn modelId="{C02D488A-BAF1-384D-84FA-A97C83650826}" type="presParOf" srcId="{651B983C-A0DF-DC42-A8EB-5941D98984E1}" destId="{EFF159A3-1212-0545-8B77-78AA12B85077}" srcOrd="4" destOrd="0" presId="urn:microsoft.com/office/officeart/2005/8/layout/process1"/>
    <dgm:cxn modelId="{CEA37912-2E6A-9C40-8006-B9D6EF6441AD}" type="presParOf" srcId="{651B983C-A0DF-DC42-A8EB-5941D98984E1}" destId="{A79F0194-DC1E-3346-8815-357552FCF9E2}" srcOrd="5" destOrd="0" presId="urn:microsoft.com/office/officeart/2005/8/layout/process1"/>
    <dgm:cxn modelId="{DB13C0AF-B046-1943-82AA-79114405AF00}" type="presParOf" srcId="{A79F0194-DC1E-3346-8815-357552FCF9E2}" destId="{7DE8E012-0669-EA4F-AAE6-1B6C242272C0}" srcOrd="0" destOrd="0" presId="urn:microsoft.com/office/officeart/2005/8/layout/process1"/>
    <dgm:cxn modelId="{6A9F7947-5249-3B4A-A6FF-52E6DC3E15FA}" type="presParOf" srcId="{651B983C-A0DF-DC42-A8EB-5941D98984E1}" destId="{406C2346-82A1-9546-8854-53B9949093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32BE75-1F56-4E47-B184-144B92C509FB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2792F0-4620-F447-BF79-1B6FB9F47405}">
      <dgm:prSet phldrT="[文本]" custT="1"/>
      <dgm:spPr/>
      <dgm:t>
        <a:bodyPr/>
        <a:lstStyle/>
        <a:p>
          <a:r>
            <a:rPr lang="zh-CN" altLang="en-US" sz="2000" dirty="0"/>
            <a:t>进入配置网卡信息路径</a:t>
          </a:r>
        </a:p>
      </dgm:t>
    </dgm:pt>
    <dgm:pt modelId="{F3279D15-209C-4147-86B6-7488D6D3B7A9}" type="parTrans" cxnId="{D572D720-A278-0B46-A208-0929CDCA32E1}">
      <dgm:prSet/>
      <dgm:spPr/>
      <dgm:t>
        <a:bodyPr/>
        <a:lstStyle/>
        <a:p>
          <a:endParaRPr lang="zh-CN" altLang="en-US"/>
        </a:p>
      </dgm:t>
    </dgm:pt>
    <dgm:pt modelId="{B7FD862F-9478-D248-93A2-6E2EE07F5D1D}" type="sibTrans" cxnId="{D572D720-A278-0B46-A208-0929CDCA32E1}">
      <dgm:prSet/>
      <dgm:spPr/>
      <dgm:t>
        <a:bodyPr/>
        <a:lstStyle/>
        <a:p>
          <a:endParaRPr lang="zh-CN" altLang="en-US"/>
        </a:p>
      </dgm:t>
    </dgm:pt>
    <dgm:pt modelId="{4A81684E-91BA-5E40-A212-F86435C64C90}">
      <dgm:prSet phldrT="[文本]" custT="1"/>
      <dgm:spPr/>
      <dgm:t>
        <a:bodyPr/>
        <a:lstStyle/>
        <a:p>
          <a:r>
            <a:rPr lang="en-US" sz="2000" dirty="0">
              <a:latin typeface="+mj-ea"/>
              <a:ea typeface="+mj-ea"/>
            </a:rPr>
            <a:t>cd /</a:t>
          </a:r>
          <a:r>
            <a:rPr lang="en-US" sz="2000" dirty="0" err="1">
              <a:latin typeface="+mj-ea"/>
              <a:ea typeface="+mj-ea"/>
            </a:rPr>
            <a:t>etc</a:t>
          </a:r>
          <a:r>
            <a:rPr lang="en-US" sz="2000" dirty="0">
              <a:latin typeface="+mj-ea"/>
              <a:ea typeface="+mj-ea"/>
            </a:rPr>
            <a:t>/</a:t>
          </a:r>
          <a:r>
            <a:rPr lang="en-US" sz="2000" dirty="0" err="1">
              <a:latin typeface="+mj-ea"/>
              <a:ea typeface="+mj-ea"/>
            </a:rPr>
            <a:t>sysconfig</a:t>
          </a:r>
          <a:r>
            <a:rPr lang="en-US" sz="2000" dirty="0">
              <a:latin typeface="+mj-ea"/>
              <a:ea typeface="+mj-ea"/>
            </a:rPr>
            <a:t>/network-scripts </a:t>
          </a:r>
          <a:endParaRPr lang="zh-CN" altLang="en-US" sz="2000" dirty="0">
            <a:latin typeface="+mj-ea"/>
            <a:ea typeface="+mj-ea"/>
          </a:endParaRPr>
        </a:p>
      </dgm:t>
    </dgm:pt>
    <dgm:pt modelId="{30DA755F-1578-AC49-9024-650F5C66B2FA}" type="parTrans" cxnId="{05D011E2-6EE2-544D-B55B-48EB5AC97C71}">
      <dgm:prSet/>
      <dgm:spPr/>
      <dgm:t>
        <a:bodyPr/>
        <a:lstStyle/>
        <a:p>
          <a:endParaRPr lang="zh-CN" altLang="en-US"/>
        </a:p>
      </dgm:t>
    </dgm:pt>
    <dgm:pt modelId="{5C9DA79D-8BA7-E44D-9CAE-31F43F1A4C71}" type="sibTrans" cxnId="{05D011E2-6EE2-544D-B55B-48EB5AC97C71}">
      <dgm:prSet/>
      <dgm:spPr/>
      <dgm:t>
        <a:bodyPr/>
        <a:lstStyle/>
        <a:p>
          <a:endParaRPr lang="zh-CN" altLang="en-US"/>
        </a:p>
      </dgm:t>
    </dgm:pt>
    <dgm:pt modelId="{0C4C1A10-E1E4-E54B-9A24-A049A8C36120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vi</a:t>
          </a:r>
          <a:r>
            <a:rPr lang="zh-CN" altLang="en-US" sz="2000" dirty="0">
              <a:latin typeface="+mj-ea"/>
              <a:ea typeface="+mj-ea"/>
            </a:rPr>
            <a:t>编辑文件</a:t>
          </a:r>
          <a:r>
            <a:rPr lang="en-US" sz="2000" dirty="0">
              <a:latin typeface="+mj-ea"/>
              <a:ea typeface="+mj-ea"/>
            </a:rPr>
            <a:t>ifcfg-eth0 </a:t>
          </a:r>
          <a:endParaRPr lang="zh-CN" altLang="en-US" sz="2000" dirty="0">
            <a:latin typeface="+mj-ea"/>
            <a:ea typeface="+mj-ea"/>
          </a:endParaRPr>
        </a:p>
      </dgm:t>
    </dgm:pt>
    <dgm:pt modelId="{5E6FD4A2-345E-964B-99CC-7AF80CD5C617}" type="parTrans" cxnId="{0BC0019A-C25A-3C4F-BBBD-E6560FC45BC9}">
      <dgm:prSet/>
      <dgm:spPr/>
      <dgm:t>
        <a:bodyPr/>
        <a:lstStyle/>
        <a:p>
          <a:endParaRPr lang="zh-CN" altLang="en-US"/>
        </a:p>
      </dgm:t>
    </dgm:pt>
    <dgm:pt modelId="{265D0125-8EDB-A74F-BCE2-76AD1BA0CA3D}" type="sibTrans" cxnId="{0BC0019A-C25A-3C4F-BBBD-E6560FC45BC9}">
      <dgm:prSet/>
      <dgm:spPr/>
      <dgm:t>
        <a:bodyPr/>
        <a:lstStyle/>
        <a:p>
          <a:endParaRPr lang="zh-CN" altLang="en-US"/>
        </a:p>
      </dgm:t>
    </dgm:pt>
    <dgm:pt modelId="{EC8202E9-A173-8449-A65A-12BFFAAC6ED7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vi </a:t>
          </a:r>
          <a:r>
            <a:rPr lang="en-US" sz="2000" dirty="0">
              <a:latin typeface="+mj-ea"/>
              <a:ea typeface="+mj-ea"/>
            </a:rPr>
            <a:t>ifcfg-eth0</a:t>
          </a:r>
          <a:r>
            <a:rPr lang="en-US" altLang="zh-CN" sz="2000" dirty="0">
              <a:latin typeface="+mj-ea"/>
              <a:ea typeface="+mj-ea"/>
            </a:rPr>
            <a:t> </a:t>
          </a:r>
          <a:endParaRPr lang="zh-CN" altLang="en-US" sz="2000" dirty="0">
            <a:latin typeface="+mj-ea"/>
            <a:ea typeface="+mj-ea"/>
          </a:endParaRPr>
        </a:p>
      </dgm:t>
    </dgm:pt>
    <dgm:pt modelId="{59A53176-D421-1C46-96D6-DF3F7C020474}" type="parTrans" cxnId="{2A8B154A-FD81-F246-89A1-60BD089BDD0D}">
      <dgm:prSet/>
      <dgm:spPr/>
      <dgm:t>
        <a:bodyPr/>
        <a:lstStyle/>
        <a:p>
          <a:endParaRPr lang="zh-CN" altLang="en-US"/>
        </a:p>
      </dgm:t>
    </dgm:pt>
    <dgm:pt modelId="{A19358DB-D32E-AF4B-A728-103431F29BF8}" type="sibTrans" cxnId="{2A8B154A-FD81-F246-89A1-60BD089BDD0D}">
      <dgm:prSet/>
      <dgm:spPr/>
      <dgm:t>
        <a:bodyPr/>
        <a:lstStyle/>
        <a:p>
          <a:endParaRPr lang="zh-CN" altLang="en-US"/>
        </a:p>
      </dgm:t>
    </dgm:pt>
    <dgm:pt modelId="{9D1E19D6-61C7-CE45-BB6C-ADCA28681BF4}">
      <dgm:prSet phldrT="[文本]" custT="1"/>
      <dgm:spPr/>
      <dgm:t>
        <a:bodyPr/>
        <a:lstStyle/>
        <a:p>
          <a:r>
            <a:rPr lang="zh-CN" altLang="en-US" sz="2000" dirty="0"/>
            <a:t>保存退出</a:t>
          </a:r>
        </a:p>
      </dgm:t>
    </dgm:pt>
    <dgm:pt modelId="{C565AE40-DD74-334F-954C-58418275E6FA}" type="parTrans" cxnId="{9D96E122-A70D-BB42-83DC-3191606D421E}">
      <dgm:prSet/>
      <dgm:spPr/>
      <dgm:t>
        <a:bodyPr/>
        <a:lstStyle/>
        <a:p>
          <a:endParaRPr lang="zh-CN" altLang="en-US"/>
        </a:p>
      </dgm:t>
    </dgm:pt>
    <dgm:pt modelId="{CFC241DD-D7FE-004C-8AE5-127123902641}" type="sibTrans" cxnId="{9D96E122-A70D-BB42-83DC-3191606D421E}">
      <dgm:prSet/>
      <dgm:spPr/>
      <dgm:t>
        <a:bodyPr/>
        <a:lstStyle/>
        <a:p>
          <a:endParaRPr lang="zh-CN" altLang="en-US"/>
        </a:p>
      </dgm:t>
    </dgm:pt>
    <dgm:pt modelId="{F032DA03-F66A-6D4A-B528-1B8B0C877D3C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:</a:t>
          </a:r>
          <a:r>
            <a:rPr lang="en-US" altLang="zh-CN" sz="2000" dirty="0" err="1">
              <a:latin typeface="+mj-ea"/>
              <a:ea typeface="+mj-ea"/>
            </a:rPr>
            <a:t>wq</a:t>
          </a:r>
          <a:endParaRPr lang="zh-CN" altLang="en-US" sz="2000" dirty="0">
            <a:latin typeface="+mj-ea"/>
            <a:ea typeface="+mj-ea"/>
          </a:endParaRPr>
        </a:p>
      </dgm:t>
    </dgm:pt>
    <dgm:pt modelId="{B95D840B-2568-3641-BBB8-212255712666}" type="parTrans" cxnId="{FC2946CE-4080-4840-B488-F68B118BFD48}">
      <dgm:prSet/>
      <dgm:spPr/>
      <dgm:t>
        <a:bodyPr/>
        <a:lstStyle/>
        <a:p>
          <a:endParaRPr lang="zh-CN" altLang="en-US"/>
        </a:p>
      </dgm:t>
    </dgm:pt>
    <dgm:pt modelId="{D22758F7-6892-2A4D-B41A-095672AE4767}" type="sibTrans" cxnId="{FC2946CE-4080-4840-B488-F68B118BFD48}">
      <dgm:prSet/>
      <dgm:spPr/>
      <dgm:t>
        <a:bodyPr/>
        <a:lstStyle/>
        <a:p>
          <a:endParaRPr lang="zh-CN" altLang="en-US"/>
        </a:p>
      </dgm:t>
    </dgm:pt>
    <dgm:pt modelId="{36D0D495-6FE8-D443-9913-A0F3F4B768D4}">
      <dgm:prSet phldrT="[文本]" custT="1"/>
      <dgm:spPr/>
      <dgm:t>
        <a:bodyPr/>
        <a:lstStyle/>
        <a:p>
          <a:r>
            <a:rPr lang="zh-CN" altLang="en-US" sz="2000" dirty="0"/>
            <a:t>重启网卡</a:t>
          </a:r>
        </a:p>
      </dgm:t>
    </dgm:pt>
    <dgm:pt modelId="{3A28A110-94FB-F54D-8249-57974C545BEA}" type="parTrans" cxnId="{D4775F33-7613-8844-8079-615889CEBAA5}">
      <dgm:prSet/>
      <dgm:spPr/>
      <dgm:t>
        <a:bodyPr/>
        <a:lstStyle/>
        <a:p>
          <a:endParaRPr lang="zh-CN" altLang="en-US"/>
        </a:p>
      </dgm:t>
    </dgm:pt>
    <dgm:pt modelId="{6E6816C0-A1FA-3E49-8D90-4932258642C5}" type="sibTrans" cxnId="{D4775F33-7613-8844-8079-615889CEBAA5}">
      <dgm:prSet/>
      <dgm:spPr/>
      <dgm:t>
        <a:bodyPr/>
        <a:lstStyle/>
        <a:p>
          <a:endParaRPr lang="zh-CN" altLang="en-US"/>
        </a:p>
      </dgm:t>
    </dgm:pt>
    <dgm:pt modelId="{4542D899-FBA2-4844-9C84-75B4B425468E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service network restart</a:t>
          </a:r>
          <a:endParaRPr lang="zh-CN" altLang="en-US" sz="2000" dirty="0">
            <a:latin typeface="+mj-ea"/>
            <a:ea typeface="+mj-ea"/>
          </a:endParaRPr>
        </a:p>
      </dgm:t>
    </dgm:pt>
    <dgm:pt modelId="{1C4A46FF-64B5-094A-B353-FEDF5AD71DAC}" type="parTrans" cxnId="{3884EEF6-3ECD-FF4F-8CD2-C7A8ADABF74B}">
      <dgm:prSet/>
      <dgm:spPr/>
      <dgm:t>
        <a:bodyPr/>
        <a:lstStyle/>
        <a:p>
          <a:endParaRPr lang="zh-CN" altLang="en-US"/>
        </a:p>
      </dgm:t>
    </dgm:pt>
    <dgm:pt modelId="{7ECB175D-1DBB-744D-9F1E-73E8798DF7AE}" type="sibTrans" cxnId="{3884EEF6-3ECD-FF4F-8CD2-C7A8ADABF74B}">
      <dgm:prSet/>
      <dgm:spPr/>
      <dgm:t>
        <a:bodyPr/>
        <a:lstStyle/>
        <a:p>
          <a:endParaRPr lang="zh-CN" altLang="en-US"/>
        </a:p>
      </dgm:t>
    </dgm:pt>
    <dgm:pt modelId="{5EEA2A28-5269-B047-8795-3061411209EC}">
      <dgm:prSet phldrT="[文本]" custT="1"/>
      <dgm:spPr/>
      <dgm:t>
        <a:bodyPr/>
        <a:lstStyle/>
        <a:p>
          <a:r>
            <a:rPr lang="zh-CN" altLang="en-US" sz="2000" dirty="0">
              <a:latin typeface="+mn-ea"/>
              <a:ea typeface="+mn-ea"/>
            </a:rPr>
            <a:t>查看网卡</a:t>
          </a:r>
          <a:r>
            <a:rPr lang="en-US" altLang="zh-CN" sz="2000" dirty="0" err="1">
              <a:latin typeface="+mn-ea"/>
              <a:ea typeface="+mn-ea"/>
            </a:rPr>
            <a:t>ip</a:t>
          </a:r>
          <a:r>
            <a:rPr lang="zh-CN" altLang="en-US" sz="2000" dirty="0">
              <a:latin typeface="+mn-ea"/>
              <a:ea typeface="+mn-ea"/>
            </a:rPr>
            <a:t>信息</a:t>
          </a:r>
        </a:p>
      </dgm:t>
    </dgm:pt>
    <dgm:pt modelId="{FD33C806-49A4-C743-9DF1-AF4717D2C30E}" type="parTrans" cxnId="{CC48B04E-EDF1-9F44-8C0D-3CEA02440351}">
      <dgm:prSet/>
      <dgm:spPr/>
      <dgm:t>
        <a:bodyPr/>
        <a:lstStyle/>
        <a:p>
          <a:endParaRPr lang="zh-CN" altLang="en-US"/>
        </a:p>
      </dgm:t>
    </dgm:pt>
    <dgm:pt modelId="{5952A768-7E35-4A43-8E33-4F1D3836CCA6}" type="sibTrans" cxnId="{CC48B04E-EDF1-9F44-8C0D-3CEA02440351}">
      <dgm:prSet/>
      <dgm:spPr/>
      <dgm:t>
        <a:bodyPr/>
        <a:lstStyle/>
        <a:p>
          <a:endParaRPr lang="zh-CN" altLang="en-US"/>
        </a:p>
      </dgm:t>
    </dgm:pt>
    <dgm:pt modelId="{524160ED-8079-724B-B031-5F80FBA2A512}">
      <dgm:prSet phldrT="[文本]" custT="1"/>
      <dgm:spPr/>
      <dgm:t>
        <a:bodyPr/>
        <a:lstStyle/>
        <a:p>
          <a:r>
            <a:rPr lang="en-US" altLang="zh-CN" sz="2000" dirty="0" err="1">
              <a:latin typeface="+mj-ea"/>
              <a:ea typeface="+mj-ea"/>
            </a:rPr>
            <a:t>ifconfig</a:t>
          </a:r>
          <a:endParaRPr lang="zh-CN" altLang="en-US" sz="2000" dirty="0">
            <a:latin typeface="+mj-ea"/>
            <a:ea typeface="+mj-ea"/>
          </a:endParaRPr>
        </a:p>
      </dgm:t>
    </dgm:pt>
    <dgm:pt modelId="{F81AADBA-EA09-BF48-9B9C-9A7325E45A13}" type="parTrans" cxnId="{F59C2365-C15A-6B44-B099-842295E3406F}">
      <dgm:prSet/>
      <dgm:spPr/>
      <dgm:t>
        <a:bodyPr/>
        <a:lstStyle/>
        <a:p>
          <a:endParaRPr lang="zh-CN" altLang="en-US"/>
        </a:p>
      </dgm:t>
    </dgm:pt>
    <dgm:pt modelId="{813614F2-C395-664D-BF41-FFE51BE6DE64}" type="sibTrans" cxnId="{F59C2365-C15A-6B44-B099-842295E3406F}">
      <dgm:prSet/>
      <dgm:spPr/>
      <dgm:t>
        <a:bodyPr/>
        <a:lstStyle/>
        <a:p>
          <a:endParaRPr lang="zh-CN" altLang="en-US"/>
        </a:p>
      </dgm:t>
    </dgm:pt>
    <dgm:pt modelId="{325C5B9F-35FE-0D4F-ADA9-A8BAF8C7F5BA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windows</a:t>
          </a:r>
          <a:r>
            <a:rPr lang="zh-CN" altLang="en-US" sz="2000" dirty="0">
              <a:latin typeface="+mj-ea"/>
              <a:ea typeface="+mj-ea"/>
            </a:rPr>
            <a:t>里</a:t>
          </a:r>
          <a:r>
            <a:rPr lang="en-US" altLang="zh-CN" sz="2000" dirty="0">
              <a:latin typeface="+mj-ea"/>
              <a:ea typeface="+mj-ea"/>
            </a:rPr>
            <a:t>ping </a:t>
          </a:r>
          <a:r>
            <a:rPr lang="zh-CN" altLang="en-US" sz="2000" dirty="0">
              <a:latin typeface="+mj-ea"/>
              <a:ea typeface="+mj-ea"/>
            </a:rPr>
            <a:t>通</a:t>
          </a:r>
          <a:r>
            <a:rPr lang="en-US" altLang="zh-CN" sz="2000" dirty="0" err="1">
              <a:latin typeface="+mj-ea"/>
              <a:ea typeface="+mj-ea"/>
            </a:rPr>
            <a:t>linux</a:t>
          </a:r>
          <a:endParaRPr lang="zh-CN" altLang="en-US" sz="2000" dirty="0">
            <a:latin typeface="+mj-ea"/>
            <a:ea typeface="+mj-ea"/>
          </a:endParaRPr>
        </a:p>
      </dgm:t>
    </dgm:pt>
    <dgm:pt modelId="{E97BC87A-BC37-3C4E-BC79-81EEE4195C98}" type="parTrans" cxnId="{09F24F0E-2213-F249-8CA0-7D1EEBBF3936}">
      <dgm:prSet/>
      <dgm:spPr/>
      <dgm:t>
        <a:bodyPr/>
        <a:lstStyle/>
        <a:p>
          <a:endParaRPr lang="zh-CN" altLang="en-US"/>
        </a:p>
      </dgm:t>
    </dgm:pt>
    <dgm:pt modelId="{A583344D-F3BD-F642-A1E3-D81DC06CEE56}" type="sibTrans" cxnId="{09F24F0E-2213-F249-8CA0-7D1EEBBF3936}">
      <dgm:prSet/>
      <dgm:spPr/>
      <dgm:t>
        <a:bodyPr/>
        <a:lstStyle/>
        <a:p>
          <a:endParaRPr lang="zh-CN" altLang="en-US"/>
        </a:p>
      </dgm:t>
    </dgm:pt>
    <dgm:pt modelId="{A64D1224-D8B5-784A-896B-E071D40010FC}">
      <dgm:prSet phldrT="[文本]" custT="1"/>
      <dgm:spPr/>
      <dgm:t>
        <a:bodyPr/>
        <a:lstStyle/>
        <a:p>
          <a:r>
            <a:rPr lang="en-US" altLang="zh-CN" sz="2000" dirty="0">
              <a:latin typeface="+mn-ea"/>
              <a:ea typeface="+mn-ea"/>
            </a:rPr>
            <a:t>ping </a:t>
          </a:r>
          <a:r>
            <a:rPr lang="en-US" altLang="zh-CN" sz="2000" dirty="0" err="1">
              <a:latin typeface="+mn-ea"/>
              <a:ea typeface="+mn-ea"/>
            </a:rPr>
            <a:t>ip</a:t>
          </a:r>
          <a:endParaRPr lang="zh-CN" altLang="en-US" sz="2000" dirty="0">
            <a:latin typeface="+mn-ea"/>
            <a:ea typeface="+mn-ea"/>
          </a:endParaRPr>
        </a:p>
      </dgm:t>
    </dgm:pt>
    <dgm:pt modelId="{D3D44EDB-E6F0-E542-96EB-38C5D62C93E6}" type="parTrans" cxnId="{E40EB6B8-957A-F04C-87A6-8F45FB4E9847}">
      <dgm:prSet/>
      <dgm:spPr/>
      <dgm:t>
        <a:bodyPr/>
        <a:lstStyle/>
        <a:p>
          <a:endParaRPr lang="zh-CN" altLang="en-US"/>
        </a:p>
      </dgm:t>
    </dgm:pt>
    <dgm:pt modelId="{E2C339AD-59EA-FA48-ABBE-7112A3C5FF60}" type="sibTrans" cxnId="{E40EB6B8-957A-F04C-87A6-8F45FB4E9847}">
      <dgm:prSet/>
      <dgm:spPr/>
      <dgm:t>
        <a:bodyPr/>
        <a:lstStyle/>
        <a:p>
          <a:endParaRPr lang="zh-CN" altLang="en-US"/>
        </a:p>
      </dgm:t>
    </dgm:pt>
    <dgm:pt modelId="{8E04BD06-1943-7A4B-BE07-85239463F692}" type="pres">
      <dgm:prSet presAssocID="{E332BE75-1F56-4E47-B184-144B92C509FB}" presName="Name0" presStyleCnt="0">
        <dgm:presLayoutVars>
          <dgm:dir/>
          <dgm:animLvl val="lvl"/>
          <dgm:resizeHandles val="exact"/>
        </dgm:presLayoutVars>
      </dgm:prSet>
      <dgm:spPr/>
    </dgm:pt>
    <dgm:pt modelId="{AA627D5E-2157-114F-8F07-8E57AB2308A8}" type="pres">
      <dgm:prSet presAssocID="{325C5B9F-35FE-0D4F-ADA9-A8BAF8C7F5BA}" presName="boxAndChildren" presStyleCnt="0"/>
      <dgm:spPr/>
    </dgm:pt>
    <dgm:pt modelId="{5B5CC267-699C-E349-A7EC-6D0571A4CD3C}" type="pres">
      <dgm:prSet presAssocID="{325C5B9F-35FE-0D4F-ADA9-A8BAF8C7F5BA}" presName="parentTextBox" presStyleLbl="node1" presStyleIdx="0" presStyleCnt="6"/>
      <dgm:spPr/>
    </dgm:pt>
    <dgm:pt modelId="{D2D2241D-78FA-D24F-A6A5-F438E073AE36}" type="pres">
      <dgm:prSet presAssocID="{325C5B9F-35FE-0D4F-ADA9-A8BAF8C7F5BA}" presName="entireBox" presStyleLbl="node1" presStyleIdx="0" presStyleCnt="6"/>
      <dgm:spPr/>
    </dgm:pt>
    <dgm:pt modelId="{B3A871E9-A7E8-FB42-ABAB-FBF1E0A891D0}" type="pres">
      <dgm:prSet presAssocID="{325C5B9F-35FE-0D4F-ADA9-A8BAF8C7F5BA}" presName="descendantBox" presStyleCnt="0"/>
      <dgm:spPr/>
    </dgm:pt>
    <dgm:pt modelId="{C1506DD5-3242-A049-90DE-771833DAF582}" type="pres">
      <dgm:prSet presAssocID="{A64D1224-D8B5-784A-896B-E071D40010FC}" presName="childTextBox" presStyleLbl="fgAccFollowNode1" presStyleIdx="0" presStyleCnt="6">
        <dgm:presLayoutVars>
          <dgm:bulletEnabled val="1"/>
        </dgm:presLayoutVars>
      </dgm:prSet>
      <dgm:spPr/>
    </dgm:pt>
    <dgm:pt modelId="{C8BA167B-DCD5-4041-91B3-6B31F71FEFD6}" type="pres">
      <dgm:prSet presAssocID="{5952A768-7E35-4A43-8E33-4F1D3836CCA6}" presName="sp" presStyleCnt="0"/>
      <dgm:spPr/>
    </dgm:pt>
    <dgm:pt modelId="{ED8687CB-9EB7-2543-84E6-BE27AEC4750B}" type="pres">
      <dgm:prSet presAssocID="{5EEA2A28-5269-B047-8795-3061411209EC}" presName="arrowAndChildren" presStyleCnt="0"/>
      <dgm:spPr/>
    </dgm:pt>
    <dgm:pt modelId="{C4E948F7-9958-4744-BCFF-846C0CC8D2CE}" type="pres">
      <dgm:prSet presAssocID="{5EEA2A28-5269-B047-8795-3061411209EC}" presName="parentTextArrow" presStyleLbl="node1" presStyleIdx="0" presStyleCnt="6"/>
      <dgm:spPr/>
    </dgm:pt>
    <dgm:pt modelId="{0EE792E9-3A66-7C49-8AAB-C4E03F191868}" type="pres">
      <dgm:prSet presAssocID="{5EEA2A28-5269-B047-8795-3061411209EC}" presName="arrow" presStyleLbl="node1" presStyleIdx="1" presStyleCnt="6"/>
      <dgm:spPr/>
    </dgm:pt>
    <dgm:pt modelId="{9ED9D501-2CD9-2540-8D85-9F6E1126F429}" type="pres">
      <dgm:prSet presAssocID="{5EEA2A28-5269-B047-8795-3061411209EC}" presName="descendantArrow" presStyleCnt="0"/>
      <dgm:spPr/>
    </dgm:pt>
    <dgm:pt modelId="{DE93FD0C-AD99-984F-9594-99F74E0BF757}" type="pres">
      <dgm:prSet presAssocID="{524160ED-8079-724B-B031-5F80FBA2A512}" presName="childTextArrow" presStyleLbl="fgAccFollowNode1" presStyleIdx="1" presStyleCnt="6">
        <dgm:presLayoutVars>
          <dgm:bulletEnabled val="1"/>
        </dgm:presLayoutVars>
      </dgm:prSet>
      <dgm:spPr/>
    </dgm:pt>
    <dgm:pt modelId="{3E6F8214-DD61-4347-9E88-8925AB23563F}" type="pres">
      <dgm:prSet presAssocID="{6E6816C0-A1FA-3E49-8D90-4932258642C5}" presName="sp" presStyleCnt="0"/>
      <dgm:spPr/>
    </dgm:pt>
    <dgm:pt modelId="{673704D6-31EA-A949-A3A6-E61FE6F74981}" type="pres">
      <dgm:prSet presAssocID="{36D0D495-6FE8-D443-9913-A0F3F4B768D4}" presName="arrowAndChildren" presStyleCnt="0"/>
      <dgm:spPr/>
    </dgm:pt>
    <dgm:pt modelId="{1A9111DF-D6B8-F442-8E14-D3751A08BCEA}" type="pres">
      <dgm:prSet presAssocID="{36D0D495-6FE8-D443-9913-A0F3F4B768D4}" presName="parentTextArrow" presStyleLbl="node1" presStyleIdx="1" presStyleCnt="6"/>
      <dgm:spPr/>
    </dgm:pt>
    <dgm:pt modelId="{D784695F-58AD-DD4B-A383-CD6ED9F8F53D}" type="pres">
      <dgm:prSet presAssocID="{36D0D495-6FE8-D443-9913-A0F3F4B768D4}" presName="arrow" presStyleLbl="node1" presStyleIdx="2" presStyleCnt="6"/>
      <dgm:spPr/>
    </dgm:pt>
    <dgm:pt modelId="{3DCE7658-79D9-574D-B8BC-26AF3E3C8957}" type="pres">
      <dgm:prSet presAssocID="{36D0D495-6FE8-D443-9913-A0F3F4B768D4}" presName="descendantArrow" presStyleCnt="0"/>
      <dgm:spPr/>
    </dgm:pt>
    <dgm:pt modelId="{3610AE28-E92B-DF45-B04C-C4264876CE12}" type="pres">
      <dgm:prSet presAssocID="{4542D899-FBA2-4844-9C84-75B4B425468E}" presName="childTextArrow" presStyleLbl="fgAccFollowNode1" presStyleIdx="2" presStyleCnt="6">
        <dgm:presLayoutVars>
          <dgm:bulletEnabled val="1"/>
        </dgm:presLayoutVars>
      </dgm:prSet>
      <dgm:spPr/>
    </dgm:pt>
    <dgm:pt modelId="{1A57DAB6-F1AA-A44B-9ECC-063A629307AB}" type="pres">
      <dgm:prSet presAssocID="{CFC241DD-D7FE-004C-8AE5-127123902641}" presName="sp" presStyleCnt="0"/>
      <dgm:spPr/>
    </dgm:pt>
    <dgm:pt modelId="{181F1379-09BA-4B45-A180-74FDA8DC51EB}" type="pres">
      <dgm:prSet presAssocID="{9D1E19D6-61C7-CE45-BB6C-ADCA28681BF4}" presName="arrowAndChildren" presStyleCnt="0"/>
      <dgm:spPr/>
    </dgm:pt>
    <dgm:pt modelId="{3C8D2FB4-6512-0549-B32A-9C0AAD3216A8}" type="pres">
      <dgm:prSet presAssocID="{9D1E19D6-61C7-CE45-BB6C-ADCA28681BF4}" presName="parentTextArrow" presStyleLbl="node1" presStyleIdx="2" presStyleCnt="6"/>
      <dgm:spPr/>
    </dgm:pt>
    <dgm:pt modelId="{A53F553E-C898-204E-9508-B0BAD2D02AFE}" type="pres">
      <dgm:prSet presAssocID="{9D1E19D6-61C7-CE45-BB6C-ADCA28681BF4}" presName="arrow" presStyleLbl="node1" presStyleIdx="3" presStyleCnt="6"/>
      <dgm:spPr/>
    </dgm:pt>
    <dgm:pt modelId="{025A9F86-373B-574C-AB6B-632F09B6B369}" type="pres">
      <dgm:prSet presAssocID="{9D1E19D6-61C7-CE45-BB6C-ADCA28681BF4}" presName="descendantArrow" presStyleCnt="0"/>
      <dgm:spPr/>
    </dgm:pt>
    <dgm:pt modelId="{9EFA588C-0AAC-CB43-843E-A6743A59B291}" type="pres">
      <dgm:prSet presAssocID="{F032DA03-F66A-6D4A-B528-1B8B0C877D3C}" presName="childTextArrow" presStyleLbl="fgAccFollowNode1" presStyleIdx="3" presStyleCnt="6">
        <dgm:presLayoutVars>
          <dgm:bulletEnabled val="1"/>
        </dgm:presLayoutVars>
      </dgm:prSet>
      <dgm:spPr/>
    </dgm:pt>
    <dgm:pt modelId="{F655BCF2-E036-4E4A-AAF6-6AFAB5BE3A88}" type="pres">
      <dgm:prSet presAssocID="{265D0125-8EDB-A74F-BCE2-76AD1BA0CA3D}" presName="sp" presStyleCnt="0"/>
      <dgm:spPr/>
    </dgm:pt>
    <dgm:pt modelId="{CDD3949D-5D56-DA4C-AA47-BF3A6EC6C414}" type="pres">
      <dgm:prSet presAssocID="{0C4C1A10-E1E4-E54B-9A24-A049A8C36120}" presName="arrowAndChildren" presStyleCnt="0"/>
      <dgm:spPr/>
    </dgm:pt>
    <dgm:pt modelId="{71FC4E3D-9E3B-3F41-8A3F-FA8C2B5111AE}" type="pres">
      <dgm:prSet presAssocID="{0C4C1A10-E1E4-E54B-9A24-A049A8C36120}" presName="parentTextArrow" presStyleLbl="node1" presStyleIdx="3" presStyleCnt="6"/>
      <dgm:spPr/>
    </dgm:pt>
    <dgm:pt modelId="{E84928AC-68AF-6247-B2DF-EDFBCD3EFA2B}" type="pres">
      <dgm:prSet presAssocID="{0C4C1A10-E1E4-E54B-9A24-A049A8C36120}" presName="arrow" presStyleLbl="node1" presStyleIdx="4" presStyleCnt="6"/>
      <dgm:spPr/>
    </dgm:pt>
    <dgm:pt modelId="{3D3DB5AA-FEFA-E54A-8FCC-E18E4C7391A0}" type="pres">
      <dgm:prSet presAssocID="{0C4C1A10-E1E4-E54B-9A24-A049A8C36120}" presName="descendantArrow" presStyleCnt="0"/>
      <dgm:spPr/>
    </dgm:pt>
    <dgm:pt modelId="{7B9373BB-A57D-204D-B60C-EBADF5D802CF}" type="pres">
      <dgm:prSet presAssocID="{EC8202E9-A173-8449-A65A-12BFFAAC6ED7}" presName="childTextArrow" presStyleLbl="fgAccFollowNode1" presStyleIdx="4" presStyleCnt="6">
        <dgm:presLayoutVars>
          <dgm:bulletEnabled val="1"/>
        </dgm:presLayoutVars>
      </dgm:prSet>
      <dgm:spPr/>
    </dgm:pt>
    <dgm:pt modelId="{45A68931-9A58-CD47-82CD-C573C9840CA5}" type="pres">
      <dgm:prSet presAssocID="{B7FD862F-9478-D248-93A2-6E2EE07F5D1D}" presName="sp" presStyleCnt="0"/>
      <dgm:spPr/>
    </dgm:pt>
    <dgm:pt modelId="{20CED6D0-D09E-9C43-878F-AF886E59F336}" type="pres">
      <dgm:prSet presAssocID="{662792F0-4620-F447-BF79-1B6FB9F47405}" presName="arrowAndChildren" presStyleCnt="0"/>
      <dgm:spPr/>
    </dgm:pt>
    <dgm:pt modelId="{07772AA3-6E24-4F42-B962-3F7046575447}" type="pres">
      <dgm:prSet presAssocID="{662792F0-4620-F447-BF79-1B6FB9F47405}" presName="parentTextArrow" presStyleLbl="node1" presStyleIdx="4" presStyleCnt="6"/>
      <dgm:spPr/>
    </dgm:pt>
    <dgm:pt modelId="{0D473904-3B43-9B49-BB4E-56A92CA04AEC}" type="pres">
      <dgm:prSet presAssocID="{662792F0-4620-F447-BF79-1B6FB9F47405}" presName="arrow" presStyleLbl="node1" presStyleIdx="5" presStyleCnt="6" custLinFactNeighborX="-901"/>
      <dgm:spPr/>
    </dgm:pt>
    <dgm:pt modelId="{3FA7DE86-D136-6A43-B044-C9615510BB60}" type="pres">
      <dgm:prSet presAssocID="{662792F0-4620-F447-BF79-1B6FB9F47405}" presName="descendantArrow" presStyleCnt="0"/>
      <dgm:spPr/>
    </dgm:pt>
    <dgm:pt modelId="{2B807A99-0E58-DD44-A560-B43134E76AF3}" type="pres">
      <dgm:prSet presAssocID="{4A81684E-91BA-5E40-A212-F86435C64C90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D41AB01-9B93-E147-BE81-01428C35408E}" type="presOf" srcId="{36D0D495-6FE8-D443-9913-A0F3F4B768D4}" destId="{D784695F-58AD-DD4B-A383-CD6ED9F8F53D}" srcOrd="1" destOrd="0" presId="urn:microsoft.com/office/officeart/2005/8/layout/process4"/>
    <dgm:cxn modelId="{16C8E005-55D8-D145-A5C7-68D8D86F2D88}" type="presOf" srcId="{A64D1224-D8B5-784A-896B-E071D40010FC}" destId="{C1506DD5-3242-A049-90DE-771833DAF582}" srcOrd="0" destOrd="0" presId="urn:microsoft.com/office/officeart/2005/8/layout/process4"/>
    <dgm:cxn modelId="{09F24F0E-2213-F249-8CA0-7D1EEBBF3936}" srcId="{E332BE75-1F56-4E47-B184-144B92C509FB}" destId="{325C5B9F-35FE-0D4F-ADA9-A8BAF8C7F5BA}" srcOrd="5" destOrd="0" parTransId="{E97BC87A-BC37-3C4E-BC79-81EEE4195C98}" sibTransId="{A583344D-F3BD-F642-A1E3-D81DC06CEE56}"/>
    <dgm:cxn modelId="{4DDA6813-69FC-9443-B117-BF879DC27FB5}" type="presOf" srcId="{325C5B9F-35FE-0D4F-ADA9-A8BAF8C7F5BA}" destId="{5B5CC267-699C-E349-A7EC-6D0571A4CD3C}" srcOrd="0" destOrd="0" presId="urn:microsoft.com/office/officeart/2005/8/layout/process4"/>
    <dgm:cxn modelId="{58E9C71E-CFCC-2A4A-A3F9-0B214075BDD0}" type="presOf" srcId="{4542D899-FBA2-4844-9C84-75B4B425468E}" destId="{3610AE28-E92B-DF45-B04C-C4264876CE12}" srcOrd="0" destOrd="0" presId="urn:microsoft.com/office/officeart/2005/8/layout/process4"/>
    <dgm:cxn modelId="{03FF4C1F-9FCD-4346-9131-14735AC48A6B}" type="presOf" srcId="{5EEA2A28-5269-B047-8795-3061411209EC}" destId="{C4E948F7-9958-4744-BCFF-846C0CC8D2CE}" srcOrd="0" destOrd="0" presId="urn:microsoft.com/office/officeart/2005/8/layout/process4"/>
    <dgm:cxn modelId="{D572D720-A278-0B46-A208-0929CDCA32E1}" srcId="{E332BE75-1F56-4E47-B184-144B92C509FB}" destId="{662792F0-4620-F447-BF79-1B6FB9F47405}" srcOrd="0" destOrd="0" parTransId="{F3279D15-209C-4147-86B6-7488D6D3B7A9}" sibTransId="{B7FD862F-9478-D248-93A2-6E2EE07F5D1D}"/>
    <dgm:cxn modelId="{9D96E122-A70D-BB42-83DC-3191606D421E}" srcId="{E332BE75-1F56-4E47-B184-144B92C509FB}" destId="{9D1E19D6-61C7-CE45-BB6C-ADCA28681BF4}" srcOrd="2" destOrd="0" parTransId="{C565AE40-DD74-334F-954C-58418275E6FA}" sibTransId="{CFC241DD-D7FE-004C-8AE5-127123902641}"/>
    <dgm:cxn modelId="{D4775F33-7613-8844-8079-615889CEBAA5}" srcId="{E332BE75-1F56-4E47-B184-144B92C509FB}" destId="{36D0D495-6FE8-D443-9913-A0F3F4B768D4}" srcOrd="3" destOrd="0" parTransId="{3A28A110-94FB-F54D-8249-57974C545BEA}" sibTransId="{6E6816C0-A1FA-3E49-8D90-4932258642C5}"/>
    <dgm:cxn modelId="{2A8B154A-FD81-F246-89A1-60BD089BDD0D}" srcId="{0C4C1A10-E1E4-E54B-9A24-A049A8C36120}" destId="{EC8202E9-A173-8449-A65A-12BFFAAC6ED7}" srcOrd="0" destOrd="0" parTransId="{59A53176-D421-1C46-96D6-DF3F7C020474}" sibTransId="{A19358DB-D32E-AF4B-A728-103431F29BF8}"/>
    <dgm:cxn modelId="{CC48B04E-EDF1-9F44-8C0D-3CEA02440351}" srcId="{E332BE75-1F56-4E47-B184-144B92C509FB}" destId="{5EEA2A28-5269-B047-8795-3061411209EC}" srcOrd="4" destOrd="0" parTransId="{FD33C806-49A4-C743-9DF1-AF4717D2C30E}" sibTransId="{5952A768-7E35-4A43-8E33-4F1D3836CCA6}"/>
    <dgm:cxn modelId="{4D634554-EEEE-BA4A-8744-71FA712A4205}" type="presOf" srcId="{EC8202E9-A173-8449-A65A-12BFFAAC6ED7}" destId="{7B9373BB-A57D-204D-B60C-EBADF5D802CF}" srcOrd="0" destOrd="0" presId="urn:microsoft.com/office/officeart/2005/8/layout/process4"/>
    <dgm:cxn modelId="{C7FB7954-C323-0641-9A42-2362C28F9C35}" type="presOf" srcId="{F032DA03-F66A-6D4A-B528-1B8B0C877D3C}" destId="{9EFA588C-0AAC-CB43-843E-A6743A59B291}" srcOrd="0" destOrd="0" presId="urn:microsoft.com/office/officeart/2005/8/layout/process4"/>
    <dgm:cxn modelId="{B7C50157-28E1-6B4D-BA09-4914D3EE4A14}" type="presOf" srcId="{0C4C1A10-E1E4-E54B-9A24-A049A8C36120}" destId="{71FC4E3D-9E3B-3F41-8A3F-FA8C2B5111AE}" srcOrd="0" destOrd="0" presId="urn:microsoft.com/office/officeart/2005/8/layout/process4"/>
    <dgm:cxn modelId="{B068225B-2229-D346-ABB2-6EE8B72ECB26}" type="presOf" srcId="{5EEA2A28-5269-B047-8795-3061411209EC}" destId="{0EE792E9-3A66-7C49-8AAB-C4E03F191868}" srcOrd="1" destOrd="0" presId="urn:microsoft.com/office/officeart/2005/8/layout/process4"/>
    <dgm:cxn modelId="{F59C2365-C15A-6B44-B099-842295E3406F}" srcId="{5EEA2A28-5269-B047-8795-3061411209EC}" destId="{524160ED-8079-724B-B031-5F80FBA2A512}" srcOrd="0" destOrd="0" parTransId="{F81AADBA-EA09-BF48-9B9C-9A7325E45A13}" sibTransId="{813614F2-C395-664D-BF41-FFE51BE6DE64}"/>
    <dgm:cxn modelId="{1053C473-EB61-0649-BB52-4A26A71E8CC8}" type="presOf" srcId="{325C5B9F-35FE-0D4F-ADA9-A8BAF8C7F5BA}" destId="{D2D2241D-78FA-D24F-A6A5-F438E073AE36}" srcOrd="1" destOrd="0" presId="urn:microsoft.com/office/officeart/2005/8/layout/process4"/>
    <dgm:cxn modelId="{8FEBC476-990C-3743-B65D-E9D644C9BBC7}" type="presOf" srcId="{9D1E19D6-61C7-CE45-BB6C-ADCA28681BF4}" destId="{A53F553E-C898-204E-9508-B0BAD2D02AFE}" srcOrd="1" destOrd="0" presId="urn:microsoft.com/office/officeart/2005/8/layout/process4"/>
    <dgm:cxn modelId="{82E3437D-7DB2-264C-A287-07E0443FF563}" type="presOf" srcId="{0C4C1A10-E1E4-E54B-9A24-A049A8C36120}" destId="{E84928AC-68AF-6247-B2DF-EDFBCD3EFA2B}" srcOrd="1" destOrd="0" presId="urn:microsoft.com/office/officeart/2005/8/layout/process4"/>
    <dgm:cxn modelId="{0BC0019A-C25A-3C4F-BBBD-E6560FC45BC9}" srcId="{E332BE75-1F56-4E47-B184-144B92C509FB}" destId="{0C4C1A10-E1E4-E54B-9A24-A049A8C36120}" srcOrd="1" destOrd="0" parTransId="{5E6FD4A2-345E-964B-99CC-7AF80CD5C617}" sibTransId="{265D0125-8EDB-A74F-BCE2-76AD1BA0CA3D}"/>
    <dgm:cxn modelId="{0D0810AB-21CB-A740-87D3-4C8053A7E6FE}" type="presOf" srcId="{E332BE75-1F56-4E47-B184-144B92C509FB}" destId="{8E04BD06-1943-7A4B-BE07-85239463F692}" srcOrd="0" destOrd="0" presId="urn:microsoft.com/office/officeart/2005/8/layout/process4"/>
    <dgm:cxn modelId="{6C2947AC-3CC7-2246-A277-20A5A272493F}" type="presOf" srcId="{4A81684E-91BA-5E40-A212-F86435C64C90}" destId="{2B807A99-0E58-DD44-A560-B43134E76AF3}" srcOrd="0" destOrd="0" presId="urn:microsoft.com/office/officeart/2005/8/layout/process4"/>
    <dgm:cxn modelId="{E40EB6B8-957A-F04C-87A6-8F45FB4E9847}" srcId="{325C5B9F-35FE-0D4F-ADA9-A8BAF8C7F5BA}" destId="{A64D1224-D8B5-784A-896B-E071D40010FC}" srcOrd="0" destOrd="0" parTransId="{D3D44EDB-E6F0-E542-96EB-38C5D62C93E6}" sibTransId="{E2C339AD-59EA-FA48-ABBE-7112A3C5FF60}"/>
    <dgm:cxn modelId="{F5C065CA-4533-E84B-BD47-26353E491CDC}" type="presOf" srcId="{662792F0-4620-F447-BF79-1B6FB9F47405}" destId="{07772AA3-6E24-4F42-B962-3F7046575447}" srcOrd="0" destOrd="0" presId="urn:microsoft.com/office/officeart/2005/8/layout/process4"/>
    <dgm:cxn modelId="{DED929CD-F5A4-EC43-A9EF-817BEFE854EE}" type="presOf" srcId="{524160ED-8079-724B-B031-5F80FBA2A512}" destId="{DE93FD0C-AD99-984F-9594-99F74E0BF757}" srcOrd="0" destOrd="0" presId="urn:microsoft.com/office/officeart/2005/8/layout/process4"/>
    <dgm:cxn modelId="{FC2946CE-4080-4840-B488-F68B118BFD48}" srcId="{9D1E19D6-61C7-CE45-BB6C-ADCA28681BF4}" destId="{F032DA03-F66A-6D4A-B528-1B8B0C877D3C}" srcOrd="0" destOrd="0" parTransId="{B95D840B-2568-3641-BBB8-212255712666}" sibTransId="{D22758F7-6892-2A4D-B41A-095672AE4767}"/>
    <dgm:cxn modelId="{1238A8D0-5D74-FC44-979E-298681CCCE7C}" type="presOf" srcId="{662792F0-4620-F447-BF79-1B6FB9F47405}" destId="{0D473904-3B43-9B49-BB4E-56A92CA04AEC}" srcOrd="1" destOrd="0" presId="urn:microsoft.com/office/officeart/2005/8/layout/process4"/>
    <dgm:cxn modelId="{05D011E2-6EE2-544D-B55B-48EB5AC97C71}" srcId="{662792F0-4620-F447-BF79-1B6FB9F47405}" destId="{4A81684E-91BA-5E40-A212-F86435C64C90}" srcOrd="0" destOrd="0" parTransId="{30DA755F-1578-AC49-9024-650F5C66B2FA}" sibTransId="{5C9DA79D-8BA7-E44D-9CAE-31F43F1A4C71}"/>
    <dgm:cxn modelId="{188F7BE9-9136-574F-A5D3-4F1F20291F2B}" type="presOf" srcId="{36D0D495-6FE8-D443-9913-A0F3F4B768D4}" destId="{1A9111DF-D6B8-F442-8E14-D3751A08BCEA}" srcOrd="0" destOrd="0" presId="urn:microsoft.com/office/officeart/2005/8/layout/process4"/>
    <dgm:cxn modelId="{3884EEF6-3ECD-FF4F-8CD2-C7A8ADABF74B}" srcId="{36D0D495-6FE8-D443-9913-A0F3F4B768D4}" destId="{4542D899-FBA2-4844-9C84-75B4B425468E}" srcOrd="0" destOrd="0" parTransId="{1C4A46FF-64B5-094A-B353-FEDF5AD71DAC}" sibTransId="{7ECB175D-1DBB-744D-9F1E-73E8798DF7AE}"/>
    <dgm:cxn modelId="{AB0A7CFB-48E8-CD4B-B5CF-23D091850DA4}" type="presOf" srcId="{9D1E19D6-61C7-CE45-BB6C-ADCA28681BF4}" destId="{3C8D2FB4-6512-0549-B32A-9C0AAD3216A8}" srcOrd="0" destOrd="0" presId="urn:microsoft.com/office/officeart/2005/8/layout/process4"/>
    <dgm:cxn modelId="{A8B24872-4EDB-194A-8994-6349E1724025}" type="presParOf" srcId="{8E04BD06-1943-7A4B-BE07-85239463F692}" destId="{AA627D5E-2157-114F-8F07-8E57AB2308A8}" srcOrd="0" destOrd="0" presId="urn:microsoft.com/office/officeart/2005/8/layout/process4"/>
    <dgm:cxn modelId="{711BBBF3-F08D-F44C-8E7E-540B6EA130E6}" type="presParOf" srcId="{AA627D5E-2157-114F-8F07-8E57AB2308A8}" destId="{5B5CC267-699C-E349-A7EC-6D0571A4CD3C}" srcOrd="0" destOrd="0" presId="urn:microsoft.com/office/officeart/2005/8/layout/process4"/>
    <dgm:cxn modelId="{7225B54D-64E6-4A4D-8ED4-0BAB0EAC2594}" type="presParOf" srcId="{AA627D5E-2157-114F-8F07-8E57AB2308A8}" destId="{D2D2241D-78FA-D24F-A6A5-F438E073AE36}" srcOrd="1" destOrd="0" presId="urn:microsoft.com/office/officeart/2005/8/layout/process4"/>
    <dgm:cxn modelId="{A279D1D4-60CA-9D48-96E4-691ED4F921A7}" type="presParOf" srcId="{AA627D5E-2157-114F-8F07-8E57AB2308A8}" destId="{B3A871E9-A7E8-FB42-ABAB-FBF1E0A891D0}" srcOrd="2" destOrd="0" presId="urn:microsoft.com/office/officeart/2005/8/layout/process4"/>
    <dgm:cxn modelId="{DBFDDDC4-76B7-ED44-909F-F347B3BC1483}" type="presParOf" srcId="{B3A871E9-A7E8-FB42-ABAB-FBF1E0A891D0}" destId="{C1506DD5-3242-A049-90DE-771833DAF582}" srcOrd="0" destOrd="0" presId="urn:microsoft.com/office/officeart/2005/8/layout/process4"/>
    <dgm:cxn modelId="{82F104A3-26BE-0443-B2A3-DE50A8611266}" type="presParOf" srcId="{8E04BD06-1943-7A4B-BE07-85239463F692}" destId="{C8BA167B-DCD5-4041-91B3-6B31F71FEFD6}" srcOrd="1" destOrd="0" presId="urn:microsoft.com/office/officeart/2005/8/layout/process4"/>
    <dgm:cxn modelId="{FAF4342D-088A-0041-84C1-4754F36C98C1}" type="presParOf" srcId="{8E04BD06-1943-7A4B-BE07-85239463F692}" destId="{ED8687CB-9EB7-2543-84E6-BE27AEC4750B}" srcOrd="2" destOrd="0" presId="urn:microsoft.com/office/officeart/2005/8/layout/process4"/>
    <dgm:cxn modelId="{A873C180-2484-1A45-8E34-2BC30FAF82F9}" type="presParOf" srcId="{ED8687CB-9EB7-2543-84E6-BE27AEC4750B}" destId="{C4E948F7-9958-4744-BCFF-846C0CC8D2CE}" srcOrd="0" destOrd="0" presId="urn:microsoft.com/office/officeart/2005/8/layout/process4"/>
    <dgm:cxn modelId="{31A23855-3ABA-9B48-88DB-F62988347451}" type="presParOf" srcId="{ED8687CB-9EB7-2543-84E6-BE27AEC4750B}" destId="{0EE792E9-3A66-7C49-8AAB-C4E03F191868}" srcOrd="1" destOrd="0" presId="urn:microsoft.com/office/officeart/2005/8/layout/process4"/>
    <dgm:cxn modelId="{69F09DA7-9E6A-494E-A997-ED2299BAD05F}" type="presParOf" srcId="{ED8687CB-9EB7-2543-84E6-BE27AEC4750B}" destId="{9ED9D501-2CD9-2540-8D85-9F6E1126F429}" srcOrd="2" destOrd="0" presId="urn:microsoft.com/office/officeart/2005/8/layout/process4"/>
    <dgm:cxn modelId="{6DDE6AA9-23A8-364D-97AD-DE22386BF972}" type="presParOf" srcId="{9ED9D501-2CD9-2540-8D85-9F6E1126F429}" destId="{DE93FD0C-AD99-984F-9594-99F74E0BF757}" srcOrd="0" destOrd="0" presId="urn:microsoft.com/office/officeart/2005/8/layout/process4"/>
    <dgm:cxn modelId="{91E46A2F-5BE7-3643-ADB1-C84BE8C1CAF3}" type="presParOf" srcId="{8E04BD06-1943-7A4B-BE07-85239463F692}" destId="{3E6F8214-DD61-4347-9E88-8925AB23563F}" srcOrd="3" destOrd="0" presId="urn:microsoft.com/office/officeart/2005/8/layout/process4"/>
    <dgm:cxn modelId="{BB06C0FF-10FE-D649-94D3-BE7487BF8589}" type="presParOf" srcId="{8E04BD06-1943-7A4B-BE07-85239463F692}" destId="{673704D6-31EA-A949-A3A6-E61FE6F74981}" srcOrd="4" destOrd="0" presId="urn:microsoft.com/office/officeart/2005/8/layout/process4"/>
    <dgm:cxn modelId="{567C8D5A-8DB8-984B-914A-237689309071}" type="presParOf" srcId="{673704D6-31EA-A949-A3A6-E61FE6F74981}" destId="{1A9111DF-D6B8-F442-8E14-D3751A08BCEA}" srcOrd="0" destOrd="0" presId="urn:microsoft.com/office/officeart/2005/8/layout/process4"/>
    <dgm:cxn modelId="{E91AF275-6ED8-CB4B-8902-37F760A33BE0}" type="presParOf" srcId="{673704D6-31EA-A949-A3A6-E61FE6F74981}" destId="{D784695F-58AD-DD4B-A383-CD6ED9F8F53D}" srcOrd="1" destOrd="0" presId="urn:microsoft.com/office/officeart/2005/8/layout/process4"/>
    <dgm:cxn modelId="{6007F357-C457-4941-8A35-41B0170EA748}" type="presParOf" srcId="{673704D6-31EA-A949-A3A6-E61FE6F74981}" destId="{3DCE7658-79D9-574D-B8BC-26AF3E3C8957}" srcOrd="2" destOrd="0" presId="urn:microsoft.com/office/officeart/2005/8/layout/process4"/>
    <dgm:cxn modelId="{4DB3BAE1-CEF7-254F-8A3C-1FB9C3C145AE}" type="presParOf" srcId="{3DCE7658-79D9-574D-B8BC-26AF3E3C8957}" destId="{3610AE28-E92B-DF45-B04C-C4264876CE12}" srcOrd="0" destOrd="0" presId="urn:microsoft.com/office/officeart/2005/8/layout/process4"/>
    <dgm:cxn modelId="{06144A40-03FF-3D44-9768-87B3E63D8987}" type="presParOf" srcId="{8E04BD06-1943-7A4B-BE07-85239463F692}" destId="{1A57DAB6-F1AA-A44B-9ECC-063A629307AB}" srcOrd="5" destOrd="0" presId="urn:microsoft.com/office/officeart/2005/8/layout/process4"/>
    <dgm:cxn modelId="{A3532864-0458-3D4F-821B-DE8AD123CCB8}" type="presParOf" srcId="{8E04BD06-1943-7A4B-BE07-85239463F692}" destId="{181F1379-09BA-4B45-A180-74FDA8DC51EB}" srcOrd="6" destOrd="0" presId="urn:microsoft.com/office/officeart/2005/8/layout/process4"/>
    <dgm:cxn modelId="{DD7158EE-E7ED-D045-B280-9C82A7C5656D}" type="presParOf" srcId="{181F1379-09BA-4B45-A180-74FDA8DC51EB}" destId="{3C8D2FB4-6512-0549-B32A-9C0AAD3216A8}" srcOrd="0" destOrd="0" presId="urn:microsoft.com/office/officeart/2005/8/layout/process4"/>
    <dgm:cxn modelId="{067D18C3-1E82-8546-BCF8-102CC19CDAE1}" type="presParOf" srcId="{181F1379-09BA-4B45-A180-74FDA8DC51EB}" destId="{A53F553E-C898-204E-9508-B0BAD2D02AFE}" srcOrd="1" destOrd="0" presId="urn:microsoft.com/office/officeart/2005/8/layout/process4"/>
    <dgm:cxn modelId="{62B4A086-A3AF-2D40-A85D-790127D2D58F}" type="presParOf" srcId="{181F1379-09BA-4B45-A180-74FDA8DC51EB}" destId="{025A9F86-373B-574C-AB6B-632F09B6B369}" srcOrd="2" destOrd="0" presId="urn:microsoft.com/office/officeart/2005/8/layout/process4"/>
    <dgm:cxn modelId="{8BA664E8-FF53-6147-A937-78AC5ECC93B6}" type="presParOf" srcId="{025A9F86-373B-574C-AB6B-632F09B6B369}" destId="{9EFA588C-0AAC-CB43-843E-A6743A59B291}" srcOrd="0" destOrd="0" presId="urn:microsoft.com/office/officeart/2005/8/layout/process4"/>
    <dgm:cxn modelId="{FDDED9B9-444E-0042-8BB1-74307CCCAA6E}" type="presParOf" srcId="{8E04BD06-1943-7A4B-BE07-85239463F692}" destId="{F655BCF2-E036-4E4A-AAF6-6AFAB5BE3A88}" srcOrd="7" destOrd="0" presId="urn:microsoft.com/office/officeart/2005/8/layout/process4"/>
    <dgm:cxn modelId="{93694806-0654-E144-A78B-E14276FBE846}" type="presParOf" srcId="{8E04BD06-1943-7A4B-BE07-85239463F692}" destId="{CDD3949D-5D56-DA4C-AA47-BF3A6EC6C414}" srcOrd="8" destOrd="0" presId="urn:microsoft.com/office/officeart/2005/8/layout/process4"/>
    <dgm:cxn modelId="{F5D4B2F8-95AC-1941-B639-14C1EAEA4F05}" type="presParOf" srcId="{CDD3949D-5D56-DA4C-AA47-BF3A6EC6C414}" destId="{71FC4E3D-9E3B-3F41-8A3F-FA8C2B5111AE}" srcOrd="0" destOrd="0" presId="urn:microsoft.com/office/officeart/2005/8/layout/process4"/>
    <dgm:cxn modelId="{C7966CBE-23BD-FE40-A623-D24827143AD2}" type="presParOf" srcId="{CDD3949D-5D56-DA4C-AA47-BF3A6EC6C414}" destId="{E84928AC-68AF-6247-B2DF-EDFBCD3EFA2B}" srcOrd="1" destOrd="0" presId="urn:microsoft.com/office/officeart/2005/8/layout/process4"/>
    <dgm:cxn modelId="{3EBC0A11-B379-DF42-BC45-7462A5555DBE}" type="presParOf" srcId="{CDD3949D-5D56-DA4C-AA47-BF3A6EC6C414}" destId="{3D3DB5AA-FEFA-E54A-8FCC-E18E4C7391A0}" srcOrd="2" destOrd="0" presId="urn:microsoft.com/office/officeart/2005/8/layout/process4"/>
    <dgm:cxn modelId="{05A874FA-217A-674E-AEE3-E08EC86CB3AC}" type="presParOf" srcId="{3D3DB5AA-FEFA-E54A-8FCC-E18E4C7391A0}" destId="{7B9373BB-A57D-204D-B60C-EBADF5D802CF}" srcOrd="0" destOrd="0" presId="urn:microsoft.com/office/officeart/2005/8/layout/process4"/>
    <dgm:cxn modelId="{4C31497B-F131-384E-B573-279606B65284}" type="presParOf" srcId="{8E04BD06-1943-7A4B-BE07-85239463F692}" destId="{45A68931-9A58-CD47-82CD-C573C9840CA5}" srcOrd="9" destOrd="0" presId="urn:microsoft.com/office/officeart/2005/8/layout/process4"/>
    <dgm:cxn modelId="{B53E1849-214B-BE44-8C7A-F87AAB698449}" type="presParOf" srcId="{8E04BD06-1943-7A4B-BE07-85239463F692}" destId="{20CED6D0-D09E-9C43-878F-AF886E59F336}" srcOrd="10" destOrd="0" presId="urn:microsoft.com/office/officeart/2005/8/layout/process4"/>
    <dgm:cxn modelId="{CCE8DCE1-C4E7-2743-8C5A-ADFBF9D7B2A8}" type="presParOf" srcId="{20CED6D0-D09E-9C43-878F-AF886E59F336}" destId="{07772AA3-6E24-4F42-B962-3F7046575447}" srcOrd="0" destOrd="0" presId="urn:microsoft.com/office/officeart/2005/8/layout/process4"/>
    <dgm:cxn modelId="{54439F1C-080A-584F-B15C-2CC06BD6B047}" type="presParOf" srcId="{20CED6D0-D09E-9C43-878F-AF886E59F336}" destId="{0D473904-3B43-9B49-BB4E-56A92CA04AEC}" srcOrd="1" destOrd="0" presId="urn:microsoft.com/office/officeart/2005/8/layout/process4"/>
    <dgm:cxn modelId="{A818768E-D7A9-BC4A-8536-ACD8646A47FC}" type="presParOf" srcId="{20CED6D0-D09E-9C43-878F-AF886E59F336}" destId="{3FA7DE86-D136-6A43-B044-C9615510BB60}" srcOrd="2" destOrd="0" presId="urn:microsoft.com/office/officeart/2005/8/layout/process4"/>
    <dgm:cxn modelId="{7DDD46B4-6767-9E42-B210-AF96DC72F3E5}" type="presParOf" srcId="{3FA7DE86-D136-6A43-B044-C9615510BB60}" destId="{2B807A99-0E58-DD44-A560-B43134E76A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BF8972-CF33-F544-ACED-C2024089F1B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E0D498-544E-7F43-B334-5D125B213FFB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进入修改目录</a:t>
          </a:r>
          <a:r>
            <a:rPr lang="en-US" sz="2000" dirty="0">
              <a:latin typeface="+mj-ea"/>
              <a:ea typeface="+mj-ea"/>
            </a:rPr>
            <a:t>/</a:t>
          </a:r>
          <a:r>
            <a:rPr lang="en-US" sz="2000" dirty="0" err="1">
              <a:latin typeface="+mj-ea"/>
              <a:ea typeface="+mj-ea"/>
            </a:rPr>
            <a:t>etc</a:t>
          </a:r>
          <a:r>
            <a:rPr lang="en-US" sz="2000" dirty="0">
              <a:latin typeface="+mj-ea"/>
              <a:ea typeface="+mj-ea"/>
            </a:rPr>
            <a:t>/</a:t>
          </a:r>
          <a:r>
            <a:rPr lang="en-US" sz="2000" dirty="0" err="1">
              <a:latin typeface="+mj-ea"/>
              <a:ea typeface="+mj-ea"/>
            </a:rPr>
            <a:t>sysconfig</a:t>
          </a:r>
          <a:r>
            <a:rPr lang="en-US" sz="2000" dirty="0">
              <a:latin typeface="+mj-ea"/>
              <a:ea typeface="+mj-ea"/>
            </a:rPr>
            <a:t>/</a:t>
          </a:r>
          <a:endParaRPr lang="zh-CN" altLang="en-US" sz="2000" dirty="0">
            <a:latin typeface="+mj-ea"/>
            <a:ea typeface="+mj-ea"/>
          </a:endParaRPr>
        </a:p>
      </dgm:t>
    </dgm:pt>
    <dgm:pt modelId="{A1A64E73-3838-A946-829F-4178B74642BB}" type="par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D58D997-4438-C24D-82D2-F904F62F4925}" type="sib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32D48E3-8C33-A64F-9ED6-2EA6ED88E533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cd </a:t>
          </a:r>
          <a:r>
            <a:rPr lang="en-US" sz="2000" dirty="0">
              <a:latin typeface="+mj-ea"/>
              <a:ea typeface="+mj-ea"/>
            </a:rPr>
            <a:t>/</a:t>
          </a:r>
          <a:r>
            <a:rPr lang="en-US" sz="2000" dirty="0" err="1">
              <a:latin typeface="+mj-ea"/>
              <a:ea typeface="+mj-ea"/>
            </a:rPr>
            <a:t>etc</a:t>
          </a:r>
          <a:r>
            <a:rPr lang="en-US" sz="2000" dirty="0">
              <a:latin typeface="+mj-ea"/>
              <a:ea typeface="+mj-ea"/>
            </a:rPr>
            <a:t>/</a:t>
          </a:r>
          <a:r>
            <a:rPr lang="en-US" sz="2000" dirty="0" err="1">
              <a:latin typeface="+mj-ea"/>
              <a:ea typeface="+mj-ea"/>
            </a:rPr>
            <a:t>sysconfig</a:t>
          </a:r>
          <a:r>
            <a:rPr lang="en-US" sz="2000" dirty="0">
              <a:latin typeface="+mj-ea"/>
              <a:ea typeface="+mj-ea"/>
            </a:rPr>
            <a:t>/</a:t>
          </a:r>
          <a:endParaRPr lang="zh-CN" altLang="en-US" sz="2000" dirty="0">
            <a:latin typeface="+mj-ea"/>
            <a:ea typeface="+mj-ea"/>
          </a:endParaRPr>
        </a:p>
      </dgm:t>
    </dgm:pt>
    <dgm:pt modelId="{57BE654D-AD37-164A-B211-37BD03826531}" type="par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134EC0E-1545-0C45-8FB3-264B3F61CC2A}" type="sib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8958DB9-B6C6-A148-A256-825E150FC6B1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编辑</a:t>
          </a:r>
          <a:r>
            <a:rPr lang="en-US" sz="2000" dirty="0">
              <a:latin typeface="+mj-ea"/>
              <a:ea typeface="+mj-ea"/>
            </a:rPr>
            <a:t>network</a:t>
          </a:r>
          <a:endParaRPr lang="zh-CN" altLang="en-US" sz="2000" dirty="0">
            <a:latin typeface="+mj-ea"/>
            <a:ea typeface="+mj-ea"/>
          </a:endParaRPr>
        </a:p>
      </dgm:t>
    </dgm:pt>
    <dgm:pt modelId="{BA447F28-E485-2243-BF42-05B9CA034BB5}" type="par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2BD1D2D-BDE3-0542-8817-6CCA35F75FEB}" type="sib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6314678-31B5-034B-960E-236503E8A68E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vi </a:t>
          </a:r>
          <a:r>
            <a:rPr lang="en-US" sz="2000" dirty="0">
              <a:latin typeface="+mj-ea"/>
              <a:ea typeface="+mj-ea"/>
            </a:rPr>
            <a:t>network</a:t>
          </a:r>
          <a:endParaRPr lang="zh-CN" altLang="en-US" sz="2000" dirty="0">
            <a:latin typeface="+mj-ea"/>
            <a:ea typeface="+mj-ea"/>
          </a:endParaRPr>
        </a:p>
      </dgm:t>
    </dgm:pt>
    <dgm:pt modelId="{815391E1-3425-D641-826C-17431B7F7DF1}" type="par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4D7AE57-B0A1-2746-8609-9C60E8391610}" type="sib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1D74CA8-69A5-FC4B-97BA-1BA5053E96C5}" type="pres">
      <dgm:prSet presAssocID="{88BF8972-CF33-F544-ACED-C2024089F1B0}" presName="Name0" presStyleCnt="0">
        <dgm:presLayoutVars>
          <dgm:dir/>
          <dgm:animLvl val="lvl"/>
          <dgm:resizeHandles val="exact"/>
        </dgm:presLayoutVars>
      </dgm:prSet>
      <dgm:spPr/>
    </dgm:pt>
    <dgm:pt modelId="{C51A3365-5AA0-4747-9958-317E3B3A6637}" type="pres">
      <dgm:prSet presAssocID="{08958DB9-B6C6-A148-A256-825E150FC6B1}" presName="boxAndChildren" presStyleCnt="0"/>
      <dgm:spPr/>
    </dgm:pt>
    <dgm:pt modelId="{E06BB807-0E0F-6346-B8EE-B647DD522640}" type="pres">
      <dgm:prSet presAssocID="{08958DB9-B6C6-A148-A256-825E150FC6B1}" presName="parentTextBox" presStyleLbl="node1" presStyleIdx="0" presStyleCnt="2"/>
      <dgm:spPr/>
    </dgm:pt>
    <dgm:pt modelId="{FAD0FC51-2A54-1A41-B527-E387718D56A4}" type="pres">
      <dgm:prSet presAssocID="{08958DB9-B6C6-A148-A256-825E150FC6B1}" presName="entireBox" presStyleLbl="node1" presStyleIdx="0" presStyleCnt="2"/>
      <dgm:spPr/>
    </dgm:pt>
    <dgm:pt modelId="{233194F4-6DCD-9B44-9BAE-DD925F3E354F}" type="pres">
      <dgm:prSet presAssocID="{08958DB9-B6C6-A148-A256-825E150FC6B1}" presName="descendantBox" presStyleCnt="0"/>
      <dgm:spPr/>
    </dgm:pt>
    <dgm:pt modelId="{BF652854-A699-384B-A475-EB628500F03F}" type="pres">
      <dgm:prSet presAssocID="{96314678-31B5-034B-960E-236503E8A68E}" presName="childTextBox" presStyleLbl="fgAccFollowNode1" presStyleIdx="0" presStyleCnt="2">
        <dgm:presLayoutVars>
          <dgm:bulletEnabled val="1"/>
        </dgm:presLayoutVars>
      </dgm:prSet>
      <dgm:spPr/>
    </dgm:pt>
    <dgm:pt modelId="{3D486FFC-2F66-C449-8272-5AE9A5C450DA}" type="pres">
      <dgm:prSet presAssocID="{8D58D997-4438-C24D-82D2-F904F62F4925}" presName="sp" presStyleCnt="0"/>
      <dgm:spPr/>
    </dgm:pt>
    <dgm:pt modelId="{196234BA-8859-4C4F-9F96-1C4C9C3393B6}" type="pres">
      <dgm:prSet presAssocID="{77E0D498-544E-7F43-B334-5D125B213FFB}" presName="arrowAndChildren" presStyleCnt="0"/>
      <dgm:spPr/>
    </dgm:pt>
    <dgm:pt modelId="{0EE29363-FA1F-9C4F-B32E-D78D6E46BD76}" type="pres">
      <dgm:prSet presAssocID="{77E0D498-544E-7F43-B334-5D125B213FFB}" presName="parentTextArrow" presStyleLbl="node1" presStyleIdx="0" presStyleCnt="2"/>
      <dgm:spPr/>
    </dgm:pt>
    <dgm:pt modelId="{5657C019-1225-8E4A-8285-0E8C57556E13}" type="pres">
      <dgm:prSet presAssocID="{77E0D498-544E-7F43-B334-5D125B213FFB}" presName="arrow" presStyleLbl="node1" presStyleIdx="1" presStyleCnt="2" custLinFactNeighborX="-21370" custLinFactNeighborY="-10897"/>
      <dgm:spPr/>
    </dgm:pt>
    <dgm:pt modelId="{B37060B4-B3F8-514E-B898-55F7EF186294}" type="pres">
      <dgm:prSet presAssocID="{77E0D498-544E-7F43-B334-5D125B213FFB}" presName="descendantArrow" presStyleCnt="0"/>
      <dgm:spPr/>
    </dgm:pt>
    <dgm:pt modelId="{285353E3-16B1-6949-8586-AA59AFBF88CE}" type="pres">
      <dgm:prSet presAssocID="{932D48E3-8C33-A64F-9ED6-2EA6ED88E533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93F73700-24B2-0B42-9E5E-045BF6BC346C}" type="presOf" srcId="{08958DB9-B6C6-A148-A256-825E150FC6B1}" destId="{E06BB807-0E0F-6346-B8EE-B647DD522640}" srcOrd="0" destOrd="0" presId="urn:microsoft.com/office/officeart/2005/8/layout/process4"/>
    <dgm:cxn modelId="{31B0BE26-F1BB-104A-8559-234E1B07AD2B}" type="presOf" srcId="{77E0D498-544E-7F43-B334-5D125B213FFB}" destId="{0EE29363-FA1F-9C4F-B32E-D78D6E46BD76}" srcOrd="0" destOrd="0" presId="urn:microsoft.com/office/officeart/2005/8/layout/process4"/>
    <dgm:cxn modelId="{23670078-6202-2E4E-BF43-73815F6FD015}" type="presOf" srcId="{932D48E3-8C33-A64F-9ED6-2EA6ED88E533}" destId="{285353E3-16B1-6949-8586-AA59AFBF88CE}" srcOrd="0" destOrd="0" presId="urn:microsoft.com/office/officeart/2005/8/layout/process4"/>
    <dgm:cxn modelId="{F53D018E-72FD-114F-B4E7-08E38942A6C0}" srcId="{08958DB9-B6C6-A148-A256-825E150FC6B1}" destId="{96314678-31B5-034B-960E-236503E8A68E}" srcOrd="0" destOrd="0" parTransId="{815391E1-3425-D641-826C-17431B7F7DF1}" sibTransId="{64D7AE57-B0A1-2746-8609-9C60E8391610}"/>
    <dgm:cxn modelId="{5A3835A4-081D-A44D-8839-EDCD9DE7BC54}" type="presOf" srcId="{77E0D498-544E-7F43-B334-5D125B213FFB}" destId="{5657C019-1225-8E4A-8285-0E8C57556E13}" srcOrd="1" destOrd="0" presId="urn:microsoft.com/office/officeart/2005/8/layout/process4"/>
    <dgm:cxn modelId="{7DF799AE-188E-9F41-B26F-D211610315F2}" type="presOf" srcId="{08958DB9-B6C6-A148-A256-825E150FC6B1}" destId="{FAD0FC51-2A54-1A41-B527-E387718D56A4}" srcOrd="1" destOrd="0" presId="urn:microsoft.com/office/officeart/2005/8/layout/process4"/>
    <dgm:cxn modelId="{BB3895B6-BCB5-F546-9E3E-4D708ACB4D4E}" srcId="{77E0D498-544E-7F43-B334-5D125B213FFB}" destId="{932D48E3-8C33-A64F-9ED6-2EA6ED88E533}" srcOrd="0" destOrd="0" parTransId="{57BE654D-AD37-164A-B211-37BD03826531}" sibTransId="{6134EC0E-1545-0C45-8FB3-264B3F61CC2A}"/>
    <dgm:cxn modelId="{8E5A7AD3-85DB-2B4F-BA1F-7BD4A7B73B3E}" srcId="{88BF8972-CF33-F544-ACED-C2024089F1B0}" destId="{77E0D498-544E-7F43-B334-5D125B213FFB}" srcOrd="0" destOrd="0" parTransId="{A1A64E73-3838-A946-829F-4178B74642BB}" sibTransId="{8D58D997-4438-C24D-82D2-F904F62F4925}"/>
    <dgm:cxn modelId="{D9011ED7-FC35-AB43-AFFC-2620FD375255}" srcId="{88BF8972-CF33-F544-ACED-C2024089F1B0}" destId="{08958DB9-B6C6-A148-A256-825E150FC6B1}" srcOrd="1" destOrd="0" parTransId="{BA447F28-E485-2243-BF42-05B9CA034BB5}" sibTransId="{52BD1D2D-BDE3-0542-8817-6CCA35F75FEB}"/>
    <dgm:cxn modelId="{13834ED7-CD9B-1348-8D20-A575171E3AA2}" type="presOf" srcId="{96314678-31B5-034B-960E-236503E8A68E}" destId="{BF652854-A699-384B-A475-EB628500F03F}" srcOrd="0" destOrd="0" presId="urn:microsoft.com/office/officeart/2005/8/layout/process4"/>
    <dgm:cxn modelId="{71823CF0-4FE2-9E4F-B840-C16022D73CF5}" type="presOf" srcId="{88BF8972-CF33-F544-ACED-C2024089F1B0}" destId="{C1D74CA8-69A5-FC4B-97BA-1BA5053E96C5}" srcOrd="0" destOrd="0" presId="urn:microsoft.com/office/officeart/2005/8/layout/process4"/>
    <dgm:cxn modelId="{DBE435AD-4247-2843-A340-6C47946A726F}" type="presParOf" srcId="{C1D74CA8-69A5-FC4B-97BA-1BA5053E96C5}" destId="{C51A3365-5AA0-4747-9958-317E3B3A6637}" srcOrd="0" destOrd="0" presId="urn:microsoft.com/office/officeart/2005/8/layout/process4"/>
    <dgm:cxn modelId="{742AF5E3-39EB-0D4F-98F1-318ED7D07D57}" type="presParOf" srcId="{C51A3365-5AA0-4747-9958-317E3B3A6637}" destId="{E06BB807-0E0F-6346-B8EE-B647DD522640}" srcOrd="0" destOrd="0" presId="urn:microsoft.com/office/officeart/2005/8/layout/process4"/>
    <dgm:cxn modelId="{482AA26F-3F24-304E-B5E1-D070A585EC40}" type="presParOf" srcId="{C51A3365-5AA0-4747-9958-317E3B3A6637}" destId="{FAD0FC51-2A54-1A41-B527-E387718D56A4}" srcOrd="1" destOrd="0" presId="urn:microsoft.com/office/officeart/2005/8/layout/process4"/>
    <dgm:cxn modelId="{175C4E66-AEE8-B749-A6E9-56B4CC1AA267}" type="presParOf" srcId="{C51A3365-5AA0-4747-9958-317E3B3A6637}" destId="{233194F4-6DCD-9B44-9BAE-DD925F3E354F}" srcOrd="2" destOrd="0" presId="urn:microsoft.com/office/officeart/2005/8/layout/process4"/>
    <dgm:cxn modelId="{F399363F-98DF-3B47-90B9-27D9561C0CAE}" type="presParOf" srcId="{233194F4-6DCD-9B44-9BAE-DD925F3E354F}" destId="{BF652854-A699-384B-A475-EB628500F03F}" srcOrd="0" destOrd="0" presId="urn:microsoft.com/office/officeart/2005/8/layout/process4"/>
    <dgm:cxn modelId="{DF31D758-11AA-2F4E-BF7F-E66814E3DBEE}" type="presParOf" srcId="{C1D74CA8-69A5-FC4B-97BA-1BA5053E96C5}" destId="{3D486FFC-2F66-C449-8272-5AE9A5C450DA}" srcOrd="1" destOrd="0" presId="urn:microsoft.com/office/officeart/2005/8/layout/process4"/>
    <dgm:cxn modelId="{E050763E-BFAF-8943-B818-CA3C9CDAE202}" type="presParOf" srcId="{C1D74CA8-69A5-FC4B-97BA-1BA5053E96C5}" destId="{196234BA-8859-4C4F-9F96-1C4C9C3393B6}" srcOrd="2" destOrd="0" presId="urn:microsoft.com/office/officeart/2005/8/layout/process4"/>
    <dgm:cxn modelId="{F1E49EF2-8001-2C4D-8488-CC287E34FE3F}" type="presParOf" srcId="{196234BA-8859-4C4F-9F96-1C4C9C3393B6}" destId="{0EE29363-FA1F-9C4F-B32E-D78D6E46BD76}" srcOrd="0" destOrd="0" presId="urn:microsoft.com/office/officeart/2005/8/layout/process4"/>
    <dgm:cxn modelId="{B5E39009-3D6D-2940-9BEB-9378D7426741}" type="presParOf" srcId="{196234BA-8859-4C4F-9F96-1C4C9C3393B6}" destId="{5657C019-1225-8E4A-8285-0E8C57556E13}" srcOrd="1" destOrd="0" presId="urn:microsoft.com/office/officeart/2005/8/layout/process4"/>
    <dgm:cxn modelId="{F45CC8D0-6AAC-1241-9831-F8DD6DC9CF35}" type="presParOf" srcId="{196234BA-8859-4C4F-9F96-1C4C9C3393B6}" destId="{B37060B4-B3F8-514E-B898-55F7EF186294}" srcOrd="2" destOrd="0" presId="urn:microsoft.com/office/officeart/2005/8/layout/process4"/>
    <dgm:cxn modelId="{4B3B1F75-A851-9E48-95CC-622D86D74402}" type="presParOf" srcId="{B37060B4-B3F8-514E-B898-55F7EF186294}" destId="{285353E3-16B1-6949-8586-AA59AFBF88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BF8972-CF33-F544-ACED-C2024089F1B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E0D498-544E-7F43-B334-5D125B213FFB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进入修改目录</a:t>
          </a:r>
          <a:r>
            <a:rPr lang="en-US" sz="2000" dirty="0">
              <a:latin typeface="+mj-ea"/>
              <a:ea typeface="+mj-ea"/>
            </a:rPr>
            <a:t>/</a:t>
          </a:r>
          <a:r>
            <a:rPr lang="en-US" sz="2000" dirty="0" err="1">
              <a:latin typeface="+mj-ea"/>
              <a:ea typeface="+mj-ea"/>
            </a:rPr>
            <a:t>etc</a:t>
          </a:r>
          <a:endParaRPr lang="zh-CN" altLang="en-US" sz="2000" dirty="0">
            <a:latin typeface="+mj-ea"/>
            <a:ea typeface="+mj-ea"/>
          </a:endParaRPr>
        </a:p>
      </dgm:t>
    </dgm:pt>
    <dgm:pt modelId="{A1A64E73-3838-A946-829F-4178B74642BB}" type="par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D58D997-4438-C24D-82D2-F904F62F4925}" type="sib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32D48E3-8C33-A64F-9ED6-2EA6ED88E533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cd </a:t>
          </a:r>
          <a:r>
            <a:rPr lang="en-US" sz="2000" dirty="0">
              <a:latin typeface="+mj-ea"/>
              <a:ea typeface="+mj-ea"/>
            </a:rPr>
            <a:t>/</a:t>
          </a:r>
          <a:r>
            <a:rPr lang="en-US" sz="2000" dirty="0" err="1">
              <a:latin typeface="+mj-ea"/>
              <a:ea typeface="+mj-ea"/>
            </a:rPr>
            <a:t>etc</a:t>
          </a:r>
          <a:endParaRPr lang="zh-CN" altLang="en-US" sz="2000" dirty="0">
            <a:latin typeface="+mj-ea"/>
            <a:ea typeface="+mj-ea"/>
          </a:endParaRPr>
        </a:p>
      </dgm:t>
    </dgm:pt>
    <dgm:pt modelId="{57BE654D-AD37-164A-B211-37BD03826531}" type="par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134EC0E-1545-0C45-8FB3-264B3F61CC2A}" type="sib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8958DB9-B6C6-A148-A256-825E150FC6B1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编辑</a:t>
          </a:r>
          <a:r>
            <a:rPr lang="en-US" sz="2000" dirty="0">
              <a:latin typeface="+mj-ea"/>
              <a:ea typeface="+mj-ea"/>
            </a:rPr>
            <a:t>hosts</a:t>
          </a:r>
          <a:endParaRPr lang="zh-CN" altLang="en-US" sz="2000" dirty="0">
            <a:latin typeface="+mj-ea"/>
            <a:ea typeface="+mj-ea"/>
          </a:endParaRPr>
        </a:p>
      </dgm:t>
    </dgm:pt>
    <dgm:pt modelId="{BA447F28-E485-2243-BF42-05B9CA034BB5}" type="par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2BD1D2D-BDE3-0542-8817-6CCA35F75FEB}" type="sib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6314678-31B5-034B-960E-236503E8A68E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vi </a:t>
          </a:r>
          <a:r>
            <a:rPr lang="en-US" sz="2000" dirty="0">
              <a:latin typeface="+mj-ea"/>
              <a:ea typeface="+mj-ea"/>
            </a:rPr>
            <a:t>hosts</a:t>
          </a:r>
          <a:endParaRPr lang="zh-CN" altLang="en-US" sz="2000" dirty="0">
            <a:latin typeface="+mj-ea"/>
            <a:ea typeface="+mj-ea"/>
          </a:endParaRPr>
        </a:p>
      </dgm:t>
    </dgm:pt>
    <dgm:pt modelId="{815391E1-3425-D641-826C-17431B7F7DF1}" type="par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4D7AE57-B0A1-2746-8609-9C60E8391610}" type="sib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E0CD7D4-3EFA-2347-82D3-E7283FD08BF7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在</a:t>
          </a:r>
          <a:r>
            <a:rPr lang="en-US" altLang="zh-CN" sz="2000" dirty="0">
              <a:latin typeface="+mj-ea"/>
              <a:ea typeface="+mj-ea"/>
            </a:rPr>
            <a:t>hosts</a:t>
          </a:r>
          <a:r>
            <a:rPr lang="zh-CN" altLang="en-US" sz="2000" dirty="0">
              <a:latin typeface="+mj-ea"/>
              <a:ea typeface="+mj-ea"/>
            </a:rPr>
            <a:t>末尾增加映射内容</a:t>
          </a:r>
        </a:p>
      </dgm:t>
    </dgm:pt>
    <dgm:pt modelId="{5ADD19E6-09FC-344C-921D-2E8483B2857C}" type="parTrans" cxnId="{3D5F7775-7335-9148-9C05-8CF3131C723D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7E88A037-74D9-3145-ACD3-9B0D1CD5F6DD}" type="sibTrans" cxnId="{3D5F7775-7335-9148-9C05-8CF3131C723D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7709053E-A60A-D64E-BAD3-82D878F05748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1</a:t>
          </a:r>
          <a:r>
            <a:rPr lang="en-US" altLang="zh-Hans" sz="2000" dirty="0">
              <a:latin typeface="+mj-ea"/>
              <a:ea typeface="+mj-ea"/>
            </a:rPr>
            <a:t>92.168.1.103</a:t>
          </a:r>
          <a:r>
            <a:rPr lang="zh-Hans" altLang="en-US" sz="2000" dirty="0">
              <a:latin typeface="+mj-ea"/>
              <a:ea typeface="+mj-ea"/>
            </a:rPr>
            <a:t>  </a:t>
          </a:r>
          <a:r>
            <a:rPr lang="en-US" altLang="zh-Hans" sz="2000" dirty="0" err="1">
              <a:latin typeface="+mj-ea"/>
              <a:ea typeface="+mj-ea"/>
            </a:rPr>
            <a:t>hadoop</a:t>
          </a:r>
          <a:endParaRPr lang="zh-CN" altLang="en-US" sz="2000" dirty="0">
            <a:latin typeface="+mj-ea"/>
            <a:ea typeface="+mj-ea"/>
          </a:endParaRPr>
        </a:p>
      </dgm:t>
    </dgm:pt>
    <dgm:pt modelId="{58E0FB61-C331-B04C-8DAF-54A847DD35B6}" type="parTrans" cxnId="{14A26CC7-6F94-C447-B443-56E9ABB0D61C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23B052D-4B2C-FA4B-A333-9B09AD0B6A7D}" type="sibTrans" cxnId="{14A26CC7-6F94-C447-B443-56E9ABB0D61C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1D74CA8-69A5-FC4B-97BA-1BA5053E96C5}" type="pres">
      <dgm:prSet presAssocID="{88BF8972-CF33-F544-ACED-C2024089F1B0}" presName="Name0" presStyleCnt="0">
        <dgm:presLayoutVars>
          <dgm:dir/>
          <dgm:animLvl val="lvl"/>
          <dgm:resizeHandles val="exact"/>
        </dgm:presLayoutVars>
      </dgm:prSet>
      <dgm:spPr/>
    </dgm:pt>
    <dgm:pt modelId="{F45B7067-6E58-8E47-9EE5-DAE2828CC993}" type="pres">
      <dgm:prSet presAssocID="{9E0CD7D4-3EFA-2347-82D3-E7283FD08BF7}" presName="boxAndChildren" presStyleCnt="0"/>
      <dgm:spPr/>
    </dgm:pt>
    <dgm:pt modelId="{D9C58A9E-9ACD-144D-AA22-1380647B338C}" type="pres">
      <dgm:prSet presAssocID="{9E0CD7D4-3EFA-2347-82D3-E7283FD08BF7}" presName="parentTextBox" presStyleLbl="node1" presStyleIdx="0" presStyleCnt="3"/>
      <dgm:spPr/>
    </dgm:pt>
    <dgm:pt modelId="{8E5D2FA0-50C4-DF4F-B98D-54A7EBB57E87}" type="pres">
      <dgm:prSet presAssocID="{9E0CD7D4-3EFA-2347-82D3-E7283FD08BF7}" presName="entireBox" presStyleLbl="node1" presStyleIdx="0" presStyleCnt="3"/>
      <dgm:spPr/>
    </dgm:pt>
    <dgm:pt modelId="{3C0518C7-C05F-0E48-85B7-4DE7EBF95827}" type="pres">
      <dgm:prSet presAssocID="{9E0CD7D4-3EFA-2347-82D3-E7283FD08BF7}" presName="descendantBox" presStyleCnt="0"/>
      <dgm:spPr/>
    </dgm:pt>
    <dgm:pt modelId="{83840332-0D41-BD41-B0F7-FF9B94E2006E}" type="pres">
      <dgm:prSet presAssocID="{7709053E-A60A-D64E-BAD3-82D878F05748}" presName="childTextBox" presStyleLbl="fgAccFollowNode1" presStyleIdx="0" presStyleCnt="3">
        <dgm:presLayoutVars>
          <dgm:bulletEnabled val="1"/>
        </dgm:presLayoutVars>
      </dgm:prSet>
      <dgm:spPr/>
    </dgm:pt>
    <dgm:pt modelId="{9E3303EA-22F8-7847-BD44-DEE72C27C43A}" type="pres">
      <dgm:prSet presAssocID="{52BD1D2D-BDE3-0542-8817-6CCA35F75FEB}" presName="sp" presStyleCnt="0"/>
      <dgm:spPr/>
    </dgm:pt>
    <dgm:pt modelId="{E5A3C65F-1525-6C4A-8B5D-F14D7A7ADF53}" type="pres">
      <dgm:prSet presAssocID="{08958DB9-B6C6-A148-A256-825E150FC6B1}" presName="arrowAndChildren" presStyleCnt="0"/>
      <dgm:spPr/>
    </dgm:pt>
    <dgm:pt modelId="{3F5C6E99-E302-2D40-B19D-04B625A49588}" type="pres">
      <dgm:prSet presAssocID="{08958DB9-B6C6-A148-A256-825E150FC6B1}" presName="parentTextArrow" presStyleLbl="node1" presStyleIdx="0" presStyleCnt="3"/>
      <dgm:spPr/>
    </dgm:pt>
    <dgm:pt modelId="{F9C977CB-4A86-6549-8CE7-FAFEEBD05316}" type="pres">
      <dgm:prSet presAssocID="{08958DB9-B6C6-A148-A256-825E150FC6B1}" presName="arrow" presStyleLbl="node1" presStyleIdx="1" presStyleCnt="3"/>
      <dgm:spPr/>
    </dgm:pt>
    <dgm:pt modelId="{44D48C71-37B9-104A-9395-8AD162C556B9}" type="pres">
      <dgm:prSet presAssocID="{08958DB9-B6C6-A148-A256-825E150FC6B1}" presName="descendantArrow" presStyleCnt="0"/>
      <dgm:spPr/>
    </dgm:pt>
    <dgm:pt modelId="{64A69136-F7E7-944B-B49E-4EC587F5D3DE}" type="pres">
      <dgm:prSet presAssocID="{96314678-31B5-034B-960E-236503E8A68E}" presName="childTextArrow" presStyleLbl="fgAccFollowNode1" presStyleIdx="1" presStyleCnt="3">
        <dgm:presLayoutVars>
          <dgm:bulletEnabled val="1"/>
        </dgm:presLayoutVars>
      </dgm:prSet>
      <dgm:spPr/>
    </dgm:pt>
    <dgm:pt modelId="{3D486FFC-2F66-C449-8272-5AE9A5C450DA}" type="pres">
      <dgm:prSet presAssocID="{8D58D997-4438-C24D-82D2-F904F62F4925}" presName="sp" presStyleCnt="0"/>
      <dgm:spPr/>
    </dgm:pt>
    <dgm:pt modelId="{196234BA-8859-4C4F-9F96-1C4C9C3393B6}" type="pres">
      <dgm:prSet presAssocID="{77E0D498-544E-7F43-B334-5D125B213FFB}" presName="arrowAndChildren" presStyleCnt="0"/>
      <dgm:spPr/>
    </dgm:pt>
    <dgm:pt modelId="{0EE29363-FA1F-9C4F-B32E-D78D6E46BD76}" type="pres">
      <dgm:prSet presAssocID="{77E0D498-544E-7F43-B334-5D125B213FFB}" presName="parentTextArrow" presStyleLbl="node1" presStyleIdx="1" presStyleCnt="3"/>
      <dgm:spPr/>
    </dgm:pt>
    <dgm:pt modelId="{5657C019-1225-8E4A-8285-0E8C57556E13}" type="pres">
      <dgm:prSet presAssocID="{77E0D498-544E-7F43-B334-5D125B213FFB}" presName="arrow" presStyleLbl="node1" presStyleIdx="2" presStyleCnt="3" custLinFactNeighborX="-2634" custLinFactNeighborY="-47"/>
      <dgm:spPr/>
    </dgm:pt>
    <dgm:pt modelId="{B37060B4-B3F8-514E-B898-55F7EF186294}" type="pres">
      <dgm:prSet presAssocID="{77E0D498-544E-7F43-B334-5D125B213FFB}" presName="descendantArrow" presStyleCnt="0"/>
      <dgm:spPr/>
    </dgm:pt>
    <dgm:pt modelId="{285353E3-16B1-6949-8586-AA59AFBF88CE}" type="pres">
      <dgm:prSet presAssocID="{932D48E3-8C33-A64F-9ED6-2EA6ED88E533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B7103D14-B46E-244E-8B62-6D0E7B0BED83}" type="presOf" srcId="{08958DB9-B6C6-A148-A256-825E150FC6B1}" destId="{F9C977CB-4A86-6549-8CE7-FAFEEBD05316}" srcOrd="1" destOrd="0" presId="urn:microsoft.com/office/officeart/2005/8/layout/process4"/>
    <dgm:cxn modelId="{31B0BE26-F1BB-104A-8559-234E1B07AD2B}" type="presOf" srcId="{77E0D498-544E-7F43-B334-5D125B213FFB}" destId="{0EE29363-FA1F-9C4F-B32E-D78D6E46BD76}" srcOrd="0" destOrd="0" presId="urn:microsoft.com/office/officeart/2005/8/layout/process4"/>
    <dgm:cxn modelId="{3154824A-F2B3-424F-8F67-390A1046CD38}" type="presOf" srcId="{96314678-31B5-034B-960E-236503E8A68E}" destId="{64A69136-F7E7-944B-B49E-4EC587F5D3DE}" srcOrd="0" destOrd="0" presId="urn:microsoft.com/office/officeart/2005/8/layout/process4"/>
    <dgm:cxn modelId="{C226E36D-9075-7A41-9EBC-F588FEAD7121}" type="presOf" srcId="{7709053E-A60A-D64E-BAD3-82D878F05748}" destId="{83840332-0D41-BD41-B0F7-FF9B94E2006E}" srcOrd="0" destOrd="0" presId="urn:microsoft.com/office/officeart/2005/8/layout/process4"/>
    <dgm:cxn modelId="{3D5F7775-7335-9148-9C05-8CF3131C723D}" srcId="{88BF8972-CF33-F544-ACED-C2024089F1B0}" destId="{9E0CD7D4-3EFA-2347-82D3-E7283FD08BF7}" srcOrd="2" destOrd="0" parTransId="{5ADD19E6-09FC-344C-921D-2E8483B2857C}" sibTransId="{7E88A037-74D9-3145-ACD3-9B0D1CD5F6DD}"/>
    <dgm:cxn modelId="{23670078-6202-2E4E-BF43-73815F6FD015}" type="presOf" srcId="{932D48E3-8C33-A64F-9ED6-2EA6ED88E533}" destId="{285353E3-16B1-6949-8586-AA59AFBF88CE}" srcOrd="0" destOrd="0" presId="urn:microsoft.com/office/officeart/2005/8/layout/process4"/>
    <dgm:cxn modelId="{53F5C77B-44AF-E245-8DE6-1416E5846E2D}" type="presOf" srcId="{9E0CD7D4-3EFA-2347-82D3-E7283FD08BF7}" destId="{D9C58A9E-9ACD-144D-AA22-1380647B338C}" srcOrd="0" destOrd="0" presId="urn:microsoft.com/office/officeart/2005/8/layout/process4"/>
    <dgm:cxn modelId="{F53D018E-72FD-114F-B4E7-08E38942A6C0}" srcId="{08958DB9-B6C6-A148-A256-825E150FC6B1}" destId="{96314678-31B5-034B-960E-236503E8A68E}" srcOrd="0" destOrd="0" parTransId="{815391E1-3425-D641-826C-17431B7F7DF1}" sibTransId="{64D7AE57-B0A1-2746-8609-9C60E8391610}"/>
    <dgm:cxn modelId="{692A03A1-20AC-C241-853B-C66690985686}" type="presOf" srcId="{08958DB9-B6C6-A148-A256-825E150FC6B1}" destId="{3F5C6E99-E302-2D40-B19D-04B625A49588}" srcOrd="0" destOrd="0" presId="urn:microsoft.com/office/officeart/2005/8/layout/process4"/>
    <dgm:cxn modelId="{5A3835A4-081D-A44D-8839-EDCD9DE7BC54}" type="presOf" srcId="{77E0D498-544E-7F43-B334-5D125B213FFB}" destId="{5657C019-1225-8E4A-8285-0E8C57556E13}" srcOrd="1" destOrd="0" presId="urn:microsoft.com/office/officeart/2005/8/layout/process4"/>
    <dgm:cxn modelId="{3677A9AF-0461-F24C-8385-D74C45B934AE}" type="presOf" srcId="{9E0CD7D4-3EFA-2347-82D3-E7283FD08BF7}" destId="{8E5D2FA0-50C4-DF4F-B98D-54A7EBB57E87}" srcOrd="1" destOrd="0" presId="urn:microsoft.com/office/officeart/2005/8/layout/process4"/>
    <dgm:cxn modelId="{BB3895B6-BCB5-F546-9E3E-4D708ACB4D4E}" srcId="{77E0D498-544E-7F43-B334-5D125B213FFB}" destId="{932D48E3-8C33-A64F-9ED6-2EA6ED88E533}" srcOrd="0" destOrd="0" parTransId="{57BE654D-AD37-164A-B211-37BD03826531}" sibTransId="{6134EC0E-1545-0C45-8FB3-264B3F61CC2A}"/>
    <dgm:cxn modelId="{14A26CC7-6F94-C447-B443-56E9ABB0D61C}" srcId="{9E0CD7D4-3EFA-2347-82D3-E7283FD08BF7}" destId="{7709053E-A60A-D64E-BAD3-82D878F05748}" srcOrd="0" destOrd="0" parTransId="{58E0FB61-C331-B04C-8DAF-54A847DD35B6}" sibTransId="{223B052D-4B2C-FA4B-A333-9B09AD0B6A7D}"/>
    <dgm:cxn modelId="{8E5A7AD3-85DB-2B4F-BA1F-7BD4A7B73B3E}" srcId="{88BF8972-CF33-F544-ACED-C2024089F1B0}" destId="{77E0D498-544E-7F43-B334-5D125B213FFB}" srcOrd="0" destOrd="0" parTransId="{A1A64E73-3838-A946-829F-4178B74642BB}" sibTransId="{8D58D997-4438-C24D-82D2-F904F62F4925}"/>
    <dgm:cxn modelId="{D9011ED7-FC35-AB43-AFFC-2620FD375255}" srcId="{88BF8972-CF33-F544-ACED-C2024089F1B0}" destId="{08958DB9-B6C6-A148-A256-825E150FC6B1}" srcOrd="1" destOrd="0" parTransId="{BA447F28-E485-2243-BF42-05B9CA034BB5}" sibTransId="{52BD1D2D-BDE3-0542-8817-6CCA35F75FEB}"/>
    <dgm:cxn modelId="{71823CF0-4FE2-9E4F-B840-C16022D73CF5}" type="presOf" srcId="{88BF8972-CF33-F544-ACED-C2024089F1B0}" destId="{C1D74CA8-69A5-FC4B-97BA-1BA5053E96C5}" srcOrd="0" destOrd="0" presId="urn:microsoft.com/office/officeart/2005/8/layout/process4"/>
    <dgm:cxn modelId="{B3B70197-5792-1E41-8446-B19ABEA925CD}" type="presParOf" srcId="{C1D74CA8-69A5-FC4B-97BA-1BA5053E96C5}" destId="{F45B7067-6E58-8E47-9EE5-DAE2828CC993}" srcOrd="0" destOrd="0" presId="urn:microsoft.com/office/officeart/2005/8/layout/process4"/>
    <dgm:cxn modelId="{8049EF68-F3D3-CE43-B9CD-39E003E4015E}" type="presParOf" srcId="{F45B7067-6E58-8E47-9EE5-DAE2828CC993}" destId="{D9C58A9E-9ACD-144D-AA22-1380647B338C}" srcOrd="0" destOrd="0" presId="urn:microsoft.com/office/officeart/2005/8/layout/process4"/>
    <dgm:cxn modelId="{0EF7F288-1BB5-FD49-BAE8-F29EB409DAFB}" type="presParOf" srcId="{F45B7067-6E58-8E47-9EE5-DAE2828CC993}" destId="{8E5D2FA0-50C4-DF4F-B98D-54A7EBB57E87}" srcOrd="1" destOrd="0" presId="urn:microsoft.com/office/officeart/2005/8/layout/process4"/>
    <dgm:cxn modelId="{87F783AD-AE21-DA49-A608-3B056B474F47}" type="presParOf" srcId="{F45B7067-6E58-8E47-9EE5-DAE2828CC993}" destId="{3C0518C7-C05F-0E48-85B7-4DE7EBF95827}" srcOrd="2" destOrd="0" presId="urn:microsoft.com/office/officeart/2005/8/layout/process4"/>
    <dgm:cxn modelId="{E4A90E40-DD23-AB44-A291-F44C573538EB}" type="presParOf" srcId="{3C0518C7-C05F-0E48-85B7-4DE7EBF95827}" destId="{83840332-0D41-BD41-B0F7-FF9B94E2006E}" srcOrd="0" destOrd="0" presId="urn:microsoft.com/office/officeart/2005/8/layout/process4"/>
    <dgm:cxn modelId="{20FD46F2-74AB-1A48-B0BE-C9A694168090}" type="presParOf" srcId="{C1D74CA8-69A5-FC4B-97BA-1BA5053E96C5}" destId="{9E3303EA-22F8-7847-BD44-DEE72C27C43A}" srcOrd="1" destOrd="0" presId="urn:microsoft.com/office/officeart/2005/8/layout/process4"/>
    <dgm:cxn modelId="{B6892696-2034-174B-91C7-3BD2CBA6B28A}" type="presParOf" srcId="{C1D74CA8-69A5-FC4B-97BA-1BA5053E96C5}" destId="{E5A3C65F-1525-6C4A-8B5D-F14D7A7ADF53}" srcOrd="2" destOrd="0" presId="urn:microsoft.com/office/officeart/2005/8/layout/process4"/>
    <dgm:cxn modelId="{A2A5672E-1349-2C4A-8CE3-B91AA4ABA42D}" type="presParOf" srcId="{E5A3C65F-1525-6C4A-8B5D-F14D7A7ADF53}" destId="{3F5C6E99-E302-2D40-B19D-04B625A49588}" srcOrd="0" destOrd="0" presId="urn:microsoft.com/office/officeart/2005/8/layout/process4"/>
    <dgm:cxn modelId="{F715D6DA-D087-E84A-A049-C60A87D66C2D}" type="presParOf" srcId="{E5A3C65F-1525-6C4A-8B5D-F14D7A7ADF53}" destId="{F9C977CB-4A86-6549-8CE7-FAFEEBD05316}" srcOrd="1" destOrd="0" presId="urn:microsoft.com/office/officeart/2005/8/layout/process4"/>
    <dgm:cxn modelId="{881E69EE-8F10-2F44-9A4D-936DDA07846F}" type="presParOf" srcId="{E5A3C65F-1525-6C4A-8B5D-F14D7A7ADF53}" destId="{44D48C71-37B9-104A-9395-8AD162C556B9}" srcOrd="2" destOrd="0" presId="urn:microsoft.com/office/officeart/2005/8/layout/process4"/>
    <dgm:cxn modelId="{2603A5CC-9242-D249-B093-749B7FD86F25}" type="presParOf" srcId="{44D48C71-37B9-104A-9395-8AD162C556B9}" destId="{64A69136-F7E7-944B-B49E-4EC587F5D3DE}" srcOrd="0" destOrd="0" presId="urn:microsoft.com/office/officeart/2005/8/layout/process4"/>
    <dgm:cxn modelId="{DF31D758-11AA-2F4E-BF7F-E66814E3DBEE}" type="presParOf" srcId="{C1D74CA8-69A5-FC4B-97BA-1BA5053E96C5}" destId="{3D486FFC-2F66-C449-8272-5AE9A5C450DA}" srcOrd="3" destOrd="0" presId="urn:microsoft.com/office/officeart/2005/8/layout/process4"/>
    <dgm:cxn modelId="{E050763E-BFAF-8943-B818-CA3C9CDAE202}" type="presParOf" srcId="{C1D74CA8-69A5-FC4B-97BA-1BA5053E96C5}" destId="{196234BA-8859-4C4F-9F96-1C4C9C3393B6}" srcOrd="4" destOrd="0" presId="urn:microsoft.com/office/officeart/2005/8/layout/process4"/>
    <dgm:cxn modelId="{F1E49EF2-8001-2C4D-8488-CC287E34FE3F}" type="presParOf" srcId="{196234BA-8859-4C4F-9F96-1C4C9C3393B6}" destId="{0EE29363-FA1F-9C4F-B32E-D78D6E46BD76}" srcOrd="0" destOrd="0" presId="urn:microsoft.com/office/officeart/2005/8/layout/process4"/>
    <dgm:cxn modelId="{B5E39009-3D6D-2940-9BEB-9378D7426741}" type="presParOf" srcId="{196234BA-8859-4C4F-9F96-1C4C9C3393B6}" destId="{5657C019-1225-8E4A-8285-0E8C57556E13}" srcOrd="1" destOrd="0" presId="urn:microsoft.com/office/officeart/2005/8/layout/process4"/>
    <dgm:cxn modelId="{F45CC8D0-6AAC-1241-9831-F8DD6DC9CF35}" type="presParOf" srcId="{196234BA-8859-4C4F-9F96-1C4C9C3393B6}" destId="{B37060B4-B3F8-514E-B898-55F7EF186294}" srcOrd="2" destOrd="0" presId="urn:microsoft.com/office/officeart/2005/8/layout/process4"/>
    <dgm:cxn modelId="{4B3B1F75-A851-9E48-95CC-622D86D74402}" type="presParOf" srcId="{B37060B4-B3F8-514E-B898-55F7EF186294}" destId="{285353E3-16B1-6949-8586-AA59AFBF88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BF8972-CF33-F544-ACED-C2024089F1B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E0D498-544E-7F43-B334-5D125B213FFB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在</a:t>
          </a:r>
          <a:r>
            <a:rPr lang="en-US" altLang="zh-CN" sz="2000" dirty="0">
              <a:latin typeface="+mj-ea"/>
              <a:ea typeface="+mj-ea"/>
            </a:rPr>
            <a:t>Linux</a:t>
          </a:r>
          <a:r>
            <a:rPr lang="zh-CN" altLang="en-US" sz="2000" dirty="0">
              <a:latin typeface="+mj-ea"/>
              <a:ea typeface="+mj-ea"/>
            </a:rPr>
            <a:t>中输入如下命令查看防火墙状态</a:t>
          </a:r>
        </a:p>
      </dgm:t>
    </dgm:pt>
    <dgm:pt modelId="{A1A64E73-3838-A946-829F-4178B74642BB}" type="par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D58D997-4438-C24D-82D2-F904F62F4925}" type="sib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32D48E3-8C33-A64F-9ED6-2EA6ED88E533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service iptables status</a:t>
          </a:r>
          <a:endParaRPr lang="zh-CN" altLang="en-US" sz="2000" dirty="0">
            <a:latin typeface="+mj-ea"/>
            <a:ea typeface="+mj-ea"/>
          </a:endParaRPr>
        </a:p>
      </dgm:t>
    </dgm:pt>
    <dgm:pt modelId="{57BE654D-AD37-164A-B211-37BD03826531}" type="par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134EC0E-1545-0C45-8FB3-264B3F61CC2A}" type="sib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8958DB9-B6C6-A148-A256-825E150FC6B1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关闭防火墙</a:t>
          </a:r>
        </a:p>
      </dgm:t>
    </dgm:pt>
    <dgm:pt modelId="{BA447F28-E485-2243-BF42-05B9CA034BB5}" type="par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2BD1D2D-BDE3-0542-8817-6CCA35F75FEB}" type="sib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6314678-31B5-034B-960E-236503E8A68E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service iptables stop</a:t>
          </a:r>
          <a:endParaRPr lang="zh-CN" altLang="en-US" sz="2000" dirty="0">
            <a:latin typeface="+mj-ea"/>
            <a:ea typeface="+mj-ea"/>
          </a:endParaRPr>
        </a:p>
      </dgm:t>
    </dgm:pt>
    <dgm:pt modelId="{815391E1-3425-D641-826C-17431B7F7DF1}" type="par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4D7AE57-B0A1-2746-8609-9C60E8391610}" type="sib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E0CD7D4-3EFA-2347-82D3-E7283FD08BF7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再次查看防火墙状态</a:t>
          </a:r>
        </a:p>
      </dgm:t>
    </dgm:pt>
    <dgm:pt modelId="{5ADD19E6-09FC-344C-921D-2E8483B2857C}" type="parTrans" cxnId="{3D5F7775-7335-9148-9C05-8CF3131C723D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7E88A037-74D9-3145-ACD3-9B0D1CD5F6DD}" type="sibTrans" cxnId="{3D5F7775-7335-9148-9C05-8CF3131C723D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7709053E-A60A-D64E-BAD3-82D878F05748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service iptables status</a:t>
          </a:r>
          <a:endParaRPr lang="zh-CN" altLang="en-US" sz="2000" dirty="0">
            <a:latin typeface="+mj-ea"/>
            <a:ea typeface="+mj-ea"/>
          </a:endParaRPr>
        </a:p>
      </dgm:t>
    </dgm:pt>
    <dgm:pt modelId="{58E0FB61-C331-B04C-8DAF-54A847DD35B6}" type="parTrans" cxnId="{14A26CC7-6F94-C447-B443-56E9ABB0D61C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23B052D-4B2C-FA4B-A333-9B09AD0B6A7D}" type="sibTrans" cxnId="{14A26CC7-6F94-C447-B443-56E9ABB0D61C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1D74CA8-69A5-FC4B-97BA-1BA5053E96C5}" type="pres">
      <dgm:prSet presAssocID="{88BF8972-CF33-F544-ACED-C2024089F1B0}" presName="Name0" presStyleCnt="0">
        <dgm:presLayoutVars>
          <dgm:dir/>
          <dgm:animLvl val="lvl"/>
          <dgm:resizeHandles val="exact"/>
        </dgm:presLayoutVars>
      </dgm:prSet>
      <dgm:spPr/>
    </dgm:pt>
    <dgm:pt modelId="{F45B7067-6E58-8E47-9EE5-DAE2828CC993}" type="pres">
      <dgm:prSet presAssocID="{9E0CD7D4-3EFA-2347-82D3-E7283FD08BF7}" presName="boxAndChildren" presStyleCnt="0"/>
      <dgm:spPr/>
    </dgm:pt>
    <dgm:pt modelId="{D9C58A9E-9ACD-144D-AA22-1380647B338C}" type="pres">
      <dgm:prSet presAssocID="{9E0CD7D4-3EFA-2347-82D3-E7283FD08BF7}" presName="parentTextBox" presStyleLbl="node1" presStyleIdx="0" presStyleCnt="3"/>
      <dgm:spPr/>
    </dgm:pt>
    <dgm:pt modelId="{8E5D2FA0-50C4-DF4F-B98D-54A7EBB57E87}" type="pres">
      <dgm:prSet presAssocID="{9E0CD7D4-3EFA-2347-82D3-E7283FD08BF7}" presName="entireBox" presStyleLbl="node1" presStyleIdx="0" presStyleCnt="3"/>
      <dgm:spPr/>
    </dgm:pt>
    <dgm:pt modelId="{3C0518C7-C05F-0E48-85B7-4DE7EBF95827}" type="pres">
      <dgm:prSet presAssocID="{9E0CD7D4-3EFA-2347-82D3-E7283FD08BF7}" presName="descendantBox" presStyleCnt="0"/>
      <dgm:spPr/>
    </dgm:pt>
    <dgm:pt modelId="{83840332-0D41-BD41-B0F7-FF9B94E2006E}" type="pres">
      <dgm:prSet presAssocID="{7709053E-A60A-D64E-BAD3-82D878F05748}" presName="childTextBox" presStyleLbl="fgAccFollowNode1" presStyleIdx="0" presStyleCnt="3">
        <dgm:presLayoutVars>
          <dgm:bulletEnabled val="1"/>
        </dgm:presLayoutVars>
      </dgm:prSet>
      <dgm:spPr/>
    </dgm:pt>
    <dgm:pt modelId="{9E3303EA-22F8-7847-BD44-DEE72C27C43A}" type="pres">
      <dgm:prSet presAssocID="{52BD1D2D-BDE3-0542-8817-6CCA35F75FEB}" presName="sp" presStyleCnt="0"/>
      <dgm:spPr/>
    </dgm:pt>
    <dgm:pt modelId="{E5A3C65F-1525-6C4A-8B5D-F14D7A7ADF53}" type="pres">
      <dgm:prSet presAssocID="{08958DB9-B6C6-A148-A256-825E150FC6B1}" presName="arrowAndChildren" presStyleCnt="0"/>
      <dgm:spPr/>
    </dgm:pt>
    <dgm:pt modelId="{3F5C6E99-E302-2D40-B19D-04B625A49588}" type="pres">
      <dgm:prSet presAssocID="{08958DB9-B6C6-A148-A256-825E150FC6B1}" presName="parentTextArrow" presStyleLbl="node1" presStyleIdx="0" presStyleCnt="3"/>
      <dgm:spPr/>
    </dgm:pt>
    <dgm:pt modelId="{F9C977CB-4A86-6549-8CE7-FAFEEBD05316}" type="pres">
      <dgm:prSet presAssocID="{08958DB9-B6C6-A148-A256-825E150FC6B1}" presName="arrow" presStyleLbl="node1" presStyleIdx="1" presStyleCnt="3"/>
      <dgm:spPr/>
    </dgm:pt>
    <dgm:pt modelId="{44D48C71-37B9-104A-9395-8AD162C556B9}" type="pres">
      <dgm:prSet presAssocID="{08958DB9-B6C6-A148-A256-825E150FC6B1}" presName="descendantArrow" presStyleCnt="0"/>
      <dgm:spPr/>
    </dgm:pt>
    <dgm:pt modelId="{64A69136-F7E7-944B-B49E-4EC587F5D3DE}" type="pres">
      <dgm:prSet presAssocID="{96314678-31B5-034B-960E-236503E8A68E}" presName="childTextArrow" presStyleLbl="fgAccFollowNode1" presStyleIdx="1" presStyleCnt="3">
        <dgm:presLayoutVars>
          <dgm:bulletEnabled val="1"/>
        </dgm:presLayoutVars>
      </dgm:prSet>
      <dgm:spPr/>
    </dgm:pt>
    <dgm:pt modelId="{3D486FFC-2F66-C449-8272-5AE9A5C450DA}" type="pres">
      <dgm:prSet presAssocID="{8D58D997-4438-C24D-82D2-F904F62F4925}" presName="sp" presStyleCnt="0"/>
      <dgm:spPr/>
    </dgm:pt>
    <dgm:pt modelId="{196234BA-8859-4C4F-9F96-1C4C9C3393B6}" type="pres">
      <dgm:prSet presAssocID="{77E0D498-544E-7F43-B334-5D125B213FFB}" presName="arrowAndChildren" presStyleCnt="0"/>
      <dgm:spPr/>
    </dgm:pt>
    <dgm:pt modelId="{0EE29363-FA1F-9C4F-B32E-D78D6E46BD76}" type="pres">
      <dgm:prSet presAssocID="{77E0D498-544E-7F43-B334-5D125B213FFB}" presName="parentTextArrow" presStyleLbl="node1" presStyleIdx="1" presStyleCnt="3"/>
      <dgm:spPr/>
    </dgm:pt>
    <dgm:pt modelId="{5657C019-1225-8E4A-8285-0E8C57556E13}" type="pres">
      <dgm:prSet presAssocID="{77E0D498-544E-7F43-B334-5D125B213FFB}" presName="arrow" presStyleLbl="node1" presStyleIdx="2" presStyleCnt="3" custLinFactNeighborX="-10548" custLinFactNeighborY="-74"/>
      <dgm:spPr/>
    </dgm:pt>
    <dgm:pt modelId="{B37060B4-B3F8-514E-B898-55F7EF186294}" type="pres">
      <dgm:prSet presAssocID="{77E0D498-544E-7F43-B334-5D125B213FFB}" presName="descendantArrow" presStyleCnt="0"/>
      <dgm:spPr/>
    </dgm:pt>
    <dgm:pt modelId="{285353E3-16B1-6949-8586-AA59AFBF88CE}" type="pres">
      <dgm:prSet presAssocID="{932D48E3-8C33-A64F-9ED6-2EA6ED88E533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B7103D14-B46E-244E-8B62-6D0E7B0BED83}" type="presOf" srcId="{08958DB9-B6C6-A148-A256-825E150FC6B1}" destId="{F9C977CB-4A86-6549-8CE7-FAFEEBD05316}" srcOrd="1" destOrd="0" presId="urn:microsoft.com/office/officeart/2005/8/layout/process4"/>
    <dgm:cxn modelId="{31B0BE26-F1BB-104A-8559-234E1B07AD2B}" type="presOf" srcId="{77E0D498-544E-7F43-B334-5D125B213FFB}" destId="{0EE29363-FA1F-9C4F-B32E-D78D6E46BD76}" srcOrd="0" destOrd="0" presId="urn:microsoft.com/office/officeart/2005/8/layout/process4"/>
    <dgm:cxn modelId="{3154824A-F2B3-424F-8F67-390A1046CD38}" type="presOf" srcId="{96314678-31B5-034B-960E-236503E8A68E}" destId="{64A69136-F7E7-944B-B49E-4EC587F5D3DE}" srcOrd="0" destOrd="0" presId="urn:microsoft.com/office/officeart/2005/8/layout/process4"/>
    <dgm:cxn modelId="{C226E36D-9075-7A41-9EBC-F588FEAD7121}" type="presOf" srcId="{7709053E-A60A-D64E-BAD3-82D878F05748}" destId="{83840332-0D41-BD41-B0F7-FF9B94E2006E}" srcOrd="0" destOrd="0" presId="urn:microsoft.com/office/officeart/2005/8/layout/process4"/>
    <dgm:cxn modelId="{3D5F7775-7335-9148-9C05-8CF3131C723D}" srcId="{88BF8972-CF33-F544-ACED-C2024089F1B0}" destId="{9E0CD7D4-3EFA-2347-82D3-E7283FD08BF7}" srcOrd="2" destOrd="0" parTransId="{5ADD19E6-09FC-344C-921D-2E8483B2857C}" sibTransId="{7E88A037-74D9-3145-ACD3-9B0D1CD5F6DD}"/>
    <dgm:cxn modelId="{23670078-6202-2E4E-BF43-73815F6FD015}" type="presOf" srcId="{932D48E3-8C33-A64F-9ED6-2EA6ED88E533}" destId="{285353E3-16B1-6949-8586-AA59AFBF88CE}" srcOrd="0" destOrd="0" presId="urn:microsoft.com/office/officeart/2005/8/layout/process4"/>
    <dgm:cxn modelId="{53F5C77B-44AF-E245-8DE6-1416E5846E2D}" type="presOf" srcId="{9E0CD7D4-3EFA-2347-82D3-E7283FD08BF7}" destId="{D9C58A9E-9ACD-144D-AA22-1380647B338C}" srcOrd="0" destOrd="0" presId="urn:microsoft.com/office/officeart/2005/8/layout/process4"/>
    <dgm:cxn modelId="{F53D018E-72FD-114F-B4E7-08E38942A6C0}" srcId="{08958DB9-B6C6-A148-A256-825E150FC6B1}" destId="{96314678-31B5-034B-960E-236503E8A68E}" srcOrd="0" destOrd="0" parTransId="{815391E1-3425-D641-826C-17431B7F7DF1}" sibTransId="{64D7AE57-B0A1-2746-8609-9C60E8391610}"/>
    <dgm:cxn modelId="{692A03A1-20AC-C241-853B-C66690985686}" type="presOf" srcId="{08958DB9-B6C6-A148-A256-825E150FC6B1}" destId="{3F5C6E99-E302-2D40-B19D-04B625A49588}" srcOrd="0" destOrd="0" presId="urn:microsoft.com/office/officeart/2005/8/layout/process4"/>
    <dgm:cxn modelId="{5A3835A4-081D-A44D-8839-EDCD9DE7BC54}" type="presOf" srcId="{77E0D498-544E-7F43-B334-5D125B213FFB}" destId="{5657C019-1225-8E4A-8285-0E8C57556E13}" srcOrd="1" destOrd="0" presId="urn:microsoft.com/office/officeart/2005/8/layout/process4"/>
    <dgm:cxn modelId="{3677A9AF-0461-F24C-8385-D74C45B934AE}" type="presOf" srcId="{9E0CD7D4-3EFA-2347-82D3-E7283FD08BF7}" destId="{8E5D2FA0-50C4-DF4F-B98D-54A7EBB57E87}" srcOrd="1" destOrd="0" presId="urn:microsoft.com/office/officeart/2005/8/layout/process4"/>
    <dgm:cxn modelId="{BB3895B6-BCB5-F546-9E3E-4D708ACB4D4E}" srcId="{77E0D498-544E-7F43-B334-5D125B213FFB}" destId="{932D48E3-8C33-A64F-9ED6-2EA6ED88E533}" srcOrd="0" destOrd="0" parTransId="{57BE654D-AD37-164A-B211-37BD03826531}" sibTransId="{6134EC0E-1545-0C45-8FB3-264B3F61CC2A}"/>
    <dgm:cxn modelId="{14A26CC7-6F94-C447-B443-56E9ABB0D61C}" srcId="{9E0CD7D4-3EFA-2347-82D3-E7283FD08BF7}" destId="{7709053E-A60A-D64E-BAD3-82D878F05748}" srcOrd="0" destOrd="0" parTransId="{58E0FB61-C331-B04C-8DAF-54A847DD35B6}" sibTransId="{223B052D-4B2C-FA4B-A333-9B09AD0B6A7D}"/>
    <dgm:cxn modelId="{8E5A7AD3-85DB-2B4F-BA1F-7BD4A7B73B3E}" srcId="{88BF8972-CF33-F544-ACED-C2024089F1B0}" destId="{77E0D498-544E-7F43-B334-5D125B213FFB}" srcOrd="0" destOrd="0" parTransId="{A1A64E73-3838-A946-829F-4178B74642BB}" sibTransId="{8D58D997-4438-C24D-82D2-F904F62F4925}"/>
    <dgm:cxn modelId="{D9011ED7-FC35-AB43-AFFC-2620FD375255}" srcId="{88BF8972-CF33-F544-ACED-C2024089F1B0}" destId="{08958DB9-B6C6-A148-A256-825E150FC6B1}" srcOrd="1" destOrd="0" parTransId="{BA447F28-E485-2243-BF42-05B9CA034BB5}" sibTransId="{52BD1D2D-BDE3-0542-8817-6CCA35F75FEB}"/>
    <dgm:cxn modelId="{71823CF0-4FE2-9E4F-B840-C16022D73CF5}" type="presOf" srcId="{88BF8972-CF33-F544-ACED-C2024089F1B0}" destId="{C1D74CA8-69A5-FC4B-97BA-1BA5053E96C5}" srcOrd="0" destOrd="0" presId="urn:microsoft.com/office/officeart/2005/8/layout/process4"/>
    <dgm:cxn modelId="{B3B70197-5792-1E41-8446-B19ABEA925CD}" type="presParOf" srcId="{C1D74CA8-69A5-FC4B-97BA-1BA5053E96C5}" destId="{F45B7067-6E58-8E47-9EE5-DAE2828CC993}" srcOrd="0" destOrd="0" presId="urn:microsoft.com/office/officeart/2005/8/layout/process4"/>
    <dgm:cxn modelId="{8049EF68-F3D3-CE43-B9CD-39E003E4015E}" type="presParOf" srcId="{F45B7067-6E58-8E47-9EE5-DAE2828CC993}" destId="{D9C58A9E-9ACD-144D-AA22-1380647B338C}" srcOrd="0" destOrd="0" presId="urn:microsoft.com/office/officeart/2005/8/layout/process4"/>
    <dgm:cxn modelId="{0EF7F288-1BB5-FD49-BAE8-F29EB409DAFB}" type="presParOf" srcId="{F45B7067-6E58-8E47-9EE5-DAE2828CC993}" destId="{8E5D2FA0-50C4-DF4F-B98D-54A7EBB57E87}" srcOrd="1" destOrd="0" presId="urn:microsoft.com/office/officeart/2005/8/layout/process4"/>
    <dgm:cxn modelId="{87F783AD-AE21-DA49-A608-3B056B474F47}" type="presParOf" srcId="{F45B7067-6E58-8E47-9EE5-DAE2828CC993}" destId="{3C0518C7-C05F-0E48-85B7-4DE7EBF95827}" srcOrd="2" destOrd="0" presId="urn:microsoft.com/office/officeart/2005/8/layout/process4"/>
    <dgm:cxn modelId="{E4A90E40-DD23-AB44-A291-F44C573538EB}" type="presParOf" srcId="{3C0518C7-C05F-0E48-85B7-4DE7EBF95827}" destId="{83840332-0D41-BD41-B0F7-FF9B94E2006E}" srcOrd="0" destOrd="0" presId="urn:microsoft.com/office/officeart/2005/8/layout/process4"/>
    <dgm:cxn modelId="{20FD46F2-74AB-1A48-B0BE-C9A694168090}" type="presParOf" srcId="{C1D74CA8-69A5-FC4B-97BA-1BA5053E96C5}" destId="{9E3303EA-22F8-7847-BD44-DEE72C27C43A}" srcOrd="1" destOrd="0" presId="urn:microsoft.com/office/officeart/2005/8/layout/process4"/>
    <dgm:cxn modelId="{B6892696-2034-174B-91C7-3BD2CBA6B28A}" type="presParOf" srcId="{C1D74CA8-69A5-FC4B-97BA-1BA5053E96C5}" destId="{E5A3C65F-1525-6C4A-8B5D-F14D7A7ADF53}" srcOrd="2" destOrd="0" presId="urn:microsoft.com/office/officeart/2005/8/layout/process4"/>
    <dgm:cxn modelId="{A2A5672E-1349-2C4A-8CE3-B91AA4ABA42D}" type="presParOf" srcId="{E5A3C65F-1525-6C4A-8B5D-F14D7A7ADF53}" destId="{3F5C6E99-E302-2D40-B19D-04B625A49588}" srcOrd="0" destOrd="0" presId="urn:microsoft.com/office/officeart/2005/8/layout/process4"/>
    <dgm:cxn modelId="{F715D6DA-D087-E84A-A049-C60A87D66C2D}" type="presParOf" srcId="{E5A3C65F-1525-6C4A-8B5D-F14D7A7ADF53}" destId="{F9C977CB-4A86-6549-8CE7-FAFEEBD05316}" srcOrd="1" destOrd="0" presId="urn:microsoft.com/office/officeart/2005/8/layout/process4"/>
    <dgm:cxn modelId="{881E69EE-8F10-2F44-9A4D-936DDA07846F}" type="presParOf" srcId="{E5A3C65F-1525-6C4A-8B5D-F14D7A7ADF53}" destId="{44D48C71-37B9-104A-9395-8AD162C556B9}" srcOrd="2" destOrd="0" presId="urn:microsoft.com/office/officeart/2005/8/layout/process4"/>
    <dgm:cxn modelId="{2603A5CC-9242-D249-B093-749B7FD86F25}" type="presParOf" srcId="{44D48C71-37B9-104A-9395-8AD162C556B9}" destId="{64A69136-F7E7-944B-B49E-4EC587F5D3DE}" srcOrd="0" destOrd="0" presId="urn:microsoft.com/office/officeart/2005/8/layout/process4"/>
    <dgm:cxn modelId="{DF31D758-11AA-2F4E-BF7F-E66814E3DBEE}" type="presParOf" srcId="{C1D74CA8-69A5-FC4B-97BA-1BA5053E96C5}" destId="{3D486FFC-2F66-C449-8272-5AE9A5C450DA}" srcOrd="3" destOrd="0" presId="urn:microsoft.com/office/officeart/2005/8/layout/process4"/>
    <dgm:cxn modelId="{E050763E-BFAF-8943-B818-CA3C9CDAE202}" type="presParOf" srcId="{C1D74CA8-69A5-FC4B-97BA-1BA5053E96C5}" destId="{196234BA-8859-4C4F-9F96-1C4C9C3393B6}" srcOrd="4" destOrd="0" presId="urn:microsoft.com/office/officeart/2005/8/layout/process4"/>
    <dgm:cxn modelId="{F1E49EF2-8001-2C4D-8488-CC287E34FE3F}" type="presParOf" srcId="{196234BA-8859-4C4F-9F96-1C4C9C3393B6}" destId="{0EE29363-FA1F-9C4F-B32E-D78D6E46BD76}" srcOrd="0" destOrd="0" presId="urn:microsoft.com/office/officeart/2005/8/layout/process4"/>
    <dgm:cxn modelId="{B5E39009-3D6D-2940-9BEB-9378D7426741}" type="presParOf" srcId="{196234BA-8859-4C4F-9F96-1C4C9C3393B6}" destId="{5657C019-1225-8E4A-8285-0E8C57556E13}" srcOrd="1" destOrd="0" presId="urn:microsoft.com/office/officeart/2005/8/layout/process4"/>
    <dgm:cxn modelId="{F45CC8D0-6AAC-1241-9831-F8DD6DC9CF35}" type="presParOf" srcId="{196234BA-8859-4C4F-9F96-1C4C9C3393B6}" destId="{B37060B4-B3F8-514E-B898-55F7EF186294}" srcOrd="2" destOrd="0" presId="urn:microsoft.com/office/officeart/2005/8/layout/process4"/>
    <dgm:cxn modelId="{4B3B1F75-A851-9E48-95CC-622D86D74402}" type="presParOf" srcId="{B37060B4-B3F8-514E-B898-55F7EF186294}" destId="{285353E3-16B1-6949-8586-AA59AFBF88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C145A3-0477-A54C-96C4-5C3A55762513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9CE472-D38A-294A-8C7D-EB910BB690C4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获取</a:t>
          </a:r>
        </a:p>
      </dgm:t>
    </dgm:pt>
    <dgm:pt modelId="{171F057C-5D6F-A946-809C-E43710A315BD}" type="parTrans" cxnId="{988A8AB9-BC82-2B41-BBB2-18E27A001BB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D872C81-6D6F-EA49-907B-0BEFD996EE82}" type="sibTrans" cxnId="{988A8AB9-BC82-2B41-BBB2-18E27A001BB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BD3204AD-34DA-054E-8C3E-1176FE96C154}">
      <dgm:prSet phldrT="[文本]" custT="1"/>
      <dgm:spPr/>
      <dgm:t>
        <a:bodyPr/>
        <a:lstStyle/>
        <a:p>
          <a:r>
            <a:rPr lang="en-US" sz="2000" dirty="0">
              <a:latin typeface="+mj-ea"/>
              <a:ea typeface="+mj-ea"/>
            </a:rPr>
            <a:t>jdk-8u77-linux-x64.tar</a:t>
          </a:r>
          <a:endParaRPr lang="zh-CN" altLang="en-US" sz="2000" dirty="0">
            <a:latin typeface="+mj-ea"/>
            <a:ea typeface="+mj-ea"/>
          </a:endParaRPr>
        </a:p>
      </dgm:t>
    </dgm:pt>
    <dgm:pt modelId="{E72FFCBC-E935-2C45-A0E0-A82B4993A013}" type="parTrans" cxnId="{78434884-0073-964E-A42B-FD54DDFFB31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A6C0C4A-268D-AD48-AA0D-65D31C8AD979}" type="sibTrans" cxnId="{78434884-0073-964E-A42B-FD54DDFFB31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E556FBB3-7723-BF43-9DA3-11D372869D19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上传到</a:t>
          </a:r>
          <a:r>
            <a:rPr lang="en-US" altLang="zh-CN" sz="2000" dirty="0" err="1">
              <a:latin typeface="+mj-ea"/>
              <a:ea typeface="+mj-ea"/>
            </a:rPr>
            <a:t>linux</a:t>
          </a:r>
          <a:endParaRPr lang="zh-CN" altLang="en-US" sz="2000" dirty="0">
            <a:latin typeface="+mj-ea"/>
            <a:ea typeface="+mj-ea"/>
          </a:endParaRPr>
        </a:p>
      </dgm:t>
    </dgm:pt>
    <dgm:pt modelId="{B04E5563-FAAE-A84E-8A30-90B16C52E7FC}" type="parTrans" cxnId="{EDF07930-0DC7-C441-A5D1-79FD45E61BF2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F2562D1C-BA00-6549-AA3A-57394E2B400A}" type="sibTrans" cxnId="{EDF07930-0DC7-C441-A5D1-79FD45E61BF2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48985FDC-3C47-A546-A694-9DD167C20179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利用</a:t>
          </a:r>
          <a:r>
            <a:rPr lang="en-US" altLang="zh-CN" sz="2000" dirty="0">
              <a:latin typeface="+mj-ea"/>
              <a:ea typeface="+mj-ea"/>
            </a:rPr>
            <a:t>ftp</a:t>
          </a:r>
          <a:r>
            <a:rPr lang="zh-CN" altLang="en-US" sz="2000" dirty="0">
              <a:latin typeface="+mj-ea"/>
              <a:ea typeface="+mj-ea"/>
            </a:rPr>
            <a:t>软件上传</a:t>
          </a:r>
        </a:p>
      </dgm:t>
    </dgm:pt>
    <dgm:pt modelId="{4E6E0B55-B19A-EE4E-9DA0-3E510839D8C8}" type="parTrans" cxnId="{E615E63A-3B46-0442-AEDD-0C36AEBDA99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4E3EFBBE-91BE-9C42-A855-BD94113E8603}" type="sibTrans" cxnId="{E615E63A-3B46-0442-AEDD-0C36AEBDA99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3B832C46-AD3F-C04F-9F33-328844B7E3C4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解压</a:t>
          </a:r>
          <a:r>
            <a:rPr lang="en-US" altLang="zh-CN" sz="2000" dirty="0">
              <a:latin typeface="+mj-ea"/>
              <a:ea typeface="+mj-ea"/>
            </a:rPr>
            <a:t>(</a:t>
          </a:r>
          <a:r>
            <a:rPr lang="zh-CN" altLang="en-US" sz="2000" dirty="0">
              <a:latin typeface="+mj-ea"/>
              <a:ea typeface="+mj-ea"/>
            </a:rPr>
            <a:t>解压就是安装，所以要解压到一个自己创建的目录</a:t>
          </a:r>
          <a:r>
            <a:rPr lang="en-US" altLang="zh-CN" sz="2000" dirty="0">
              <a:latin typeface="+mj-ea"/>
              <a:ea typeface="+mj-ea"/>
            </a:rPr>
            <a:t>,</a:t>
          </a:r>
          <a:r>
            <a:rPr lang="zh-CN" altLang="en-US" sz="2000" dirty="0">
              <a:latin typeface="+mj-ea"/>
              <a:ea typeface="+mj-ea"/>
            </a:rPr>
            <a:t>如</a:t>
          </a:r>
          <a:r>
            <a:rPr lang="en-US" altLang="zh-CN" sz="2000" dirty="0">
              <a:latin typeface="+mj-ea"/>
              <a:ea typeface="+mj-ea"/>
            </a:rPr>
            <a:t>/opt/java)</a:t>
          </a:r>
          <a:endParaRPr lang="zh-CN" altLang="en-US" sz="2000" dirty="0">
            <a:latin typeface="+mj-ea"/>
            <a:ea typeface="+mj-ea"/>
          </a:endParaRPr>
        </a:p>
      </dgm:t>
    </dgm:pt>
    <dgm:pt modelId="{37543869-AA81-554A-90D1-E68F8CD4F23B}" type="parTrans" cxnId="{648CEA9C-812F-524A-9498-04E7E18BA2D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D39B1B89-189C-F846-99F3-6AC165F2E079}" type="sibTrans" cxnId="{648CEA9C-812F-524A-9498-04E7E18BA2D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77ACB908-F1AE-6D4F-A8F6-2EAB41B9F250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tar -</a:t>
          </a:r>
          <a:r>
            <a:rPr lang="en-US" altLang="zh-CN" sz="2000" dirty="0" err="1">
              <a:latin typeface="+mj-ea"/>
              <a:ea typeface="+mj-ea"/>
            </a:rPr>
            <a:t>zxvf</a:t>
          </a:r>
          <a:r>
            <a:rPr lang="en-US" altLang="zh-CN" sz="2000" dirty="0">
              <a:latin typeface="+mj-ea"/>
              <a:ea typeface="+mj-ea"/>
            </a:rPr>
            <a:t> </a:t>
          </a:r>
          <a:r>
            <a:rPr lang="en-US" sz="2000" dirty="0">
              <a:latin typeface="+mj-ea"/>
              <a:ea typeface="+mj-ea"/>
            </a:rPr>
            <a:t>jdk-8u77-linux-x64.tar</a:t>
          </a:r>
          <a:endParaRPr lang="zh-CN" altLang="en-US" sz="2000" dirty="0">
            <a:latin typeface="+mj-ea"/>
            <a:ea typeface="+mj-ea"/>
          </a:endParaRPr>
        </a:p>
      </dgm:t>
    </dgm:pt>
    <dgm:pt modelId="{C47F7E21-944B-F948-8A5F-D7AB87C1124C}" type="parTrans" cxnId="{6FDF92E5-73B6-3947-A8C8-4D3A918FF54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8205599-79EA-074E-A427-FF15E7203179}" type="sibTrans" cxnId="{6FDF92E5-73B6-3947-A8C8-4D3A918FF54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B8D87D36-5C3D-EF46-A1F8-EBDB7C7A2E2E}">
      <dgm:prSet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配置</a:t>
          </a:r>
          <a:r>
            <a:rPr lang="en-US" altLang="zh-CN" sz="2000" dirty="0">
              <a:latin typeface="+mj-ea"/>
              <a:ea typeface="+mj-ea"/>
            </a:rPr>
            <a:t>java</a:t>
          </a:r>
          <a:r>
            <a:rPr lang="zh-CN" altLang="en-US" sz="2000" dirty="0">
              <a:latin typeface="+mj-ea"/>
              <a:ea typeface="+mj-ea"/>
            </a:rPr>
            <a:t>环境变量</a:t>
          </a:r>
          <a:r>
            <a:rPr lang="en-US" altLang="zh-CN" sz="2000" dirty="0">
              <a:latin typeface="+mj-ea"/>
              <a:ea typeface="+mj-ea"/>
            </a:rPr>
            <a:t>path</a:t>
          </a:r>
          <a:endParaRPr lang="zh-CN" altLang="en-US" sz="2000" dirty="0">
            <a:latin typeface="+mj-ea"/>
            <a:ea typeface="+mj-ea"/>
          </a:endParaRPr>
        </a:p>
      </dgm:t>
    </dgm:pt>
    <dgm:pt modelId="{C91278CE-15A1-C941-AC64-F3D6FA46A8C6}" type="parTrans" cxnId="{69EB69EC-A028-B347-92A7-2202A0B4988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3A606D52-46F4-A048-8E8A-9DDCE411D421}" type="sibTrans" cxnId="{69EB69EC-A028-B347-92A7-2202A0B49883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318EF6F-0A2A-3F4D-BB3D-DEFF67EC2CA3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/opt/java</a:t>
          </a:r>
          <a:endParaRPr lang="zh-CN" altLang="en-US" sz="2000" dirty="0">
            <a:latin typeface="+mj-ea"/>
            <a:ea typeface="+mj-ea"/>
          </a:endParaRPr>
        </a:p>
      </dgm:t>
    </dgm:pt>
    <dgm:pt modelId="{718E1A18-680E-254C-BADD-A77BA15E0669}" type="parTrans" cxnId="{F87A3E72-2612-8045-9AC0-D9269893C789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BA4A9F1-CAF4-C641-A3A5-CF103E326E94}" type="sibTrans" cxnId="{F87A3E72-2612-8045-9AC0-D9269893C789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B3AAC93-12B5-A847-8245-B90B012464C2}" type="pres">
      <dgm:prSet presAssocID="{9DC145A3-0477-A54C-96C4-5C3A55762513}" presName="Name0" presStyleCnt="0">
        <dgm:presLayoutVars>
          <dgm:dir/>
          <dgm:animLvl val="lvl"/>
          <dgm:resizeHandles val="exact"/>
        </dgm:presLayoutVars>
      </dgm:prSet>
      <dgm:spPr/>
    </dgm:pt>
    <dgm:pt modelId="{037A67D9-851C-E441-B937-19A3F1DC4A74}" type="pres">
      <dgm:prSet presAssocID="{B8D87D36-5C3D-EF46-A1F8-EBDB7C7A2E2E}" presName="boxAndChildren" presStyleCnt="0"/>
      <dgm:spPr/>
    </dgm:pt>
    <dgm:pt modelId="{F03971CD-F395-8740-9449-50384BD68F61}" type="pres">
      <dgm:prSet presAssocID="{B8D87D36-5C3D-EF46-A1F8-EBDB7C7A2E2E}" presName="parentTextBox" presStyleLbl="node1" presStyleIdx="0" presStyleCnt="4"/>
      <dgm:spPr/>
    </dgm:pt>
    <dgm:pt modelId="{4FF00076-8A50-2F49-8626-4E5E0B3A4848}" type="pres">
      <dgm:prSet presAssocID="{D39B1B89-189C-F846-99F3-6AC165F2E079}" presName="sp" presStyleCnt="0"/>
      <dgm:spPr/>
    </dgm:pt>
    <dgm:pt modelId="{BF027AEA-08C9-F140-B55C-A93F25E86BC6}" type="pres">
      <dgm:prSet presAssocID="{3B832C46-AD3F-C04F-9F33-328844B7E3C4}" presName="arrowAndChildren" presStyleCnt="0"/>
      <dgm:spPr/>
    </dgm:pt>
    <dgm:pt modelId="{32FA23BE-D003-E444-8560-50B659ABEFF3}" type="pres">
      <dgm:prSet presAssocID="{3B832C46-AD3F-C04F-9F33-328844B7E3C4}" presName="parentTextArrow" presStyleLbl="node1" presStyleIdx="0" presStyleCnt="4"/>
      <dgm:spPr/>
    </dgm:pt>
    <dgm:pt modelId="{5AAC1ED8-E267-8E49-9D80-80811318BEC7}" type="pres">
      <dgm:prSet presAssocID="{3B832C46-AD3F-C04F-9F33-328844B7E3C4}" presName="arrow" presStyleLbl="node1" presStyleIdx="1" presStyleCnt="4"/>
      <dgm:spPr/>
    </dgm:pt>
    <dgm:pt modelId="{AA8318A7-CD52-3D47-A9FF-01CC72D0E459}" type="pres">
      <dgm:prSet presAssocID="{3B832C46-AD3F-C04F-9F33-328844B7E3C4}" presName="descendantArrow" presStyleCnt="0"/>
      <dgm:spPr/>
    </dgm:pt>
    <dgm:pt modelId="{FE2A2BC0-EC2B-674E-9E87-4B7C88BF8DCD}" type="pres">
      <dgm:prSet presAssocID="{9318EF6F-0A2A-3F4D-BB3D-DEFF67EC2CA3}" presName="childTextArrow" presStyleLbl="fgAccFollowNode1" presStyleIdx="0" presStyleCnt="4">
        <dgm:presLayoutVars>
          <dgm:bulletEnabled val="1"/>
        </dgm:presLayoutVars>
      </dgm:prSet>
      <dgm:spPr/>
    </dgm:pt>
    <dgm:pt modelId="{9C44771F-E03B-E849-9DD8-B6548E149CBC}" type="pres">
      <dgm:prSet presAssocID="{77ACB908-F1AE-6D4F-A8F6-2EAB41B9F250}" presName="childTextArrow" presStyleLbl="fgAccFollowNode1" presStyleIdx="1" presStyleCnt="4" custScaleX="120120">
        <dgm:presLayoutVars>
          <dgm:bulletEnabled val="1"/>
        </dgm:presLayoutVars>
      </dgm:prSet>
      <dgm:spPr/>
    </dgm:pt>
    <dgm:pt modelId="{DA522722-88B2-764B-891E-FAB56BB030A2}" type="pres">
      <dgm:prSet presAssocID="{F2562D1C-BA00-6549-AA3A-57394E2B400A}" presName="sp" presStyleCnt="0"/>
      <dgm:spPr/>
    </dgm:pt>
    <dgm:pt modelId="{A175805B-4A10-924D-9444-43730F70E23C}" type="pres">
      <dgm:prSet presAssocID="{E556FBB3-7723-BF43-9DA3-11D372869D19}" presName="arrowAndChildren" presStyleCnt="0"/>
      <dgm:spPr/>
    </dgm:pt>
    <dgm:pt modelId="{F1FE2F25-1CAC-2B48-A6B9-1F079CB104D4}" type="pres">
      <dgm:prSet presAssocID="{E556FBB3-7723-BF43-9DA3-11D372869D19}" presName="parentTextArrow" presStyleLbl="node1" presStyleIdx="1" presStyleCnt="4"/>
      <dgm:spPr/>
    </dgm:pt>
    <dgm:pt modelId="{ADE6B232-5FA0-5A4E-A0F0-A39E1D510FD1}" type="pres">
      <dgm:prSet presAssocID="{E556FBB3-7723-BF43-9DA3-11D372869D19}" presName="arrow" presStyleLbl="node1" presStyleIdx="2" presStyleCnt="4"/>
      <dgm:spPr/>
    </dgm:pt>
    <dgm:pt modelId="{CD9DA1BB-7F97-844B-9968-73F9BE06EFA1}" type="pres">
      <dgm:prSet presAssocID="{E556FBB3-7723-BF43-9DA3-11D372869D19}" presName="descendantArrow" presStyleCnt="0"/>
      <dgm:spPr/>
    </dgm:pt>
    <dgm:pt modelId="{B1090757-3109-C04C-9A35-97FCF29C0DAD}" type="pres">
      <dgm:prSet presAssocID="{48985FDC-3C47-A546-A694-9DD167C20179}" presName="childTextArrow" presStyleLbl="fgAccFollowNode1" presStyleIdx="2" presStyleCnt="4">
        <dgm:presLayoutVars>
          <dgm:bulletEnabled val="1"/>
        </dgm:presLayoutVars>
      </dgm:prSet>
      <dgm:spPr/>
    </dgm:pt>
    <dgm:pt modelId="{E93A83A4-A27C-C243-B592-5C7DC1570679}" type="pres">
      <dgm:prSet presAssocID="{0D872C81-6D6F-EA49-907B-0BEFD996EE82}" presName="sp" presStyleCnt="0"/>
      <dgm:spPr/>
    </dgm:pt>
    <dgm:pt modelId="{28DDB476-2088-0640-860C-6D2FD855EFD9}" type="pres">
      <dgm:prSet presAssocID="{9C9CE472-D38A-294A-8C7D-EB910BB690C4}" presName="arrowAndChildren" presStyleCnt="0"/>
      <dgm:spPr/>
    </dgm:pt>
    <dgm:pt modelId="{686F86E8-AA09-6F4A-A210-52DB25A75C72}" type="pres">
      <dgm:prSet presAssocID="{9C9CE472-D38A-294A-8C7D-EB910BB690C4}" presName="parentTextArrow" presStyleLbl="node1" presStyleIdx="2" presStyleCnt="4"/>
      <dgm:spPr/>
    </dgm:pt>
    <dgm:pt modelId="{3EC517E0-5D94-494E-85A1-0CC8AD8B5BF0}" type="pres">
      <dgm:prSet presAssocID="{9C9CE472-D38A-294A-8C7D-EB910BB690C4}" presName="arrow" presStyleLbl="node1" presStyleIdx="3" presStyleCnt="4" custLinFactNeighborX="-3602" custLinFactNeighborY="-123"/>
      <dgm:spPr/>
    </dgm:pt>
    <dgm:pt modelId="{14EB1616-622E-1A46-87A3-EEE9CA306E92}" type="pres">
      <dgm:prSet presAssocID="{9C9CE472-D38A-294A-8C7D-EB910BB690C4}" presName="descendantArrow" presStyleCnt="0"/>
      <dgm:spPr/>
    </dgm:pt>
    <dgm:pt modelId="{791F5F6C-A332-F741-B103-B6A029B761DF}" type="pres">
      <dgm:prSet presAssocID="{BD3204AD-34DA-054E-8C3E-1176FE96C154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EDF07930-0DC7-C441-A5D1-79FD45E61BF2}" srcId="{9DC145A3-0477-A54C-96C4-5C3A55762513}" destId="{E556FBB3-7723-BF43-9DA3-11D372869D19}" srcOrd="1" destOrd="0" parTransId="{B04E5563-FAAE-A84E-8A30-90B16C52E7FC}" sibTransId="{F2562D1C-BA00-6549-AA3A-57394E2B400A}"/>
    <dgm:cxn modelId="{E615E63A-3B46-0442-AEDD-0C36AEBDA995}" srcId="{E556FBB3-7723-BF43-9DA3-11D372869D19}" destId="{48985FDC-3C47-A546-A694-9DD167C20179}" srcOrd="0" destOrd="0" parTransId="{4E6E0B55-B19A-EE4E-9DA0-3E510839D8C8}" sibTransId="{4E3EFBBE-91BE-9C42-A855-BD94113E8603}"/>
    <dgm:cxn modelId="{74B06849-4367-2946-AB97-51C5892C5446}" type="presOf" srcId="{77ACB908-F1AE-6D4F-A8F6-2EAB41B9F250}" destId="{9C44771F-E03B-E849-9DD8-B6548E149CBC}" srcOrd="0" destOrd="0" presId="urn:microsoft.com/office/officeart/2005/8/layout/process4"/>
    <dgm:cxn modelId="{E3BE6D49-2461-7542-A0A6-36AF78517DE9}" type="presOf" srcId="{9DC145A3-0477-A54C-96C4-5C3A55762513}" destId="{6B3AAC93-12B5-A847-8245-B90B012464C2}" srcOrd="0" destOrd="0" presId="urn:microsoft.com/office/officeart/2005/8/layout/process4"/>
    <dgm:cxn modelId="{4B0F4B4C-AE96-F548-A49A-D11F097E7DDE}" type="presOf" srcId="{3B832C46-AD3F-C04F-9F33-328844B7E3C4}" destId="{5AAC1ED8-E267-8E49-9D80-80811318BEC7}" srcOrd="1" destOrd="0" presId="urn:microsoft.com/office/officeart/2005/8/layout/process4"/>
    <dgm:cxn modelId="{A50B224D-4D21-5546-9960-D2EE7FCE20B4}" type="presOf" srcId="{B8D87D36-5C3D-EF46-A1F8-EBDB7C7A2E2E}" destId="{F03971CD-F395-8740-9449-50384BD68F61}" srcOrd="0" destOrd="0" presId="urn:microsoft.com/office/officeart/2005/8/layout/process4"/>
    <dgm:cxn modelId="{783B176B-130C-D44C-8683-29769035CDA0}" type="presOf" srcId="{BD3204AD-34DA-054E-8C3E-1176FE96C154}" destId="{791F5F6C-A332-F741-B103-B6A029B761DF}" srcOrd="0" destOrd="0" presId="urn:microsoft.com/office/officeart/2005/8/layout/process4"/>
    <dgm:cxn modelId="{F87A3E72-2612-8045-9AC0-D9269893C789}" srcId="{3B832C46-AD3F-C04F-9F33-328844B7E3C4}" destId="{9318EF6F-0A2A-3F4D-BB3D-DEFF67EC2CA3}" srcOrd="0" destOrd="0" parTransId="{718E1A18-680E-254C-BADD-A77BA15E0669}" sibTransId="{0BA4A9F1-CAF4-C641-A3A5-CF103E326E94}"/>
    <dgm:cxn modelId="{8401BC82-B234-9344-A3CE-C34B2E2176E5}" type="presOf" srcId="{48985FDC-3C47-A546-A694-9DD167C20179}" destId="{B1090757-3109-C04C-9A35-97FCF29C0DAD}" srcOrd="0" destOrd="0" presId="urn:microsoft.com/office/officeart/2005/8/layout/process4"/>
    <dgm:cxn modelId="{78434884-0073-964E-A42B-FD54DDFFB31B}" srcId="{9C9CE472-D38A-294A-8C7D-EB910BB690C4}" destId="{BD3204AD-34DA-054E-8C3E-1176FE96C154}" srcOrd="0" destOrd="0" parTransId="{E72FFCBC-E935-2C45-A0E0-A82B4993A013}" sibTransId="{2A6C0C4A-268D-AD48-AA0D-65D31C8AD979}"/>
    <dgm:cxn modelId="{648CEA9C-812F-524A-9498-04E7E18BA2D3}" srcId="{9DC145A3-0477-A54C-96C4-5C3A55762513}" destId="{3B832C46-AD3F-C04F-9F33-328844B7E3C4}" srcOrd="2" destOrd="0" parTransId="{37543869-AA81-554A-90D1-E68F8CD4F23B}" sibTransId="{D39B1B89-189C-F846-99F3-6AC165F2E079}"/>
    <dgm:cxn modelId="{0D8882A8-6615-924D-8990-27E63CB0180A}" type="presOf" srcId="{9318EF6F-0A2A-3F4D-BB3D-DEFF67EC2CA3}" destId="{FE2A2BC0-EC2B-674E-9E87-4B7C88BF8DCD}" srcOrd="0" destOrd="0" presId="urn:microsoft.com/office/officeart/2005/8/layout/process4"/>
    <dgm:cxn modelId="{988A8AB9-BC82-2B41-BBB2-18E27A001BBB}" srcId="{9DC145A3-0477-A54C-96C4-5C3A55762513}" destId="{9C9CE472-D38A-294A-8C7D-EB910BB690C4}" srcOrd="0" destOrd="0" parTransId="{171F057C-5D6F-A946-809C-E43710A315BD}" sibTransId="{0D872C81-6D6F-EA49-907B-0BEFD996EE82}"/>
    <dgm:cxn modelId="{68DC60CC-4E6A-0F47-A5D1-8C1C309B42CA}" type="presOf" srcId="{9C9CE472-D38A-294A-8C7D-EB910BB690C4}" destId="{3EC517E0-5D94-494E-85A1-0CC8AD8B5BF0}" srcOrd="1" destOrd="0" presId="urn:microsoft.com/office/officeart/2005/8/layout/process4"/>
    <dgm:cxn modelId="{795F4ECE-132D-7846-AB08-68D65CD1DCB7}" type="presOf" srcId="{3B832C46-AD3F-C04F-9F33-328844B7E3C4}" destId="{32FA23BE-D003-E444-8560-50B659ABEFF3}" srcOrd="0" destOrd="0" presId="urn:microsoft.com/office/officeart/2005/8/layout/process4"/>
    <dgm:cxn modelId="{EFB223D4-C021-824A-9BF4-1D21917BCECE}" type="presOf" srcId="{E556FBB3-7723-BF43-9DA3-11D372869D19}" destId="{ADE6B232-5FA0-5A4E-A0F0-A39E1D510FD1}" srcOrd="1" destOrd="0" presId="urn:microsoft.com/office/officeart/2005/8/layout/process4"/>
    <dgm:cxn modelId="{ECEB7DD4-F1AB-2D4F-948F-31AA8C280011}" type="presOf" srcId="{9C9CE472-D38A-294A-8C7D-EB910BB690C4}" destId="{686F86E8-AA09-6F4A-A210-52DB25A75C72}" srcOrd="0" destOrd="0" presId="urn:microsoft.com/office/officeart/2005/8/layout/process4"/>
    <dgm:cxn modelId="{4262EBDA-34C5-1541-842C-1BD7A32FC2D0}" type="presOf" srcId="{E556FBB3-7723-BF43-9DA3-11D372869D19}" destId="{F1FE2F25-1CAC-2B48-A6B9-1F079CB104D4}" srcOrd="0" destOrd="0" presId="urn:microsoft.com/office/officeart/2005/8/layout/process4"/>
    <dgm:cxn modelId="{6FDF92E5-73B6-3947-A8C8-4D3A918FF54F}" srcId="{3B832C46-AD3F-C04F-9F33-328844B7E3C4}" destId="{77ACB908-F1AE-6D4F-A8F6-2EAB41B9F250}" srcOrd="1" destOrd="0" parTransId="{C47F7E21-944B-F948-8A5F-D7AB87C1124C}" sibTransId="{C8205599-79EA-074E-A427-FF15E7203179}"/>
    <dgm:cxn modelId="{69EB69EC-A028-B347-92A7-2202A0B49883}" srcId="{9DC145A3-0477-A54C-96C4-5C3A55762513}" destId="{B8D87D36-5C3D-EF46-A1F8-EBDB7C7A2E2E}" srcOrd="3" destOrd="0" parTransId="{C91278CE-15A1-C941-AC64-F3D6FA46A8C6}" sibTransId="{3A606D52-46F4-A048-8E8A-9DDCE411D421}"/>
    <dgm:cxn modelId="{4FDBD427-C981-B641-A684-89130C98F0EC}" type="presParOf" srcId="{6B3AAC93-12B5-A847-8245-B90B012464C2}" destId="{037A67D9-851C-E441-B937-19A3F1DC4A74}" srcOrd="0" destOrd="0" presId="urn:microsoft.com/office/officeart/2005/8/layout/process4"/>
    <dgm:cxn modelId="{F5986BE3-9098-1042-A255-5D202B3F66BE}" type="presParOf" srcId="{037A67D9-851C-E441-B937-19A3F1DC4A74}" destId="{F03971CD-F395-8740-9449-50384BD68F61}" srcOrd="0" destOrd="0" presId="urn:microsoft.com/office/officeart/2005/8/layout/process4"/>
    <dgm:cxn modelId="{485BF781-842B-B84E-989C-850E4D1B38DD}" type="presParOf" srcId="{6B3AAC93-12B5-A847-8245-B90B012464C2}" destId="{4FF00076-8A50-2F49-8626-4E5E0B3A4848}" srcOrd="1" destOrd="0" presId="urn:microsoft.com/office/officeart/2005/8/layout/process4"/>
    <dgm:cxn modelId="{25DE26E3-8E8F-C847-AD23-49FE132AEF0D}" type="presParOf" srcId="{6B3AAC93-12B5-A847-8245-B90B012464C2}" destId="{BF027AEA-08C9-F140-B55C-A93F25E86BC6}" srcOrd="2" destOrd="0" presId="urn:microsoft.com/office/officeart/2005/8/layout/process4"/>
    <dgm:cxn modelId="{D1C7FE20-7753-7A4D-A738-50011A29A476}" type="presParOf" srcId="{BF027AEA-08C9-F140-B55C-A93F25E86BC6}" destId="{32FA23BE-D003-E444-8560-50B659ABEFF3}" srcOrd="0" destOrd="0" presId="urn:microsoft.com/office/officeart/2005/8/layout/process4"/>
    <dgm:cxn modelId="{D9381DC8-5883-964A-ABD4-BE9F9487B64B}" type="presParOf" srcId="{BF027AEA-08C9-F140-B55C-A93F25E86BC6}" destId="{5AAC1ED8-E267-8E49-9D80-80811318BEC7}" srcOrd="1" destOrd="0" presId="urn:microsoft.com/office/officeart/2005/8/layout/process4"/>
    <dgm:cxn modelId="{8349F689-95AB-534F-A312-1B966DA9D01C}" type="presParOf" srcId="{BF027AEA-08C9-F140-B55C-A93F25E86BC6}" destId="{AA8318A7-CD52-3D47-A9FF-01CC72D0E459}" srcOrd="2" destOrd="0" presId="urn:microsoft.com/office/officeart/2005/8/layout/process4"/>
    <dgm:cxn modelId="{C76C262D-EC32-9C48-8005-38398F56B018}" type="presParOf" srcId="{AA8318A7-CD52-3D47-A9FF-01CC72D0E459}" destId="{FE2A2BC0-EC2B-674E-9E87-4B7C88BF8DCD}" srcOrd="0" destOrd="0" presId="urn:microsoft.com/office/officeart/2005/8/layout/process4"/>
    <dgm:cxn modelId="{AD8AA7F6-B85C-6645-B921-B8AB1835F949}" type="presParOf" srcId="{AA8318A7-CD52-3D47-A9FF-01CC72D0E459}" destId="{9C44771F-E03B-E849-9DD8-B6548E149CBC}" srcOrd="1" destOrd="0" presId="urn:microsoft.com/office/officeart/2005/8/layout/process4"/>
    <dgm:cxn modelId="{47AB4551-9F5E-234E-AD2F-1B8A4C780E99}" type="presParOf" srcId="{6B3AAC93-12B5-A847-8245-B90B012464C2}" destId="{DA522722-88B2-764B-891E-FAB56BB030A2}" srcOrd="3" destOrd="0" presId="urn:microsoft.com/office/officeart/2005/8/layout/process4"/>
    <dgm:cxn modelId="{9B07CD88-FF4E-5549-A67F-6626ADC121DE}" type="presParOf" srcId="{6B3AAC93-12B5-A847-8245-B90B012464C2}" destId="{A175805B-4A10-924D-9444-43730F70E23C}" srcOrd="4" destOrd="0" presId="urn:microsoft.com/office/officeart/2005/8/layout/process4"/>
    <dgm:cxn modelId="{FBD2022B-B0BA-6540-A886-B58BF6244F7C}" type="presParOf" srcId="{A175805B-4A10-924D-9444-43730F70E23C}" destId="{F1FE2F25-1CAC-2B48-A6B9-1F079CB104D4}" srcOrd="0" destOrd="0" presId="urn:microsoft.com/office/officeart/2005/8/layout/process4"/>
    <dgm:cxn modelId="{B631B0AE-AAE2-8343-B9D0-603479EE2220}" type="presParOf" srcId="{A175805B-4A10-924D-9444-43730F70E23C}" destId="{ADE6B232-5FA0-5A4E-A0F0-A39E1D510FD1}" srcOrd="1" destOrd="0" presId="urn:microsoft.com/office/officeart/2005/8/layout/process4"/>
    <dgm:cxn modelId="{C31F0B20-52AD-4A49-8B7B-480DE08FEA0C}" type="presParOf" srcId="{A175805B-4A10-924D-9444-43730F70E23C}" destId="{CD9DA1BB-7F97-844B-9968-73F9BE06EFA1}" srcOrd="2" destOrd="0" presId="urn:microsoft.com/office/officeart/2005/8/layout/process4"/>
    <dgm:cxn modelId="{02A362DC-862C-BF4D-9F3D-6E809CD07EA2}" type="presParOf" srcId="{CD9DA1BB-7F97-844B-9968-73F9BE06EFA1}" destId="{B1090757-3109-C04C-9A35-97FCF29C0DAD}" srcOrd="0" destOrd="0" presId="urn:microsoft.com/office/officeart/2005/8/layout/process4"/>
    <dgm:cxn modelId="{1AE3899A-76E1-3940-9071-B6ABFABC12B1}" type="presParOf" srcId="{6B3AAC93-12B5-A847-8245-B90B012464C2}" destId="{E93A83A4-A27C-C243-B592-5C7DC1570679}" srcOrd="5" destOrd="0" presId="urn:microsoft.com/office/officeart/2005/8/layout/process4"/>
    <dgm:cxn modelId="{90E15EED-D864-FF46-9A4A-F0615C5CCEFB}" type="presParOf" srcId="{6B3AAC93-12B5-A847-8245-B90B012464C2}" destId="{28DDB476-2088-0640-860C-6D2FD855EFD9}" srcOrd="6" destOrd="0" presId="urn:microsoft.com/office/officeart/2005/8/layout/process4"/>
    <dgm:cxn modelId="{2FDD1251-8F38-0D47-9EBF-FA1C89F847EA}" type="presParOf" srcId="{28DDB476-2088-0640-860C-6D2FD855EFD9}" destId="{686F86E8-AA09-6F4A-A210-52DB25A75C72}" srcOrd="0" destOrd="0" presId="urn:microsoft.com/office/officeart/2005/8/layout/process4"/>
    <dgm:cxn modelId="{EFAE85AA-3FF0-E642-81DE-0AC71D2A5056}" type="presParOf" srcId="{28DDB476-2088-0640-860C-6D2FD855EFD9}" destId="{3EC517E0-5D94-494E-85A1-0CC8AD8B5BF0}" srcOrd="1" destOrd="0" presId="urn:microsoft.com/office/officeart/2005/8/layout/process4"/>
    <dgm:cxn modelId="{426BDA92-9580-BE46-82E5-95BAFCE5A2AE}" type="presParOf" srcId="{28DDB476-2088-0640-860C-6D2FD855EFD9}" destId="{14EB1616-622E-1A46-87A3-EEE9CA306E92}" srcOrd="2" destOrd="0" presId="urn:microsoft.com/office/officeart/2005/8/layout/process4"/>
    <dgm:cxn modelId="{ACE6F1BB-AB56-E54A-87C9-FA16762A743B}" type="presParOf" srcId="{14EB1616-622E-1A46-87A3-EEE9CA306E92}" destId="{791F5F6C-A332-F741-B103-B6A029B761D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BF8972-CF33-F544-ACED-C2024089F1B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E0D498-544E-7F43-B334-5D125B213FFB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将</a:t>
          </a:r>
          <a:r>
            <a:rPr lang="en-US" altLang="zh-CN" sz="2000" dirty="0">
              <a:latin typeface="+mj-ea"/>
              <a:ea typeface="+mj-ea"/>
            </a:rPr>
            <a:t>Hadoop</a:t>
          </a:r>
          <a:r>
            <a:rPr lang="zh-CN" altLang="en-US" sz="2000" dirty="0">
              <a:latin typeface="+mj-ea"/>
              <a:ea typeface="+mj-ea"/>
            </a:rPr>
            <a:t>压缩包</a:t>
          </a:r>
          <a:r>
            <a:rPr lang="en-US" altLang="en-US" sz="2000" dirty="0">
              <a:latin typeface="+mj-ea"/>
              <a:ea typeface="+mj-ea"/>
            </a:rPr>
            <a:t>hadoop-2.8.1.tar.gz</a:t>
          </a:r>
          <a:r>
            <a:rPr lang="zh-CN" altLang="en-US" sz="2000" dirty="0">
              <a:latin typeface="+mj-ea"/>
              <a:ea typeface="+mj-ea"/>
            </a:rPr>
            <a:t>上传到如下路径</a:t>
          </a:r>
        </a:p>
      </dgm:t>
    </dgm:pt>
    <dgm:pt modelId="{A1A64E73-3838-A946-829F-4178B74642BB}" type="par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D58D997-4438-C24D-82D2-F904F62F4925}" type="sibTrans" cxnId="{8E5A7AD3-85DB-2B4F-BA1F-7BD4A7B73B3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32D48E3-8C33-A64F-9ED6-2EA6ED88E533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/opt</a:t>
          </a:r>
          <a:endParaRPr lang="zh-CN" altLang="en-US" sz="2000" dirty="0">
            <a:latin typeface="+mj-ea"/>
            <a:ea typeface="+mj-ea"/>
          </a:endParaRPr>
        </a:p>
      </dgm:t>
    </dgm:pt>
    <dgm:pt modelId="{57BE654D-AD37-164A-B211-37BD03826531}" type="par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134EC0E-1545-0C45-8FB3-264B3F61CC2A}" type="sibTrans" cxnId="{BB3895B6-BCB5-F546-9E3E-4D708ACB4D4E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8958DB9-B6C6-A148-A256-825E150FC6B1}">
      <dgm:prSet phldrT="[文本]"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解压</a:t>
          </a:r>
          <a:r>
            <a:rPr lang="en-US" altLang="zh-CN" sz="2000" dirty="0" err="1">
              <a:latin typeface="+mj-ea"/>
              <a:ea typeface="+mj-ea"/>
            </a:rPr>
            <a:t>hadoop</a:t>
          </a:r>
          <a:endParaRPr lang="zh-CN" altLang="en-US" sz="2000" dirty="0">
            <a:latin typeface="+mj-ea"/>
            <a:ea typeface="+mj-ea"/>
          </a:endParaRPr>
        </a:p>
      </dgm:t>
    </dgm:pt>
    <dgm:pt modelId="{BA447F28-E485-2243-BF42-05B9CA034BB5}" type="par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52BD1D2D-BDE3-0542-8817-6CCA35F75FEB}" type="sibTrans" cxnId="{D9011ED7-FC35-AB43-AFFC-2620FD375255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6314678-31B5-034B-960E-236503E8A68E}">
      <dgm:prSet phldrT="[文本]"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tar –</a:t>
          </a:r>
          <a:r>
            <a:rPr lang="en-US" altLang="zh-CN" sz="2000" dirty="0" err="1">
              <a:latin typeface="+mj-ea"/>
              <a:ea typeface="+mj-ea"/>
            </a:rPr>
            <a:t>zxvf</a:t>
          </a:r>
          <a:r>
            <a:rPr lang="en-US" altLang="zh-CN" sz="2000" dirty="0">
              <a:latin typeface="+mj-ea"/>
              <a:ea typeface="+mj-ea"/>
            </a:rPr>
            <a:t> hadoop-2.8.1.tar.gz</a:t>
          </a:r>
          <a:endParaRPr lang="zh-CN" altLang="en-US" sz="2000" dirty="0">
            <a:latin typeface="+mj-ea"/>
            <a:ea typeface="+mj-ea"/>
          </a:endParaRPr>
        </a:p>
      </dgm:t>
    </dgm:pt>
    <dgm:pt modelId="{815391E1-3425-D641-826C-17431B7F7DF1}" type="par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4D7AE57-B0A1-2746-8609-9C60E8391610}" type="sibTrans" cxnId="{F53D018E-72FD-114F-B4E7-08E38942A6C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1D74CA8-69A5-FC4B-97BA-1BA5053E96C5}" type="pres">
      <dgm:prSet presAssocID="{88BF8972-CF33-F544-ACED-C2024089F1B0}" presName="Name0" presStyleCnt="0">
        <dgm:presLayoutVars>
          <dgm:dir/>
          <dgm:animLvl val="lvl"/>
          <dgm:resizeHandles val="exact"/>
        </dgm:presLayoutVars>
      </dgm:prSet>
      <dgm:spPr/>
    </dgm:pt>
    <dgm:pt modelId="{3444D024-5D2F-7345-9F5F-455587373E5C}" type="pres">
      <dgm:prSet presAssocID="{08958DB9-B6C6-A148-A256-825E150FC6B1}" presName="boxAndChildren" presStyleCnt="0"/>
      <dgm:spPr/>
    </dgm:pt>
    <dgm:pt modelId="{6DB5AD59-0E00-3F43-A56B-86AF81DC8B4B}" type="pres">
      <dgm:prSet presAssocID="{08958DB9-B6C6-A148-A256-825E150FC6B1}" presName="parentTextBox" presStyleLbl="node1" presStyleIdx="0" presStyleCnt="2"/>
      <dgm:spPr/>
    </dgm:pt>
    <dgm:pt modelId="{ACE3386D-757B-6346-9D69-760988FE586B}" type="pres">
      <dgm:prSet presAssocID="{08958DB9-B6C6-A148-A256-825E150FC6B1}" presName="entireBox" presStyleLbl="node1" presStyleIdx="0" presStyleCnt="2"/>
      <dgm:spPr/>
    </dgm:pt>
    <dgm:pt modelId="{7C27D995-34FC-6E48-8B59-363E286E61EB}" type="pres">
      <dgm:prSet presAssocID="{08958DB9-B6C6-A148-A256-825E150FC6B1}" presName="descendantBox" presStyleCnt="0"/>
      <dgm:spPr/>
    </dgm:pt>
    <dgm:pt modelId="{75A09AEC-3E38-484F-9C74-82A9B767592F}" type="pres">
      <dgm:prSet presAssocID="{96314678-31B5-034B-960E-236503E8A68E}" presName="childTextBox" presStyleLbl="fgAccFollowNode1" presStyleIdx="0" presStyleCnt="2">
        <dgm:presLayoutVars>
          <dgm:bulletEnabled val="1"/>
        </dgm:presLayoutVars>
      </dgm:prSet>
      <dgm:spPr/>
    </dgm:pt>
    <dgm:pt modelId="{3D486FFC-2F66-C449-8272-5AE9A5C450DA}" type="pres">
      <dgm:prSet presAssocID="{8D58D997-4438-C24D-82D2-F904F62F4925}" presName="sp" presStyleCnt="0"/>
      <dgm:spPr/>
    </dgm:pt>
    <dgm:pt modelId="{196234BA-8859-4C4F-9F96-1C4C9C3393B6}" type="pres">
      <dgm:prSet presAssocID="{77E0D498-544E-7F43-B334-5D125B213FFB}" presName="arrowAndChildren" presStyleCnt="0"/>
      <dgm:spPr/>
    </dgm:pt>
    <dgm:pt modelId="{0EE29363-FA1F-9C4F-B32E-D78D6E46BD76}" type="pres">
      <dgm:prSet presAssocID="{77E0D498-544E-7F43-B334-5D125B213FFB}" presName="parentTextArrow" presStyleLbl="node1" presStyleIdx="0" presStyleCnt="2"/>
      <dgm:spPr/>
    </dgm:pt>
    <dgm:pt modelId="{5657C019-1225-8E4A-8285-0E8C57556E13}" type="pres">
      <dgm:prSet presAssocID="{77E0D498-544E-7F43-B334-5D125B213FFB}" presName="arrow" presStyleLbl="node1" presStyleIdx="1" presStyleCnt="2" custLinFactNeighborX="36778" custLinFactNeighborY="-74"/>
      <dgm:spPr/>
    </dgm:pt>
    <dgm:pt modelId="{B37060B4-B3F8-514E-B898-55F7EF186294}" type="pres">
      <dgm:prSet presAssocID="{77E0D498-544E-7F43-B334-5D125B213FFB}" presName="descendantArrow" presStyleCnt="0"/>
      <dgm:spPr/>
    </dgm:pt>
    <dgm:pt modelId="{285353E3-16B1-6949-8586-AA59AFBF88CE}" type="pres">
      <dgm:prSet presAssocID="{932D48E3-8C33-A64F-9ED6-2EA6ED88E533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31B0BE26-F1BB-104A-8559-234E1B07AD2B}" type="presOf" srcId="{77E0D498-544E-7F43-B334-5D125B213FFB}" destId="{0EE29363-FA1F-9C4F-B32E-D78D6E46BD76}" srcOrd="0" destOrd="0" presId="urn:microsoft.com/office/officeart/2005/8/layout/process4"/>
    <dgm:cxn modelId="{F90E1F4C-477E-A54E-9211-8947DA4AA61F}" type="presOf" srcId="{96314678-31B5-034B-960E-236503E8A68E}" destId="{75A09AEC-3E38-484F-9C74-82A9B767592F}" srcOrd="0" destOrd="0" presId="urn:microsoft.com/office/officeart/2005/8/layout/process4"/>
    <dgm:cxn modelId="{23670078-6202-2E4E-BF43-73815F6FD015}" type="presOf" srcId="{932D48E3-8C33-A64F-9ED6-2EA6ED88E533}" destId="{285353E3-16B1-6949-8586-AA59AFBF88CE}" srcOrd="0" destOrd="0" presId="urn:microsoft.com/office/officeart/2005/8/layout/process4"/>
    <dgm:cxn modelId="{F53D018E-72FD-114F-B4E7-08E38942A6C0}" srcId="{08958DB9-B6C6-A148-A256-825E150FC6B1}" destId="{96314678-31B5-034B-960E-236503E8A68E}" srcOrd="0" destOrd="0" parTransId="{815391E1-3425-D641-826C-17431B7F7DF1}" sibTransId="{64D7AE57-B0A1-2746-8609-9C60E8391610}"/>
    <dgm:cxn modelId="{5A3835A4-081D-A44D-8839-EDCD9DE7BC54}" type="presOf" srcId="{77E0D498-544E-7F43-B334-5D125B213FFB}" destId="{5657C019-1225-8E4A-8285-0E8C57556E13}" srcOrd="1" destOrd="0" presId="urn:microsoft.com/office/officeart/2005/8/layout/process4"/>
    <dgm:cxn modelId="{BB3895B6-BCB5-F546-9E3E-4D708ACB4D4E}" srcId="{77E0D498-544E-7F43-B334-5D125B213FFB}" destId="{932D48E3-8C33-A64F-9ED6-2EA6ED88E533}" srcOrd="0" destOrd="0" parTransId="{57BE654D-AD37-164A-B211-37BD03826531}" sibTransId="{6134EC0E-1545-0C45-8FB3-264B3F61CC2A}"/>
    <dgm:cxn modelId="{D8924AC8-7EDD-A04B-B64E-B0D57C7ADC34}" type="presOf" srcId="{08958DB9-B6C6-A148-A256-825E150FC6B1}" destId="{ACE3386D-757B-6346-9D69-760988FE586B}" srcOrd="1" destOrd="0" presId="urn:microsoft.com/office/officeart/2005/8/layout/process4"/>
    <dgm:cxn modelId="{8E5A7AD3-85DB-2B4F-BA1F-7BD4A7B73B3E}" srcId="{88BF8972-CF33-F544-ACED-C2024089F1B0}" destId="{77E0D498-544E-7F43-B334-5D125B213FFB}" srcOrd="0" destOrd="0" parTransId="{A1A64E73-3838-A946-829F-4178B74642BB}" sibTransId="{8D58D997-4438-C24D-82D2-F904F62F4925}"/>
    <dgm:cxn modelId="{D9011ED7-FC35-AB43-AFFC-2620FD375255}" srcId="{88BF8972-CF33-F544-ACED-C2024089F1B0}" destId="{08958DB9-B6C6-A148-A256-825E150FC6B1}" srcOrd="1" destOrd="0" parTransId="{BA447F28-E485-2243-BF42-05B9CA034BB5}" sibTransId="{52BD1D2D-BDE3-0542-8817-6CCA35F75FEB}"/>
    <dgm:cxn modelId="{9289D5EE-6518-0B44-AF99-73593D3DB870}" type="presOf" srcId="{08958DB9-B6C6-A148-A256-825E150FC6B1}" destId="{6DB5AD59-0E00-3F43-A56B-86AF81DC8B4B}" srcOrd="0" destOrd="0" presId="urn:microsoft.com/office/officeart/2005/8/layout/process4"/>
    <dgm:cxn modelId="{71823CF0-4FE2-9E4F-B840-C16022D73CF5}" type="presOf" srcId="{88BF8972-CF33-F544-ACED-C2024089F1B0}" destId="{C1D74CA8-69A5-FC4B-97BA-1BA5053E96C5}" srcOrd="0" destOrd="0" presId="urn:microsoft.com/office/officeart/2005/8/layout/process4"/>
    <dgm:cxn modelId="{08C7AD6E-5D4A-8A41-9906-EB5D51EC8F2B}" type="presParOf" srcId="{C1D74CA8-69A5-FC4B-97BA-1BA5053E96C5}" destId="{3444D024-5D2F-7345-9F5F-455587373E5C}" srcOrd="0" destOrd="0" presId="urn:microsoft.com/office/officeart/2005/8/layout/process4"/>
    <dgm:cxn modelId="{53EFFE72-8BE7-2848-8927-5CE96D03A7D1}" type="presParOf" srcId="{3444D024-5D2F-7345-9F5F-455587373E5C}" destId="{6DB5AD59-0E00-3F43-A56B-86AF81DC8B4B}" srcOrd="0" destOrd="0" presId="urn:microsoft.com/office/officeart/2005/8/layout/process4"/>
    <dgm:cxn modelId="{C7A1F6E8-A414-8D43-8497-285D4B6C61A2}" type="presParOf" srcId="{3444D024-5D2F-7345-9F5F-455587373E5C}" destId="{ACE3386D-757B-6346-9D69-760988FE586B}" srcOrd="1" destOrd="0" presId="urn:microsoft.com/office/officeart/2005/8/layout/process4"/>
    <dgm:cxn modelId="{4AE5F537-664D-1145-BC57-691EDF07D2D9}" type="presParOf" srcId="{3444D024-5D2F-7345-9F5F-455587373E5C}" destId="{7C27D995-34FC-6E48-8B59-363E286E61EB}" srcOrd="2" destOrd="0" presId="urn:microsoft.com/office/officeart/2005/8/layout/process4"/>
    <dgm:cxn modelId="{92AFCA46-25AB-3C4A-BB95-173CB4B6BDBF}" type="presParOf" srcId="{7C27D995-34FC-6E48-8B59-363E286E61EB}" destId="{75A09AEC-3E38-484F-9C74-82A9B767592F}" srcOrd="0" destOrd="0" presId="urn:microsoft.com/office/officeart/2005/8/layout/process4"/>
    <dgm:cxn modelId="{DF31D758-11AA-2F4E-BF7F-E66814E3DBEE}" type="presParOf" srcId="{C1D74CA8-69A5-FC4B-97BA-1BA5053E96C5}" destId="{3D486FFC-2F66-C449-8272-5AE9A5C450DA}" srcOrd="1" destOrd="0" presId="urn:microsoft.com/office/officeart/2005/8/layout/process4"/>
    <dgm:cxn modelId="{E050763E-BFAF-8943-B818-CA3C9CDAE202}" type="presParOf" srcId="{C1D74CA8-69A5-FC4B-97BA-1BA5053E96C5}" destId="{196234BA-8859-4C4F-9F96-1C4C9C3393B6}" srcOrd="2" destOrd="0" presId="urn:microsoft.com/office/officeart/2005/8/layout/process4"/>
    <dgm:cxn modelId="{F1E49EF2-8001-2C4D-8488-CC287E34FE3F}" type="presParOf" srcId="{196234BA-8859-4C4F-9F96-1C4C9C3393B6}" destId="{0EE29363-FA1F-9C4F-B32E-D78D6E46BD76}" srcOrd="0" destOrd="0" presId="urn:microsoft.com/office/officeart/2005/8/layout/process4"/>
    <dgm:cxn modelId="{B5E39009-3D6D-2940-9BEB-9378D7426741}" type="presParOf" srcId="{196234BA-8859-4C4F-9F96-1C4C9C3393B6}" destId="{5657C019-1225-8E4A-8285-0E8C57556E13}" srcOrd="1" destOrd="0" presId="urn:microsoft.com/office/officeart/2005/8/layout/process4"/>
    <dgm:cxn modelId="{F45CC8D0-6AAC-1241-9831-F8DD6DC9CF35}" type="presParOf" srcId="{196234BA-8859-4C4F-9F96-1C4C9C3393B6}" destId="{B37060B4-B3F8-514E-B898-55F7EF186294}" srcOrd="2" destOrd="0" presId="urn:microsoft.com/office/officeart/2005/8/layout/process4"/>
    <dgm:cxn modelId="{4B3B1F75-A851-9E48-95CC-622D86D74402}" type="presParOf" srcId="{B37060B4-B3F8-514E-B898-55F7EF186294}" destId="{285353E3-16B1-6949-8586-AA59AFBF88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30423-0A94-4E46-A529-CFB7DD345C69}">
      <dsp:nvSpPr>
        <dsp:cNvPr id="0" name=""/>
        <dsp:cNvSpPr/>
      </dsp:nvSpPr>
      <dsp:spPr>
        <a:xfrm>
          <a:off x="0" y="3480037"/>
          <a:ext cx="8064896" cy="623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查看启动节点数量与日志</a:t>
          </a:r>
        </a:p>
      </dsp:txBody>
      <dsp:txXfrm>
        <a:off x="0" y="3480037"/>
        <a:ext cx="8064896" cy="623284"/>
      </dsp:txXfrm>
    </dsp:sp>
    <dsp:sp modelId="{B51DBE37-A0B3-144C-B870-CDCCED775108}">
      <dsp:nvSpPr>
        <dsp:cNvPr id="0" name=""/>
        <dsp:cNvSpPr/>
      </dsp:nvSpPr>
      <dsp:spPr>
        <a:xfrm rot="10800000">
          <a:off x="0" y="2530775"/>
          <a:ext cx="8064896" cy="958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启动</a:t>
          </a:r>
        </a:p>
      </dsp:txBody>
      <dsp:txXfrm rot="10800000">
        <a:off x="0" y="2530775"/>
        <a:ext cx="8064896" cy="622876"/>
      </dsp:txXfrm>
    </dsp:sp>
    <dsp:sp modelId="{54541042-F53F-6144-85CD-00E8BFA24D25}">
      <dsp:nvSpPr>
        <dsp:cNvPr id="0" name=""/>
        <dsp:cNvSpPr/>
      </dsp:nvSpPr>
      <dsp:spPr>
        <a:xfrm rot="10800000">
          <a:off x="0" y="1750996"/>
          <a:ext cx="8064896" cy="77298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安装配置</a:t>
          </a:r>
          <a:r>
            <a:rPr lang="en-US" altLang="zh-CN" sz="2000" kern="1200" dirty="0" err="1">
              <a:latin typeface="+mj-ea"/>
              <a:ea typeface="+mj-ea"/>
            </a:rPr>
            <a:t>hadoop</a:t>
          </a:r>
          <a:r>
            <a:rPr lang="zh-CN" altLang="en-US" sz="2000" kern="1200" dirty="0">
              <a:latin typeface="+mj-ea"/>
              <a:ea typeface="+mj-ea"/>
            </a:rPr>
            <a:t>伪分布式</a:t>
          </a:r>
        </a:p>
      </dsp:txBody>
      <dsp:txXfrm rot="10800000">
        <a:off x="0" y="1750996"/>
        <a:ext cx="8064896" cy="502262"/>
      </dsp:txXfrm>
    </dsp:sp>
    <dsp:sp modelId="{D285ECF3-2598-9D46-9AEF-225CCB781F7F}">
      <dsp:nvSpPr>
        <dsp:cNvPr id="0" name=""/>
        <dsp:cNvSpPr/>
      </dsp:nvSpPr>
      <dsp:spPr>
        <a:xfrm rot="10800000">
          <a:off x="0" y="950396"/>
          <a:ext cx="8064896" cy="8260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安装配置</a:t>
          </a:r>
          <a:r>
            <a:rPr lang="en-US" altLang="zh-CN" sz="2000" kern="1200" dirty="0">
              <a:latin typeface="+mj-ea"/>
              <a:ea typeface="+mj-ea"/>
            </a:rPr>
            <a:t>java</a:t>
          </a:r>
          <a:endParaRPr lang="zh-CN" altLang="en-US" sz="2000" kern="1200" dirty="0">
            <a:latin typeface="+mj-ea"/>
            <a:ea typeface="+mj-ea"/>
          </a:endParaRPr>
        </a:p>
      </dsp:txBody>
      <dsp:txXfrm rot="10800000">
        <a:off x="0" y="950396"/>
        <a:ext cx="8064896" cy="536770"/>
      </dsp:txXfrm>
    </dsp:sp>
    <dsp:sp modelId="{04C4897A-B655-7B4A-B014-B5ACCD6D5CA3}">
      <dsp:nvSpPr>
        <dsp:cNvPr id="0" name=""/>
        <dsp:cNvSpPr/>
      </dsp:nvSpPr>
      <dsp:spPr>
        <a:xfrm rot="10800000">
          <a:off x="0" y="1134"/>
          <a:ext cx="8064896" cy="958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选择安装配置</a:t>
          </a:r>
          <a:r>
            <a:rPr lang="en-US" altLang="zh-CN" sz="2000" kern="1200" dirty="0" err="1">
              <a:latin typeface="+mj-ea"/>
              <a:ea typeface="+mj-ea"/>
            </a:rPr>
            <a:t>linux</a:t>
          </a:r>
          <a:endParaRPr lang="zh-CN" altLang="en-US" sz="2000" kern="1200" dirty="0">
            <a:latin typeface="+mj-ea"/>
            <a:ea typeface="+mj-ea"/>
          </a:endParaRPr>
        </a:p>
      </dsp:txBody>
      <dsp:txXfrm rot="10800000">
        <a:off x="0" y="1134"/>
        <a:ext cx="8064896" cy="6228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3386D-757B-6346-9D69-760988FE586B}">
      <dsp:nvSpPr>
        <dsp:cNvPr id="0" name=""/>
        <dsp:cNvSpPr/>
      </dsp:nvSpPr>
      <dsp:spPr>
        <a:xfrm>
          <a:off x="0" y="1996437"/>
          <a:ext cx="3959051" cy="1309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编辑</a:t>
          </a:r>
          <a:r>
            <a:rPr lang="en-US" altLang="zh-CN" sz="2000" kern="1200" dirty="0">
              <a:latin typeface="+mj-ea"/>
              <a:ea typeface="+mj-ea"/>
            </a:rPr>
            <a:t>profile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1996437"/>
        <a:ext cx="3959051" cy="707334"/>
      </dsp:txXfrm>
    </dsp:sp>
    <dsp:sp modelId="{75A09AEC-3E38-484F-9C74-82A9B767592F}">
      <dsp:nvSpPr>
        <dsp:cNvPr id="0" name=""/>
        <dsp:cNvSpPr/>
      </dsp:nvSpPr>
      <dsp:spPr>
        <a:xfrm>
          <a:off x="0" y="2677575"/>
          <a:ext cx="3959051" cy="6025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vi</a:t>
          </a:r>
          <a:r>
            <a:rPr lang="en-US" altLang="zh-CN" sz="2000" kern="1200" baseline="0" dirty="0">
              <a:latin typeface="+mj-ea"/>
              <a:ea typeface="+mj-ea"/>
            </a:rPr>
            <a:t> profile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2677575"/>
        <a:ext cx="3959051" cy="602544"/>
      </dsp:txXfrm>
    </dsp:sp>
    <dsp:sp modelId="{5657C019-1225-8E4A-8285-0E8C57556E13}">
      <dsp:nvSpPr>
        <dsp:cNvPr id="0" name=""/>
        <dsp:cNvSpPr/>
      </dsp:nvSpPr>
      <dsp:spPr>
        <a:xfrm rot="10800000">
          <a:off x="0" y="0"/>
          <a:ext cx="3959051" cy="20145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进入如下目录</a:t>
          </a:r>
        </a:p>
      </dsp:txBody>
      <dsp:txXfrm rot="-10800000">
        <a:off x="0" y="0"/>
        <a:ext cx="3959051" cy="707122"/>
      </dsp:txXfrm>
    </dsp:sp>
    <dsp:sp modelId="{285353E3-16B1-6949-8586-AA59AFBF88CE}">
      <dsp:nvSpPr>
        <dsp:cNvPr id="0" name=""/>
        <dsp:cNvSpPr/>
      </dsp:nvSpPr>
      <dsp:spPr>
        <a:xfrm>
          <a:off x="0" y="708614"/>
          <a:ext cx="3959051" cy="6023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/</a:t>
          </a:r>
          <a:r>
            <a:rPr lang="en-US" altLang="zh-CN" sz="2000" kern="1200" dirty="0" err="1">
              <a:latin typeface="+mj-ea"/>
              <a:ea typeface="+mj-ea"/>
            </a:rPr>
            <a:t>etc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708614"/>
        <a:ext cx="3959051" cy="6023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282B1-054D-C642-A22E-6943315F795A}">
      <dsp:nvSpPr>
        <dsp:cNvPr id="0" name=""/>
        <dsp:cNvSpPr/>
      </dsp:nvSpPr>
      <dsp:spPr>
        <a:xfrm>
          <a:off x="0" y="4822730"/>
          <a:ext cx="7272808" cy="791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+mj-ea"/>
              <a:ea typeface="+mj-ea"/>
            </a:rPr>
            <a:t>指定</a:t>
          </a:r>
          <a:r>
            <a:rPr lang="en-US" altLang="zh-CN" sz="2000" b="0" kern="1200" dirty="0">
              <a:latin typeface="+mj-ea"/>
              <a:ea typeface="+mj-ea"/>
            </a:rPr>
            <a:t>yarn</a:t>
          </a:r>
          <a:r>
            <a:rPr lang="zh-CN" altLang="en-US" sz="2000" b="0" kern="1200" dirty="0">
              <a:latin typeface="+mj-ea"/>
              <a:ea typeface="+mj-ea"/>
            </a:rPr>
            <a:t>的</a:t>
          </a:r>
          <a:r>
            <a:rPr lang="en-US" altLang="zh-CN" sz="2000" b="0" kern="1200" dirty="0">
              <a:latin typeface="+mj-ea"/>
              <a:ea typeface="+mj-ea"/>
            </a:rPr>
            <a:t>IP</a:t>
          </a:r>
          <a:r>
            <a:rPr lang="zh-CN" altLang="en-US" sz="2000" b="0" kern="1200" dirty="0">
              <a:latin typeface="+mj-ea"/>
              <a:ea typeface="+mj-ea"/>
            </a:rPr>
            <a:t>与</a:t>
          </a:r>
          <a:r>
            <a:rPr lang="en-US" altLang="zh-CN" sz="2000" b="0" kern="1200" dirty="0">
              <a:latin typeface="+mj-ea"/>
              <a:ea typeface="+mj-ea"/>
            </a:rPr>
            <a:t>reducer</a:t>
          </a:r>
          <a:r>
            <a:rPr lang="zh-CN" altLang="en-US" sz="2000" b="0" kern="1200" dirty="0">
              <a:latin typeface="+mj-ea"/>
              <a:ea typeface="+mj-ea"/>
            </a:rPr>
            <a:t>获取数据的方式</a:t>
          </a:r>
        </a:p>
      </dsp:txBody>
      <dsp:txXfrm>
        <a:off x="0" y="4822730"/>
        <a:ext cx="7272808" cy="427252"/>
      </dsp:txXfrm>
    </dsp:sp>
    <dsp:sp modelId="{5747F95A-5127-7F4A-8112-6FAA5AB60046}">
      <dsp:nvSpPr>
        <dsp:cNvPr id="0" name=""/>
        <dsp:cNvSpPr/>
      </dsp:nvSpPr>
      <dsp:spPr>
        <a:xfrm>
          <a:off x="0" y="5234158"/>
          <a:ext cx="7272808" cy="3639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>
              <a:latin typeface="+mj-ea"/>
              <a:ea typeface="+mj-ea"/>
            </a:rPr>
            <a:t>yarn-</a:t>
          </a:r>
          <a:r>
            <a:rPr lang="en-US" altLang="zh-CN" sz="2000" b="0" kern="1200" dirty="0" err="1">
              <a:latin typeface="+mj-ea"/>
              <a:ea typeface="+mj-ea"/>
            </a:rPr>
            <a:t>site.xml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0" y="5234158"/>
        <a:ext cx="7272808" cy="363956"/>
      </dsp:txXfrm>
    </dsp:sp>
    <dsp:sp modelId="{E6FF8880-5006-604E-9AB8-FB5FDBDDBB04}">
      <dsp:nvSpPr>
        <dsp:cNvPr id="0" name=""/>
        <dsp:cNvSpPr/>
      </dsp:nvSpPr>
      <dsp:spPr>
        <a:xfrm rot="10800000">
          <a:off x="0" y="3617718"/>
          <a:ext cx="7272808" cy="12168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+mj-ea"/>
              <a:ea typeface="+mj-ea"/>
            </a:rPr>
            <a:t>指定</a:t>
          </a:r>
          <a:r>
            <a:rPr lang="en-US" altLang="zh-CN" sz="2000" b="0" kern="1200" dirty="0" err="1">
              <a:latin typeface="+mj-ea"/>
              <a:ea typeface="+mj-ea"/>
            </a:rPr>
            <a:t>mapreduce</a:t>
          </a:r>
          <a:r>
            <a:rPr lang="zh-CN" altLang="en-US" sz="2000" b="0" kern="1200" dirty="0">
              <a:latin typeface="+mj-ea"/>
              <a:ea typeface="+mj-ea"/>
            </a:rPr>
            <a:t>运行在</a:t>
          </a:r>
          <a:r>
            <a:rPr lang="en-US" altLang="zh-CN" sz="2000" b="0" kern="1200" dirty="0">
              <a:latin typeface="+mj-ea"/>
              <a:ea typeface="+mj-ea"/>
            </a:rPr>
            <a:t>yarn</a:t>
          </a:r>
          <a:r>
            <a:rPr lang="zh-CN" altLang="en-US" sz="2000" b="0" kern="1200" dirty="0">
              <a:latin typeface="+mj-ea"/>
              <a:ea typeface="+mj-ea"/>
            </a:rPr>
            <a:t>上</a:t>
          </a:r>
        </a:p>
      </dsp:txBody>
      <dsp:txXfrm rot="-10800000">
        <a:off x="0" y="3617718"/>
        <a:ext cx="7272808" cy="427124"/>
      </dsp:txXfrm>
    </dsp:sp>
    <dsp:sp modelId="{A30E53BE-0E14-D24A-8A1C-7040198B8317}">
      <dsp:nvSpPr>
        <dsp:cNvPr id="0" name=""/>
        <dsp:cNvSpPr/>
      </dsp:nvSpPr>
      <dsp:spPr>
        <a:xfrm>
          <a:off x="0" y="4044843"/>
          <a:ext cx="7272808" cy="3638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 err="1">
              <a:latin typeface="+mj-ea"/>
              <a:ea typeface="+mj-ea"/>
            </a:rPr>
            <a:t>mapred-site.xml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0" y="4044843"/>
        <a:ext cx="7272808" cy="363846"/>
      </dsp:txXfrm>
    </dsp:sp>
    <dsp:sp modelId="{7A54126B-B202-AE45-9ED8-89F196FC1412}">
      <dsp:nvSpPr>
        <dsp:cNvPr id="0" name=""/>
        <dsp:cNvSpPr/>
      </dsp:nvSpPr>
      <dsp:spPr>
        <a:xfrm rot="10800000">
          <a:off x="0" y="2412707"/>
          <a:ext cx="7272808" cy="12168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+mj-ea"/>
              <a:ea typeface="+mj-ea"/>
            </a:rPr>
            <a:t>配置</a:t>
          </a:r>
          <a:r>
            <a:rPr lang="en-US" altLang="zh-CN" sz="2000" b="0" kern="1200" dirty="0" err="1">
              <a:latin typeface="+mj-ea"/>
              <a:ea typeface="+mj-ea"/>
            </a:rPr>
            <a:t>hadoop</a:t>
          </a:r>
          <a:r>
            <a:rPr lang="zh-CN" altLang="en-US" sz="2000" b="0" kern="1200" dirty="0">
              <a:latin typeface="+mj-ea"/>
              <a:ea typeface="+mj-ea"/>
            </a:rPr>
            <a:t>中文件块副本的数量</a:t>
          </a:r>
        </a:p>
      </dsp:txBody>
      <dsp:txXfrm rot="-10800000">
        <a:off x="0" y="2412707"/>
        <a:ext cx="7272808" cy="427124"/>
      </dsp:txXfrm>
    </dsp:sp>
    <dsp:sp modelId="{E999FDD7-09D7-904C-B8C6-3D777D61DEC2}">
      <dsp:nvSpPr>
        <dsp:cNvPr id="0" name=""/>
        <dsp:cNvSpPr/>
      </dsp:nvSpPr>
      <dsp:spPr>
        <a:xfrm>
          <a:off x="0" y="2839832"/>
          <a:ext cx="7272808" cy="3638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 err="1">
              <a:latin typeface="+mj-ea"/>
              <a:ea typeface="+mj-ea"/>
            </a:rPr>
            <a:t>hdfs-site.xml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0" y="2839832"/>
        <a:ext cx="7272808" cy="363846"/>
      </dsp:txXfrm>
    </dsp:sp>
    <dsp:sp modelId="{CE7013DB-0AFC-A744-B4F0-94250B126993}">
      <dsp:nvSpPr>
        <dsp:cNvPr id="0" name=""/>
        <dsp:cNvSpPr/>
      </dsp:nvSpPr>
      <dsp:spPr>
        <a:xfrm rot="10800000">
          <a:off x="0" y="1207696"/>
          <a:ext cx="7272808" cy="12168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0" kern="1200" dirty="0">
              <a:latin typeface="+mj-ea"/>
              <a:ea typeface="+mj-ea"/>
            </a:rPr>
            <a:t>配置</a:t>
          </a:r>
          <a:r>
            <a:rPr lang="en-US" sz="2000" b="0" kern="1200" dirty="0" err="1">
              <a:latin typeface="+mj-ea"/>
              <a:ea typeface="+mj-ea"/>
            </a:rPr>
            <a:t>hdfs</a:t>
          </a:r>
          <a:r>
            <a:rPr lang="zh-CN" sz="2000" b="0" kern="1200" dirty="0">
              <a:latin typeface="+mj-ea"/>
              <a:ea typeface="+mj-ea"/>
            </a:rPr>
            <a:t>的访问接口与</a:t>
          </a:r>
          <a:r>
            <a:rPr lang="en-US" sz="2000" b="0" kern="1200" dirty="0" err="1">
              <a:latin typeface="+mj-ea"/>
              <a:ea typeface="+mj-ea"/>
            </a:rPr>
            <a:t>hadoop</a:t>
          </a:r>
          <a:r>
            <a:rPr lang="zh-CN" sz="2000" b="0" kern="1200" dirty="0">
              <a:latin typeface="+mj-ea"/>
              <a:ea typeface="+mj-ea"/>
            </a:rPr>
            <a:t>临时目录</a:t>
          </a:r>
          <a:endParaRPr lang="zh-CN" altLang="en-US" sz="2000" b="0" kern="1200" dirty="0">
            <a:latin typeface="+mj-ea"/>
            <a:ea typeface="+mj-ea"/>
          </a:endParaRPr>
        </a:p>
      </dsp:txBody>
      <dsp:txXfrm rot="-10800000">
        <a:off x="0" y="1207696"/>
        <a:ext cx="7272808" cy="427124"/>
      </dsp:txXfrm>
    </dsp:sp>
    <dsp:sp modelId="{D6EC3D11-52A3-A540-ABD7-E8C7DF9A65A5}">
      <dsp:nvSpPr>
        <dsp:cNvPr id="0" name=""/>
        <dsp:cNvSpPr/>
      </dsp:nvSpPr>
      <dsp:spPr>
        <a:xfrm>
          <a:off x="0" y="1634820"/>
          <a:ext cx="7272808" cy="3638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ea"/>
              <a:ea typeface="+mj-ea"/>
            </a:rPr>
            <a:t>core-</a:t>
          </a:r>
          <a:r>
            <a:rPr lang="en-US" sz="2000" b="0" kern="1200" dirty="0" err="1">
              <a:latin typeface="+mj-ea"/>
              <a:ea typeface="+mj-ea"/>
            </a:rPr>
            <a:t>site.xml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0" y="1634820"/>
        <a:ext cx="7272808" cy="363846"/>
      </dsp:txXfrm>
    </dsp:sp>
    <dsp:sp modelId="{5657C019-1225-8E4A-8285-0E8C57556E13}">
      <dsp:nvSpPr>
        <dsp:cNvPr id="0" name=""/>
        <dsp:cNvSpPr/>
      </dsp:nvSpPr>
      <dsp:spPr>
        <a:xfrm rot="10800000">
          <a:off x="0" y="32644"/>
          <a:ext cx="7272808" cy="12168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0" kern="1200" dirty="0">
              <a:latin typeface="+mj-ea"/>
              <a:ea typeface="+mj-ea"/>
            </a:rPr>
            <a:t>置</a:t>
          </a:r>
          <a:r>
            <a:rPr lang="en-US" sz="2000" b="0" kern="1200" dirty="0">
              <a:latin typeface="+mj-ea"/>
              <a:ea typeface="+mj-ea"/>
            </a:rPr>
            <a:t>JAVA_HOME</a:t>
          </a:r>
          <a:r>
            <a:rPr lang="zh-CN" sz="2000" b="0" kern="1200" dirty="0">
              <a:latin typeface="+mj-ea"/>
              <a:ea typeface="+mj-ea"/>
            </a:rPr>
            <a:t>环境变量的值为你的</a:t>
          </a:r>
          <a:r>
            <a:rPr lang="en-US" sz="2000" b="0" kern="1200" dirty="0">
              <a:latin typeface="+mj-ea"/>
              <a:ea typeface="+mj-ea"/>
            </a:rPr>
            <a:t>java</a:t>
          </a:r>
          <a:r>
            <a:rPr lang="zh-CN" sz="2000" b="0" kern="1200" dirty="0">
              <a:latin typeface="+mj-ea"/>
              <a:ea typeface="+mj-ea"/>
            </a:rPr>
            <a:t>安装路径</a:t>
          </a:r>
          <a:endParaRPr lang="zh-CN" altLang="en-US" sz="2000" b="0" kern="1200" dirty="0">
            <a:latin typeface="+mj-ea"/>
            <a:ea typeface="+mj-ea"/>
          </a:endParaRPr>
        </a:p>
      </dsp:txBody>
      <dsp:txXfrm rot="-10800000">
        <a:off x="0" y="32644"/>
        <a:ext cx="7272808" cy="427124"/>
      </dsp:txXfrm>
    </dsp:sp>
    <dsp:sp modelId="{285353E3-16B1-6949-8586-AA59AFBF88CE}">
      <dsp:nvSpPr>
        <dsp:cNvPr id="0" name=""/>
        <dsp:cNvSpPr/>
      </dsp:nvSpPr>
      <dsp:spPr>
        <a:xfrm>
          <a:off x="0" y="442715"/>
          <a:ext cx="7272808" cy="3638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 err="1">
              <a:latin typeface="+mj-ea"/>
              <a:ea typeface="+mj-ea"/>
            </a:rPr>
            <a:t>hadoop-env.sh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0" y="442715"/>
        <a:ext cx="7272808" cy="3638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35BC2-735F-D44A-A930-F66C7753385A}">
      <dsp:nvSpPr>
        <dsp:cNvPr id="0" name=""/>
        <dsp:cNvSpPr/>
      </dsp:nvSpPr>
      <dsp:spPr>
        <a:xfrm>
          <a:off x="0" y="3718336"/>
          <a:ext cx="5453337" cy="1220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查看</a:t>
          </a:r>
          <a:r>
            <a:rPr lang="en-US" altLang="zh-CN" sz="2000" kern="1200" dirty="0" err="1">
              <a:latin typeface="+mj-ea"/>
              <a:ea typeface="+mj-ea"/>
            </a:rPr>
            <a:t>hadoop</a:t>
          </a:r>
          <a:r>
            <a:rPr lang="zh-CN" altLang="en-US" sz="2000" kern="1200" dirty="0">
              <a:latin typeface="+mj-ea"/>
              <a:ea typeface="+mj-ea"/>
            </a:rPr>
            <a:t>节点进程（</a:t>
          </a:r>
          <a:r>
            <a:rPr lang="en-US" altLang="zh-CN" sz="2000" kern="1200" dirty="0">
              <a:latin typeface="+mj-ea"/>
              <a:ea typeface="+mj-ea"/>
            </a:rPr>
            <a:t>5</a:t>
          </a:r>
          <a:r>
            <a:rPr lang="zh-CN" altLang="en-US" sz="2000" kern="1200" dirty="0">
              <a:latin typeface="+mj-ea"/>
              <a:ea typeface="+mj-ea"/>
            </a:rPr>
            <a:t>个进程）</a:t>
          </a:r>
        </a:p>
      </dsp:txBody>
      <dsp:txXfrm>
        <a:off x="0" y="3718336"/>
        <a:ext cx="5453337" cy="659038"/>
      </dsp:txXfrm>
    </dsp:sp>
    <dsp:sp modelId="{8BA3AF5A-CEBA-6D4F-ACAA-3865AEAFD067}">
      <dsp:nvSpPr>
        <dsp:cNvPr id="0" name=""/>
        <dsp:cNvSpPr/>
      </dsp:nvSpPr>
      <dsp:spPr>
        <a:xfrm>
          <a:off x="0" y="4352965"/>
          <a:ext cx="5453337" cy="5614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+mj-ea"/>
              <a:ea typeface="+mj-ea"/>
            </a:rPr>
            <a:t>jps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4352965"/>
        <a:ext cx="5453337" cy="561402"/>
      </dsp:txXfrm>
    </dsp:sp>
    <dsp:sp modelId="{46EA48C2-6EE7-0949-819F-79353DB692AF}">
      <dsp:nvSpPr>
        <dsp:cNvPr id="0" name=""/>
        <dsp:cNvSpPr/>
      </dsp:nvSpPr>
      <dsp:spPr>
        <a:xfrm rot="10800000">
          <a:off x="0" y="1859604"/>
          <a:ext cx="5453337" cy="18770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启动</a:t>
          </a:r>
          <a:r>
            <a:rPr lang="en-US" altLang="zh-CN" sz="2000" kern="1200" dirty="0">
              <a:latin typeface="+mj-ea"/>
              <a:ea typeface="+mj-ea"/>
            </a:rPr>
            <a:t>yarn</a:t>
          </a:r>
          <a:endParaRPr lang="zh-CN" altLang="en-US" sz="2000" kern="1200" dirty="0">
            <a:latin typeface="+mj-ea"/>
            <a:ea typeface="+mj-ea"/>
          </a:endParaRPr>
        </a:p>
      </dsp:txBody>
      <dsp:txXfrm rot="-10800000">
        <a:off x="0" y="1859604"/>
        <a:ext cx="5453337" cy="658840"/>
      </dsp:txXfrm>
    </dsp:sp>
    <dsp:sp modelId="{F107EBB3-DA27-D647-AF9B-8B2C40070CEC}">
      <dsp:nvSpPr>
        <dsp:cNvPr id="0" name=""/>
        <dsp:cNvSpPr/>
      </dsp:nvSpPr>
      <dsp:spPr>
        <a:xfrm>
          <a:off x="0" y="2518444"/>
          <a:ext cx="5453337" cy="5612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ea"/>
              <a:ea typeface="+mj-ea"/>
            </a:rPr>
            <a:t>start-</a:t>
          </a:r>
          <a:r>
            <a:rPr lang="en-US" sz="2000" kern="1200" dirty="0" err="1">
              <a:latin typeface="+mj-ea"/>
              <a:ea typeface="+mj-ea"/>
            </a:rPr>
            <a:t>yarn.sh</a:t>
          </a:r>
          <a:endParaRPr lang="zh-CN" sz="2000" kern="1200" dirty="0">
            <a:latin typeface="+mj-ea"/>
            <a:ea typeface="+mj-ea"/>
          </a:endParaRPr>
        </a:p>
      </dsp:txBody>
      <dsp:txXfrm>
        <a:off x="0" y="2518444"/>
        <a:ext cx="5453337" cy="561234"/>
      </dsp:txXfrm>
    </dsp:sp>
    <dsp:sp modelId="{97C4DA31-2428-9D44-8FEA-A053A4A5EE56}">
      <dsp:nvSpPr>
        <dsp:cNvPr id="0" name=""/>
        <dsp:cNvSpPr/>
      </dsp:nvSpPr>
      <dsp:spPr>
        <a:xfrm rot="10800000">
          <a:off x="0" y="873"/>
          <a:ext cx="5453337" cy="18770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启动</a:t>
          </a:r>
          <a:r>
            <a:rPr lang="en-US" altLang="zh-CN" sz="2000" kern="1200" dirty="0" err="1">
              <a:latin typeface="+mj-ea"/>
              <a:ea typeface="+mj-ea"/>
            </a:rPr>
            <a:t>hdfs</a:t>
          </a:r>
          <a:endParaRPr lang="zh-CN" altLang="en-US" sz="2000" kern="1200" dirty="0">
            <a:latin typeface="+mj-ea"/>
            <a:ea typeface="+mj-ea"/>
          </a:endParaRPr>
        </a:p>
      </dsp:txBody>
      <dsp:txXfrm rot="-10800000">
        <a:off x="0" y="873"/>
        <a:ext cx="5453337" cy="658840"/>
      </dsp:txXfrm>
    </dsp:sp>
    <dsp:sp modelId="{E017712F-E0F4-CA40-9DF0-242F995BCA16}">
      <dsp:nvSpPr>
        <dsp:cNvPr id="0" name=""/>
        <dsp:cNvSpPr/>
      </dsp:nvSpPr>
      <dsp:spPr>
        <a:xfrm>
          <a:off x="0" y="659713"/>
          <a:ext cx="5453337" cy="5612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ea"/>
              <a:ea typeface="+mj-ea"/>
            </a:rPr>
            <a:t>start-</a:t>
          </a:r>
          <a:r>
            <a:rPr lang="en-US" sz="2000" kern="1200" dirty="0" err="1">
              <a:latin typeface="+mj-ea"/>
              <a:ea typeface="+mj-ea"/>
            </a:rPr>
            <a:t>dfs.sh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659713"/>
        <a:ext cx="5453337" cy="5612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88A-1878-8B48-859B-68D139109299}">
      <dsp:nvSpPr>
        <dsp:cNvPr id="0" name=""/>
        <dsp:cNvSpPr/>
      </dsp:nvSpPr>
      <dsp:spPr>
        <a:xfrm>
          <a:off x="0" y="1791235"/>
          <a:ext cx="4831243" cy="1175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查看</a:t>
          </a:r>
          <a:r>
            <a:rPr lang="en-US" altLang="zh-CN" sz="2000" kern="1200" dirty="0" err="1">
              <a:latin typeface="+mj-ea"/>
              <a:ea typeface="+mj-ea"/>
            </a:rPr>
            <a:t>hadoop</a:t>
          </a:r>
          <a:r>
            <a:rPr lang="zh-CN" altLang="en-US" sz="2000" kern="1200" dirty="0">
              <a:latin typeface="+mj-ea"/>
              <a:ea typeface="+mj-ea"/>
            </a:rPr>
            <a:t>节点进程（</a:t>
          </a:r>
          <a:r>
            <a:rPr lang="en-US" altLang="zh-CN" sz="2000" kern="1200" dirty="0">
              <a:latin typeface="+mj-ea"/>
              <a:ea typeface="+mj-ea"/>
            </a:rPr>
            <a:t>5</a:t>
          </a:r>
          <a:r>
            <a:rPr lang="zh-CN" altLang="en-US" sz="2000" kern="1200" dirty="0">
              <a:latin typeface="+mj-ea"/>
              <a:ea typeface="+mj-ea"/>
            </a:rPr>
            <a:t>个进程）</a:t>
          </a:r>
        </a:p>
      </dsp:txBody>
      <dsp:txXfrm>
        <a:off x="0" y="1791235"/>
        <a:ext cx="4831243" cy="634632"/>
      </dsp:txXfrm>
    </dsp:sp>
    <dsp:sp modelId="{59744BEB-F024-AF46-BB7D-822D8B2B753D}">
      <dsp:nvSpPr>
        <dsp:cNvPr id="0" name=""/>
        <dsp:cNvSpPr/>
      </dsp:nvSpPr>
      <dsp:spPr>
        <a:xfrm>
          <a:off x="0" y="2402363"/>
          <a:ext cx="4831243" cy="540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+mj-ea"/>
              <a:ea typeface="+mj-ea"/>
            </a:rPr>
            <a:t>jps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2402363"/>
        <a:ext cx="4831243" cy="540612"/>
      </dsp:txXfrm>
    </dsp:sp>
    <dsp:sp modelId="{FD14B6E7-8C3C-9C42-8E1C-ED86A2A5DA19}">
      <dsp:nvSpPr>
        <dsp:cNvPr id="0" name=""/>
        <dsp:cNvSpPr/>
      </dsp:nvSpPr>
      <dsp:spPr>
        <a:xfrm rot="10800000">
          <a:off x="0" y="0"/>
          <a:ext cx="4831243" cy="180752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启动所有（</a:t>
          </a:r>
          <a:r>
            <a:rPr lang="en-US" altLang="zh-CN" sz="2000" kern="1200" dirty="0" err="1">
              <a:latin typeface="+mj-ea"/>
              <a:ea typeface="+mj-ea"/>
            </a:rPr>
            <a:t>hdfs</a:t>
          </a:r>
          <a:r>
            <a:rPr lang="zh-Hans" altLang="en-US" sz="2000" kern="1200" dirty="0">
              <a:latin typeface="+mj-ea"/>
              <a:ea typeface="+mj-ea"/>
            </a:rPr>
            <a:t>，</a:t>
          </a:r>
          <a:r>
            <a:rPr lang="en-US" altLang="zh-Hans" sz="2000" kern="1200" dirty="0">
              <a:latin typeface="+mj-ea"/>
              <a:ea typeface="+mj-ea"/>
            </a:rPr>
            <a:t>yarn</a:t>
          </a:r>
          <a:r>
            <a:rPr lang="zh-CN" altLang="en-US" sz="2000" kern="1200" dirty="0">
              <a:latin typeface="+mj-ea"/>
              <a:ea typeface="+mj-ea"/>
            </a:rPr>
            <a:t>）</a:t>
          </a:r>
        </a:p>
      </dsp:txBody>
      <dsp:txXfrm rot="-10800000">
        <a:off x="0" y="0"/>
        <a:ext cx="4831243" cy="634441"/>
      </dsp:txXfrm>
    </dsp:sp>
    <dsp:sp modelId="{AA589045-81DA-9442-A55F-607A7AE2E611}">
      <dsp:nvSpPr>
        <dsp:cNvPr id="0" name=""/>
        <dsp:cNvSpPr/>
      </dsp:nvSpPr>
      <dsp:spPr>
        <a:xfrm>
          <a:off x="0" y="635780"/>
          <a:ext cx="4831243" cy="540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start-</a:t>
          </a:r>
          <a:r>
            <a:rPr lang="en-US" altLang="zh-CN" sz="2000" kern="1200" dirty="0" err="1">
              <a:latin typeface="+mj-ea"/>
              <a:ea typeface="+mj-ea"/>
            </a:rPr>
            <a:t>all.sh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635780"/>
        <a:ext cx="4831243" cy="5404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DE0E0-C4E3-2A4A-AEE1-A8A460A53B49}">
      <dsp:nvSpPr>
        <dsp:cNvPr id="0" name=""/>
        <dsp:cNvSpPr/>
      </dsp:nvSpPr>
      <dsp:spPr>
        <a:xfrm>
          <a:off x="0" y="1738425"/>
          <a:ext cx="6696744" cy="1140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查看节点进程</a:t>
          </a:r>
        </a:p>
      </dsp:txBody>
      <dsp:txXfrm>
        <a:off x="0" y="1738425"/>
        <a:ext cx="6696744" cy="615921"/>
      </dsp:txXfrm>
    </dsp:sp>
    <dsp:sp modelId="{D7D7241F-C90D-2942-8F87-80F46883A40A}">
      <dsp:nvSpPr>
        <dsp:cNvPr id="0" name=""/>
        <dsp:cNvSpPr/>
      </dsp:nvSpPr>
      <dsp:spPr>
        <a:xfrm>
          <a:off x="0" y="2331535"/>
          <a:ext cx="6696744" cy="5246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+mj-ea"/>
              <a:ea typeface="+mj-ea"/>
            </a:rPr>
            <a:t>jps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2331535"/>
        <a:ext cx="6696744" cy="524673"/>
      </dsp:txXfrm>
    </dsp:sp>
    <dsp:sp modelId="{A8028BAC-73BD-1D4E-9188-9C0845EA17BD}">
      <dsp:nvSpPr>
        <dsp:cNvPr id="0" name=""/>
        <dsp:cNvSpPr/>
      </dsp:nvSpPr>
      <dsp:spPr>
        <a:xfrm rot="10800000">
          <a:off x="0" y="1298"/>
          <a:ext cx="6696744" cy="17542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执行停止命令</a:t>
          </a:r>
        </a:p>
      </dsp:txBody>
      <dsp:txXfrm rot="-10800000">
        <a:off x="0" y="1298"/>
        <a:ext cx="6696744" cy="615736"/>
      </dsp:txXfrm>
    </dsp:sp>
    <dsp:sp modelId="{CF01CE62-7BD5-1340-B2A8-3DCE054A96BC}">
      <dsp:nvSpPr>
        <dsp:cNvPr id="0" name=""/>
        <dsp:cNvSpPr/>
      </dsp:nvSpPr>
      <dsp:spPr>
        <a:xfrm>
          <a:off x="0" y="617035"/>
          <a:ext cx="6696744" cy="524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stop-</a:t>
          </a:r>
          <a:r>
            <a:rPr lang="en-US" altLang="zh-CN" sz="2000" kern="1200" dirty="0" err="1">
              <a:latin typeface="+mj-ea"/>
              <a:ea typeface="+mj-ea"/>
            </a:rPr>
            <a:t>all.sh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617035"/>
        <a:ext cx="6696744" cy="5245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5D8F-3046-254D-9CF7-E7C8D1BD9757}">
      <dsp:nvSpPr>
        <dsp:cNvPr id="0" name=""/>
        <dsp:cNvSpPr/>
      </dsp:nvSpPr>
      <dsp:spPr>
        <a:xfrm>
          <a:off x="0" y="0"/>
          <a:ext cx="62646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94EE2-F48E-6540-BABE-782C4FC04BB4}">
      <dsp:nvSpPr>
        <dsp:cNvPr id="0" name=""/>
        <dsp:cNvSpPr/>
      </dsp:nvSpPr>
      <dsp:spPr>
        <a:xfrm>
          <a:off x="0" y="0"/>
          <a:ext cx="2939750" cy="84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+mj-ea"/>
              <a:ea typeface="+mj-ea"/>
            </a:rPr>
            <a:t>NameNode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0"/>
        <a:ext cx="2939750" cy="846094"/>
      </dsp:txXfrm>
    </dsp:sp>
    <dsp:sp modelId="{190C1554-7CAA-5E4B-A341-BB8AF1B89B5C}">
      <dsp:nvSpPr>
        <dsp:cNvPr id="0" name=""/>
        <dsp:cNvSpPr/>
      </dsp:nvSpPr>
      <dsp:spPr>
        <a:xfrm>
          <a:off x="3002060" y="38421"/>
          <a:ext cx="3161391" cy="768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50070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3002060" y="38421"/>
        <a:ext cx="3161391" cy="768425"/>
      </dsp:txXfrm>
    </dsp:sp>
    <dsp:sp modelId="{DADFB4CC-3C0C-3049-ABAD-A42EC416080B}">
      <dsp:nvSpPr>
        <dsp:cNvPr id="0" name=""/>
        <dsp:cNvSpPr/>
      </dsp:nvSpPr>
      <dsp:spPr>
        <a:xfrm>
          <a:off x="2939750" y="806846"/>
          <a:ext cx="3323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2376D-3616-644D-9A39-D8799D2AD31B}">
      <dsp:nvSpPr>
        <dsp:cNvPr id="0" name=""/>
        <dsp:cNvSpPr/>
      </dsp:nvSpPr>
      <dsp:spPr>
        <a:xfrm>
          <a:off x="0" y="846094"/>
          <a:ext cx="62646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6FE32-F96A-2843-9959-B13052B09907}">
      <dsp:nvSpPr>
        <dsp:cNvPr id="0" name=""/>
        <dsp:cNvSpPr/>
      </dsp:nvSpPr>
      <dsp:spPr>
        <a:xfrm>
          <a:off x="0" y="846094"/>
          <a:ext cx="2939525" cy="84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+mj-ea"/>
              <a:ea typeface="+mj-ea"/>
            </a:rPr>
            <a:t>DataNode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846094"/>
        <a:ext cx="2939525" cy="846094"/>
      </dsp:txXfrm>
    </dsp:sp>
    <dsp:sp modelId="{88478ADD-F20E-5548-9C29-8F6B2C2369BE}">
      <dsp:nvSpPr>
        <dsp:cNvPr id="0" name=""/>
        <dsp:cNvSpPr/>
      </dsp:nvSpPr>
      <dsp:spPr>
        <a:xfrm>
          <a:off x="3001836" y="884515"/>
          <a:ext cx="3260914" cy="768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50075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3001836" y="884515"/>
        <a:ext cx="3260914" cy="768425"/>
      </dsp:txXfrm>
    </dsp:sp>
    <dsp:sp modelId="{8AD7E1C0-329B-EE40-AE10-61EF1C5DACED}">
      <dsp:nvSpPr>
        <dsp:cNvPr id="0" name=""/>
        <dsp:cNvSpPr/>
      </dsp:nvSpPr>
      <dsp:spPr>
        <a:xfrm>
          <a:off x="2939525" y="1652940"/>
          <a:ext cx="3323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90A42-1A15-4A41-8BC4-426EF0261B78}">
      <dsp:nvSpPr>
        <dsp:cNvPr id="0" name=""/>
        <dsp:cNvSpPr/>
      </dsp:nvSpPr>
      <dsp:spPr>
        <a:xfrm>
          <a:off x="0" y="1692188"/>
          <a:ext cx="62646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632A9-6B1F-C440-964A-F04E4D3F663D}">
      <dsp:nvSpPr>
        <dsp:cNvPr id="0" name=""/>
        <dsp:cNvSpPr/>
      </dsp:nvSpPr>
      <dsp:spPr>
        <a:xfrm>
          <a:off x="0" y="1692188"/>
          <a:ext cx="2936950" cy="84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j-ea"/>
              <a:ea typeface="+mj-ea"/>
            </a:rPr>
            <a:t>SecondaryNameNode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1692188"/>
        <a:ext cx="2936950" cy="846094"/>
      </dsp:txXfrm>
    </dsp:sp>
    <dsp:sp modelId="{6EF0571F-5AB5-2647-9A46-0D694D0A95EB}">
      <dsp:nvSpPr>
        <dsp:cNvPr id="0" name=""/>
        <dsp:cNvSpPr/>
      </dsp:nvSpPr>
      <dsp:spPr>
        <a:xfrm>
          <a:off x="2999260" y="1730609"/>
          <a:ext cx="3260914" cy="768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50090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2999260" y="1730609"/>
        <a:ext cx="3260914" cy="768425"/>
      </dsp:txXfrm>
    </dsp:sp>
    <dsp:sp modelId="{A0371144-7713-A64D-8588-F5EEDD8F1C64}">
      <dsp:nvSpPr>
        <dsp:cNvPr id="0" name=""/>
        <dsp:cNvSpPr/>
      </dsp:nvSpPr>
      <dsp:spPr>
        <a:xfrm>
          <a:off x="2936950" y="2499034"/>
          <a:ext cx="3323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90E36-3B3E-594C-ADAA-1856903D0F3B}">
      <dsp:nvSpPr>
        <dsp:cNvPr id="0" name=""/>
        <dsp:cNvSpPr/>
      </dsp:nvSpPr>
      <dsp:spPr>
        <a:xfrm>
          <a:off x="0" y="2538282"/>
          <a:ext cx="62646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FE53A-A9ED-9B4F-8CF0-572A88086E6C}">
      <dsp:nvSpPr>
        <dsp:cNvPr id="0" name=""/>
        <dsp:cNvSpPr/>
      </dsp:nvSpPr>
      <dsp:spPr>
        <a:xfrm>
          <a:off x="0" y="2538282"/>
          <a:ext cx="2940315" cy="84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执行的任务状况</a:t>
          </a:r>
        </a:p>
      </dsp:txBody>
      <dsp:txXfrm>
        <a:off x="0" y="2538282"/>
        <a:ext cx="2940315" cy="846094"/>
      </dsp:txXfrm>
    </dsp:sp>
    <dsp:sp modelId="{D52F709B-3D55-C74A-AB76-D23CC3334088}">
      <dsp:nvSpPr>
        <dsp:cNvPr id="0" name=""/>
        <dsp:cNvSpPr/>
      </dsp:nvSpPr>
      <dsp:spPr>
        <a:xfrm>
          <a:off x="3002625" y="2576703"/>
          <a:ext cx="3094053" cy="768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8</a:t>
          </a:r>
          <a:r>
            <a:rPr lang="en-US" altLang="zh-Hans" sz="2000" kern="1200" dirty="0">
              <a:latin typeface="+mj-ea"/>
              <a:ea typeface="+mj-ea"/>
            </a:rPr>
            <a:t>088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3002625" y="2576703"/>
        <a:ext cx="3094053" cy="768425"/>
      </dsp:txXfrm>
    </dsp:sp>
    <dsp:sp modelId="{BA7F7978-151B-B046-AC00-7F4EB87E4FAA}">
      <dsp:nvSpPr>
        <dsp:cNvPr id="0" name=""/>
        <dsp:cNvSpPr/>
      </dsp:nvSpPr>
      <dsp:spPr>
        <a:xfrm>
          <a:off x="2940315" y="3345128"/>
          <a:ext cx="3323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0814-AB4E-7B49-9B30-216DBDB0413A}">
      <dsp:nvSpPr>
        <dsp:cNvPr id="0" name=""/>
        <dsp:cNvSpPr/>
      </dsp:nvSpPr>
      <dsp:spPr>
        <a:xfrm>
          <a:off x="0" y="28176"/>
          <a:ext cx="31803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259E2-D9D6-EC42-8CF9-7388CFFC71F7}">
      <dsp:nvSpPr>
        <dsp:cNvPr id="0" name=""/>
        <dsp:cNvSpPr/>
      </dsp:nvSpPr>
      <dsp:spPr>
        <a:xfrm>
          <a:off x="0" y="0"/>
          <a:ext cx="636064" cy="15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latin typeface="+mj-ea"/>
              <a:ea typeface="+mj-ea"/>
            </a:rPr>
            <a:t>linux</a:t>
          </a:r>
          <a:endParaRPr lang="zh-CN" altLang="en-US" sz="1600" kern="1200" dirty="0">
            <a:latin typeface="+mj-ea"/>
            <a:ea typeface="+mj-ea"/>
          </a:endParaRPr>
        </a:p>
      </dsp:txBody>
      <dsp:txXfrm>
        <a:off x="0" y="0"/>
        <a:ext cx="636064" cy="1565366"/>
      </dsp:txXfrm>
    </dsp:sp>
    <dsp:sp modelId="{F8D988A5-C0DC-B04B-9FAF-DB0770EE09A0}">
      <dsp:nvSpPr>
        <dsp:cNvPr id="0" name=""/>
        <dsp:cNvSpPr/>
      </dsp:nvSpPr>
      <dsp:spPr>
        <a:xfrm>
          <a:off x="683769" y="71083"/>
          <a:ext cx="2496552" cy="142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100" kern="1200" dirty="0">
              <a:solidFill>
                <a:srgbClr val="FF0000"/>
              </a:solidFill>
              <a:latin typeface="+mj-ea"/>
              <a:ea typeface="+mj-ea"/>
            </a:rPr>
            <a:t>centos</a:t>
          </a:r>
          <a:endParaRPr lang="zh-CN" altLang="en-US" sz="5100" kern="1200" dirty="0">
            <a:solidFill>
              <a:srgbClr val="FF0000"/>
            </a:solidFill>
            <a:latin typeface="+mj-ea"/>
            <a:ea typeface="+mj-ea"/>
          </a:endParaRPr>
        </a:p>
      </dsp:txBody>
      <dsp:txXfrm>
        <a:off x="683769" y="71083"/>
        <a:ext cx="2496552" cy="1421670"/>
      </dsp:txXfrm>
    </dsp:sp>
    <dsp:sp modelId="{069F59EF-7982-7C4D-898E-231F0F6CF0ED}">
      <dsp:nvSpPr>
        <dsp:cNvPr id="0" name=""/>
        <dsp:cNvSpPr/>
      </dsp:nvSpPr>
      <dsp:spPr>
        <a:xfrm>
          <a:off x="636064" y="1492753"/>
          <a:ext cx="25442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2CB7B-DDE5-9D4F-8229-C537E46875C5}">
      <dsp:nvSpPr>
        <dsp:cNvPr id="0" name=""/>
        <dsp:cNvSpPr/>
      </dsp:nvSpPr>
      <dsp:spPr>
        <a:xfrm>
          <a:off x="25891" y="704130"/>
          <a:ext cx="1647108" cy="131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进入</a:t>
          </a:r>
          <a:r>
            <a:rPr lang="en-US" altLang="zh-CN" sz="1800" kern="1200" dirty="0">
              <a:latin typeface="+mj-ea"/>
              <a:ea typeface="+mj-ea"/>
            </a:rPr>
            <a:t>DOS</a:t>
          </a:r>
          <a:endParaRPr lang="zh-CN" altLang="en-US" sz="1800" kern="1200" dirty="0">
            <a:latin typeface="+mj-ea"/>
            <a:ea typeface="+mj-ea"/>
          </a:endParaRPr>
        </a:p>
      </dsp:txBody>
      <dsp:txXfrm>
        <a:off x="64334" y="742573"/>
        <a:ext cx="1570222" cy="1235653"/>
      </dsp:txXfrm>
    </dsp:sp>
    <dsp:sp modelId="{6FF0D96B-791A-E947-BD84-0225CB260EFA}">
      <dsp:nvSpPr>
        <dsp:cNvPr id="0" name=""/>
        <dsp:cNvSpPr/>
      </dsp:nvSpPr>
      <dsp:spPr>
        <a:xfrm rot="21577319">
          <a:off x="1832176" y="1148561"/>
          <a:ext cx="337468" cy="408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32177" y="1230591"/>
        <a:ext cx="236228" cy="245090"/>
      </dsp:txXfrm>
    </dsp:sp>
    <dsp:sp modelId="{9DA60D4B-E888-5045-869F-E08507F7DDFB}">
      <dsp:nvSpPr>
        <dsp:cNvPr id="0" name=""/>
        <dsp:cNvSpPr/>
      </dsp:nvSpPr>
      <dsp:spPr>
        <a:xfrm>
          <a:off x="2309719" y="689062"/>
          <a:ext cx="1647108" cy="131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运行</a:t>
          </a:r>
          <a:r>
            <a:rPr lang="en-US" altLang="zh-CN" sz="1800" kern="1200" dirty="0">
              <a:latin typeface="+mj-ea"/>
              <a:ea typeface="+mj-ea"/>
            </a:rPr>
            <a:t>ipconfig</a:t>
          </a:r>
          <a:r>
            <a:rPr lang="zh-CN" altLang="en-US" sz="1800" kern="1200" dirty="0"/>
            <a:t>命令</a:t>
          </a:r>
        </a:p>
      </dsp:txBody>
      <dsp:txXfrm>
        <a:off x="2348162" y="727505"/>
        <a:ext cx="1570222" cy="1235653"/>
      </dsp:txXfrm>
    </dsp:sp>
    <dsp:sp modelId="{CD84A839-3801-B042-9FAF-B217B91E6869}">
      <dsp:nvSpPr>
        <dsp:cNvPr id="0" name=""/>
        <dsp:cNvSpPr/>
      </dsp:nvSpPr>
      <dsp:spPr>
        <a:xfrm>
          <a:off x="4121539" y="1141090"/>
          <a:ext cx="349187" cy="408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121539" y="1222786"/>
        <a:ext cx="244431" cy="245090"/>
      </dsp:txXfrm>
    </dsp:sp>
    <dsp:sp modelId="{EFF159A3-1212-0545-8B77-78AA12B85077}">
      <dsp:nvSpPr>
        <dsp:cNvPr id="0" name=""/>
        <dsp:cNvSpPr/>
      </dsp:nvSpPr>
      <dsp:spPr>
        <a:xfrm>
          <a:off x="4615671" y="689062"/>
          <a:ext cx="1647108" cy="131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查看</a:t>
          </a:r>
          <a:r>
            <a:rPr lang="en-US" altLang="zh-CN" sz="1800" kern="1200" dirty="0">
              <a:latin typeface="+mj-ea"/>
              <a:ea typeface="+mj-ea"/>
            </a:rPr>
            <a:t>vmnet1</a:t>
          </a:r>
          <a:r>
            <a:rPr lang="zh-CN" altLang="en-US" sz="1800" kern="1200" dirty="0"/>
            <a:t>的</a:t>
          </a:r>
          <a:r>
            <a:rPr lang="en-US" altLang="zh-CN" sz="1800" kern="1200" dirty="0" err="1">
              <a:latin typeface="+mj-ea"/>
              <a:ea typeface="+mj-ea"/>
            </a:rPr>
            <a:t>ip</a:t>
          </a:r>
          <a:r>
            <a:rPr lang="zh-CN" altLang="en-US" sz="1800" kern="1200" dirty="0"/>
            <a:t>网段</a:t>
          </a:r>
        </a:p>
      </dsp:txBody>
      <dsp:txXfrm>
        <a:off x="4654114" y="727505"/>
        <a:ext cx="1570222" cy="1235653"/>
      </dsp:txXfrm>
    </dsp:sp>
    <dsp:sp modelId="{A79F0194-DC1E-3346-8815-357552FCF9E2}">
      <dsp:nvSpPr>
        <dsp:cNvPr id="0" name=""/>
        <dsp:cNvSpPr/>
      </dsp:nvSpPr>
      <dsp:spPr>
        <a:xfrm>
          <a:off x="6427491" y="1141090"/>
          <a:ext cx="349187" cy="408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427491" y="1222786"/>
        <a:ext cx="244431" cy="245090"/>
      </dsp:txXfrm>
    </dsp:sp>
    <dsp:sp modelId="{406C2346-82A1-9546-8854-53B994909310}">
      <dsp:nvSpPr>
        <dsp:cNvPr id="0" name=""/>
        <dsp:cNvSpPr/>
      </dsp:nvSpPr>
      <dsp:spPr>
        <a:xfrm>
          <a:off x="6921624" y="689062"/>
          <a:ext cx="1647108" cy="1312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设置</a:t>
          </a:r>
          <a:r>
            <a:rPr lang="en-US" altLang="zh-CN" sz="1800" kern="1200" dirty="0">
              <a:latin typeface="+mj-ea"/>
              <a:ea typeface="+mj-ea"/>
            </a:rPr>
            <a:t>Linux</a:t>
          </a:r>
          <a:r>
            <a:rPr lang="zh-CN" altLang="en-US" sz="1800" kern="1200" dirty="0"/>
            <a:t>的</a:t>
          </a:r>
          <a:r>
            <a:rPr lang="en-US" altLang="zh-CN" sz="1800" kern="1200" dirty="0" err="1">
              <a:latin typeface="+mj-ea"/>
              <a:ea typeface="+mj-ea"/>
            </a:rPr>
            <a:t>ip</a:t>
          </a:r>
          <a:r>
            <a:rPr lang="zh-CN" altLang="en-US" sz="1800" kern="1200" dirty="0"/>
            <a:t>网段与</a:t>
          </a:r>
          <a:r>
            <a:rPr lang="en-US" altLang="zh-CN" sz="1800" kern="1200" dirty="0">
              <a:latin typeface="+mj-ea"/>
              <a:ea typeface="+mj-ea"/>
            </a:rPr>
            <a:t>dos</a:t>
          </a:r>
          <a:r>
            <a:rPr lang="zh-CN" altLang="en-US" sz="1800" kern="1200" dirty="0"/>
            <a:t>里查看的一致</a:t>
          </a:r>
        </a:p>
      </dsp:txBody>
      <dsp:txXfrm>
        <a:off x="6960067" y="727505"/>
        <a:ext cx="1570222" cy="12356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2241D-78FA-D24F-A6A5-F438E073AE36}">
      <dsp:nvSpPr>
        <dsp:cNvPr id="0" name=""/>
        <dsp:cNvSpPr/>
      </dsp:nvSpPr>
      <dsp:spPr>
        <a:xfrm>
          <a:off x="0" y="4899001"/>
          <a:ext cx="7992888" cy="64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windows</a:t>
          </a:r>
          <a:r>
            <a:rPr lang="zh-CN" altLang="en-US" sz="2000" kern="1200" dirty="0">
              <a:latin typeface="+mj-ea"/>
              <a:ea typeface="+mj-ea"/>
            </a:rPr>
            <a:t>里</a:t>
          </a:r>
          <a:r>
            <a:rPr lang="en-US" altLang="zh-CN" sz="2000" kern="1200" dirty="0">
              <a:latin typeface="+mj-ea"/>
              <a:ea typeface="+mj-ea"/>
            </a:rPr>
            <a:t>ping </a:t>
          </a:r>
          <a:r>
            <a:rPr lang="zh-CN" altLang="en-US" sz="2000" kern="1200" dirty="0">
              <a:latin typeface="+mj-ea"/>
              <a:ea typeface="+mj-ea"/>
            </a:rPr>
            <a:t>通</a:t>
          </a:r>
          <a:r>
            <a:rPr lang="en-US" altLang="zh-CN" sz="2000" kern="1200" dirty="0" err="1">
              <a:latin typeface="+mj-ea"/>
              <a:ea typeface="+mj-ea"/>
            </a:rPr>
            <a:t>linux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4899001"/>
        <a:ext cx="7992888" cy="347215"/>
      </dsp:txXfrm>
    </dsp:sp>
    <dsp:sp modelId="{C1506DD5-3242-A049-90DE-771833DAF582}">
      <dsp:nvSpPr>
        <dsp:cNvPr id="0" name=""/>
        <dsp:cNvSpPr/>
      </dsp:nvSpPr>
      <dsp:spPr>
        <a:xfrm>
          <a:off x="0" y="5233357"/>
          <a:ext cx="7992888" cy="295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n-ea"/>
              <a:ea typeface="+mn-ea"/>
            </a:rPr>
            <a:t>ping </a:t>
          </a:r>
          <a:r>
            <a:rPr lang="en-US" altLang="zh-CN" sz="2000" kern="1200" dirty="0" err="1">
              <a:latin typeface="+mn-ea"/>
              <a:ea typeface="+mn-ea"/>
            </a:rPr>
            <a:t>ip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0" y="5233357"/>
        <a:ext cx="7992888" cy="295776"/>
      </dsp:txXfrm>
    </dsp:sp>
    <dsp:sp modelId="{0EE792E9-3A66-7C49-8AAB-C4E03F191868}">
      <dsp:nvSpPr>
        <dsp:cNvPr id="0" name=""/>
        <dsp:cNvSpPr/>
      </dsp:nvSpPr>
      <dsp:spPr>
        <a:xfrm rot="10800000">
          <a:off x="0" y="3919726"/>
          <a:ext cx="7992888" cy="98892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n-ea"/>
              <a:ea typeface="+mn-ea"/>
            </a:rPr>
            <a:t>查看网卡</a:t>
          </a:r>
          <a:r>
            <a:rPr lang="en-US" altLang="zh-CN" sz="2000" kern="1200" dirty="0" err="1">
              <a:latin typeface="+mn-ea"/>
              <a:ea typeface="+mn-ea"/>
            </a:rPr>
            <a:t>ip</a:t>
          </a:r>
          <a:r>
            <a:rPr lang="zh-CN" altLang="en-US" sz="2000" kern="1200" dirty="0">
              <a:latin typeface="+mn-ea"/>
              <a:ea typeface="+mn-ea"/>
            </a:rPr>
            <a:t>信息</a:t>
          </a:r>
        </a:p>
      </dsp:txBody>
      <dsp:txXfrm rot="-10800000">
        <a:off x="0" y="3919726"/>
        <a:ext cx="7992888" cy="347111"/>
      </dsp:txXfrm>
    </dsp:sp>
    <dsp:sp modelId="{DE93FD0C-AD99-984F-9594-99F74E0BF757}">
      <dsp:nvSpPr>
        <dsp:cNvPr id="0" name=""/>
        <dsp:cNvSpPr/>
      </dsp:nvSpPr>
      <dsp:spPr>
        <a:xfrm>
          <a:off x="0" y="4266837"/>
          <a:ext cx="7992888" cy="295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+mj-ea"/>
              <a:ea typeface="+mj-ea"/>
            </a:rPr>
            <a:t>ifconfig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4266837"/>
        <a:ext cx="7992888" cy="295687"/>
      </dsp:txXfrm>
    </dsp:sp>
    <dsp:sp modelId="{D784695F-58AD-DD4B-A383-CD6ED9F8F53D}">
      <dsp:nvSpPr>
        <dsp:cNvPr id="0" name=""/>
        <dsp:cNvSpPr/>
      </dsp:nvSpPr>
      <dsp:spPr>
        <a:xfrm rot="10800000">
          <a:off x="0" y="2940450"/>
          <a:ext cx="7992888" cy="98892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重启网卡</a:t>
          </a:r>
        </a:p>
      </dsp:txBody>
      <dsp:txXfrm rot="-10800000">
        <a:off x="0" y="2940450"/>
        <a:ext cx="7992888" cy="347111"/>
      </dsp:txXfrm>
    </dsp:sp>
    <dsp:sp modelId="{3610AE28-E92B-DF45-B04C-C4264876CE12}">
      <dsp:nvSpPr>
        <dsp:cNvPr id="0" name=""/>
        <dsp:cNvSpPr/>
      </dsp:nvSpPr>
      <dsp:spPr>
        <a:xfrm>
          <a:off x="0" y="3287561"/>
          <a:ext cx="7992888" cy="295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service network restart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3287561"/>
        <a:ext cx="7992888" cy="295687"/>
      </dsp:txXfrm>
    </dsp:sp>
    <dsp:sp modelId="{A53F553E-C898-204E-9508-B0BAD2D02AFE}">
      <dsp:nvSpPr>
        <dsp:cNvPr id="0" name=""/>
        <dsp:cNvSpPr/>
      </dsp:nvSpPr>
      <dsp:spPr>
        <a:xfrm rot="10800000">
          <a:off x="0" y="1961174"/>
          <a:ext cx="7992888" cy="98892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保存退出</a:t>
          </a:r>
        </a:p>
      </dsp:txBody>
      <dsp:txXfrm rot="-10800000">
        <a:off x="0" y="1961174"/>
        <a:ext cx="7992888" cy="347111"/>
      </dsp:txXfrm>
    </dsp:sp>
    <dsp:sp modelId="{9EFA588C-0AAC-CB43-843E-A6743A59B291}">
      <dsp:nvSpPr>
        <dsp:cNvPr id="0" name=""/>
        <dsp:cNvSpPr/>
      </dsp:nvSpPr>
      <dsp:spPr>
        <a:xfrm>
          <a:off x="0" y="2308285"/>
          <a:ext cx="7992888" cy="295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:</a:t>
          </a:r>
          <a:r>
            <a:rPr lang="en-US" altLang="zh-CN" sz="2000" kern="1200" dirty="0" err="1">
              <a:latin typeface="+mj-ea"/>
              <a:ea typeface="+mj-ea"/>
            </a:rPr>
            <a:t>wq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2308285"/>
        <a:ext cx="7992888" cy="295687"/>
      </dsp:txXfrm>
    </dsp:sp>
    <dsp:sp modelId="{E84928AC-68AF-6247-B2DF-EDFBCD3EFA2B}">
      <dsp:nvSpPr>
        <dsp:cNvPr id="0" name=""/>
        <dsp:cNvSpPr/>
      </dsp:nvSpPr>
      <dsp:spPr>
        <a:xfrm rot="10800000">
          <a:off x="0" y="981898"/>
          <a:ext cx="7992888" cy="98892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vi</a:t>
          </a:r>
          <a:r>
            <a:rPr lang="zh-CN" altLang="en-US" sz="2000" kern="1200" dirty="0">
              <a:latin typeface="+mj-ea"/>
              <a:ea typeface="+mj-ea"/>
            </a:rPr>
            <a:t>编辑文件</a:t>
          </a:r>
          <a:r>
            <a:rPr lang="en-US" sz="2000" kern="1200" dirty="0">
              <a:latin typeface="+mj-ea"/>
              <a:ea typeface="+mj-ea"/>
            </a:rPr>
            <a:t>ifcfg-eth0 </a:t>
          </a:r>
          <a:endParaRPr lang="zh-CN" altLang="en-US" sz="2000" kern="1200" dirty="0">
            <a:latin typeface="+mj-ea"/>
            <a:ea typeface="+mj-ea"/>
          </a:endParaRPr>
        </a:p>
      </dsp:txBody>
      <dsp:txXfrm rot="-10800000">
        <a:off x="0" y="981898"/>
        <a:ext cx="7992888" cy="347111"/>
      </dsp:txXfrm>
    </dsp:sp>
    <dsp:sp modelId="{7B9373BB-A57D-204D-B60C-EBADF5D802CF}">
      <dsp:nvSpPr>
        <dsp:cNvPr id="0" name=""/>
        <dsp:cNvSpPr/>
      </dsp:nvSpPr>
      <dsp:spPr>
        <a:xfrm>
          <a:off x="0" y="1329009"/>
          <a:ext cx="7992888" cy="295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vi </a:t>
          </a:r>
          <a:r>
            <a:rPr lang="en-US" sz="2000" kern="1200" dirty="0">
              <a:latin typeface="+mj-ea"/>
              <a:ea typeface="+mj-ea"/>
            </a:rPr>
            <a:t>ifcfg-eth0</a:t>
          </a:r>
          <a:r>
            <a:rPr lang="en-US" altLang="zh-CN" sz="2000" kern="1200" dirty="0">
              <a:latin typeface="+mj-ea"/>
              <a:ea typeface="+mj-ea"/>
            </a:rPr>
            <a:t> 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1329009"/>
        <a:ext cx="7992888" cy="295687"/>
      </dsp:txXfrm>
    </dsp:sp>
    <dsp:sp modelId="{0D473904-3B43-9B49-BB4E-56A92CA04AEC}">
      <dsp:nvSpPr>
        <dsp:cNvPr id="0" name=""/>
        <dsp:cNvSpPr/>
      </dsp:nvSpPr>
      <dsp:spPr>
        <a:xfrm rot="10800000">
          <a:off x="0" y="2622"/>
          <a:ext cx="7992888" cy="98892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进入配置网卡信息路径</a:t>
          </a:r>
        </a:p>
      </dsp:txBody>
      <dsp:txXfrm rot="-10800000">
        <a:off x="0" y="2622"/>
        <a:ext cx="7992888" cy="347111"/>
      </dsp:txXfrm>
    </dsp:sp>
    <dsp:sp modelId="{2B807A99-0E58-DD44-A560-B43134E76AF3}">
      <dsp:nvSpPr>
        <dsp:cNvPr id="0" name=""/>
        <dsp:cNvSpPr/>
      </dsp:nvSpPr>
      <dsp:spPr>
        <a:xfrm>
          <a:off x="0" y="349733"/>
          <a:ext cx="7992888" cy="295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ea"/>
              <a:ea typeface="+mj-ea"/>
            </a:rPr>
            <a:t>cd /</a:t>
          </a:r>
          <a:r>
            <a:rPr lang="en-US" sz="2000" kern="1200" dirty="0" err="1">
              <a:latin typeface="+mj-ea"/>
              <a:ea typeface="+mj-ea"/>
            </a:rPr>
            <a:t>etc</a:t>
          </a:r>
          <a:r>
            <a:rPr lang="en-US" sz="2000" kern="1200" dirty="0">
              <a:latin typeface="+mj-ea"/>
              <a:ea typeface="+mj-ea"/>
            </a:rPr>
            <a:t>/</a:t>
          </a:r>
          <a:r>
            <a:rPr lang="en-US" sz="2000" kern="1200" dirty="0" err="1">
              <a:latin typeface="+mj-ea"/>
              <a:ea typeface="+mj-ea"/>
            </a:rPr>
            <a:t>sysconfig</a:t>
          </a:r>
          <a:r>
            <a:rPr lang="en-US" sz="2000" kern="1200" dirty="0">
              <a:latin typeface="+mj-ea"/>
              <a:ea typeface="+mj-ea"/>
            </a:rPr>
            <a:t>/network-scripts 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349733"/>
        <a:ext cx="7992888" cy="295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0FC51-2A54-1A41-B527-E387718D56A4}">
      <dsp:nvSpPr>
        <dsp:cNvPr id="0" name=""/>
        <dsp:cNvSpPr/>
      </dsp:nvSpPr>
      <dsp:spPr>
        <a:xfrm>
          <a:off x="0" y="1809864"/>
          <a:ext cx="5561711" cy="1187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编辑</a:t>
          </a:r>
          <a:r>
            <a:rPr lang="en-US" sz="2000" kern="1200" dirty="0">
              <a:latin typeface="+mj-ea"/>
              <a:ea typeface="+mj-ea"/>
            </a:rPr>
            <a:t>network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1809864"/>
        <a:ext cx="5561711" cy="641232"/>
      </dsp:txXfrm>
    </dsp:sp>
    <dsp:sp modelId="{BF652854-A699-384B-A475-EB628500F03F}">
      <dsp:nvSpPr>
        <dsp:cNvPr id="0" name=""/>
        <dsp:cNvSpPr/>
      </dsp:nvSpPr>
      <dsp:spPr>
        <a:xfrm>
          <a:off x="0" y="2427347"/>
          <a:ext cx="5561711" cy="5462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vi </a:t>
          </a:r>
          <a:r>
            <a:rPr lang="en-US" sz="2000" kern="1200" dirty="0">
              <a:latin typeface="+mj-ea"/>
              <a:ea typeface="+mj-ea"/>
            </a:rPr>
            <a:t>network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2427347"/>
        <a:ext cx="5561711" cy="546234"/>
      </dsp:txXfrm>
    </dsp:sp>
    <dsp:sp modelId="{5657C019-1225-8E4A-8285-0E8C57556E13}">
      <dsp:nvSpPr>
        <dsp:cNvPr id="0" name=""/>
        <dsp:cNvSpPr/>
      </dsp:nvSpPr>
      <dsp:spPr>
        <a:xfrm rot="10800000">
          <a:off x="0" y="0"/>
          <a:ext cx="5561711" cy="18263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进入修改目录</a:t>
          </a:r>
          <a:r>
            <a:rPr lang="en-US" sz="2000" kern="1200" dirty="0">
              <a:latin typeface="+mj-ea"/>
              <a:ea typeface="+mj-ea"/>
            </a:rPr>
            <a:t>/</a:t>
          </a:r>
          <a:r>
            <a:rPr lang="en-US" sz="2000" kern="1200" dirty="0" err="1">
              <a:latin typeface="+mj-ea"/>
              <a:ea typeface="+mj-ea"/>
            </a:rPr>
            <a:t>etc</a:t>
          </a:r>
          <a:r>
            <a:rPr lang="en-US" sz="2000" kern="1200" dirty="0">
              <a:latin typeface="+mj-ea"/>
              <a:ea typeface="+mj-ea"/>
            </a:rPr>
            <a:t>/</a:t>
          </a:r>
          <a:r>
            <a:rPr lang="en-US" sz="2000" kern="1200" dirty="0" err="1">
              <a:latin typeface="+mj-ea"/>
              <a:ea typeface="+mj-ea"/>
            </a:rPr>
            <a:t>sysconfig</a:t>
          </a:r>
          <a:r>
            <a:rPr lang="en-US" sz="2000" kern="1200" dirty="0">
              <a:latin typeface="+mj-ea"/>
              <a:ea typeface="+mj-ea"/>
            </a:rPr>
            <a:t>/</a:t>
          </a:r>
          <a:endParaRPr lang="zh-CN" altLang="en-US" sz="2000" kern="1200" dirty="0">
            <a:latin typeface="+mj-ea"/>
            <a:ea typeface="+mj-ea"/>
          </a:endParaRPr>
        </a:p>
      </dsp:txBody>
      <dsp:txXfrm rot="-10800000">
        <a:off x="0" y="0"/>
        <a:ext cx="5561711" cy="641039"/>
      </dsp:txXfrm>
    </dsp:sp>
    <dsp:sp modelId="{285353E3-16B1-6949-8586-AA59AFBF88CE}">
      <dsp:nvSpPr>
        <dsp:cNvPr id="0" name=""/>
        <dsp:cNvSpPr/>
      </dsp:nvSpPr>
      <dsp:spPr>
        <a:xfrm>
          <a:off x="0" y="642392"/>
          <a:ext cx="5561711" cy="5460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cd </a:t>
          </a:r>
          <a:r>
            <a:rPr lang="en-US" sz="2000" kern="1200" dirty="0">
              <a:latin typeface="+mj-ea"/>
              <a:ea typeface="+mj-ea"/>
            </a:rPr>
            <a:t>/</a:t>
          </a:r>
          <a:r>
            <a:rPr lang="en-US" sz="2000" kern="1200" dirty="0" err="1">
              <a:latin typeface="+mj-ea"/>
              <a:ea typeface="+mj-ea"/>
            </a:rPr>
            <a:t>etc</a:t>
          </a:r>
          <a:r>
            <a:rPr lang="en-US" sz="2000" kern="1200" dirty="0">
              <a:latin typeface="+mj-ea"/>
              <a:ea typeface="+mj-ea"/>
            </a:rPr>
            <a:t>/</a:t>
          </a:r>
          <a:r>
            <a:rPr lang="en-US" sz="2000" kern="1200" dirty="0" err="1">
              <a:latin typeface="+mj-ea"/>
              <a:ea typeface="+mj-ea"/>
            </a:rPr>
            <a:t>sysconfig</a:t>
          </a:r>
          <a:r>
            <a:rPr lang="en-US" sz="2000" kern="1200" dirty="0">
              <a:latin typeface="+mj-ea"/>
              <a:ea typeface="+mj-ea"/>
            </a:rPr>
            <a:t>/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642392"/>
        <a:ext cx="5561711" cy="5460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D2FA0-50C4-DF4F-B98D-54A7EBB57E87}">
      <dsp:nvSpPr>
        <dsp:cNvPr id="0" name=""/>
        <dsp:cNvSpPr/>
      </dsp:nvSpPr>
      <dsp:spPr>
        <a:xfrm>
          <a:off x="0" y="3287663"/>
          <a:ext cx="6264352" cy="1079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在</a:t>
          </a:r>
          <a:r>
            <a:rPr lang="en-US" altLang="zh-CN" sz="2000" kern="1200" dirty="0">
              <a:latin typeface="+mj-ea"/>
              <a:ea typeface="+mj-ea"/>
            </a:rPr>
            <a:t>hosts</a:t>
          </a:r>
          <a:r>
            <a:rPr lang="zh-CN" altLang="en-US" sz="2000" kern="1200" dirty="0">
              <a:latin typeface="+mj-ea"/>
              <a:ea typeface="+mj-ea"/>
            </a:rPr>
            <a:t>末尾增加映射内容</a:t>
          </a:r>
        </a:p>
      </dsp:txBody>
      <dsp:txXfrm>
        <a:off x="0" y="3287663"/>
        <a:ext cx="6264352" cy="582705"/>
      </dsp:txXfrm>
    </dsp:sp>
    <dsp:sp modelId="{83840332-0D41-BD41-B0F7-FF9B94E2006E}">
      <dsp:nvSpPr>
        <dsp:cNvPr id="0" name=""/>
        <dsp:cNvSpPr/>
      </dsp:nvSpPr>
      <dsp:spPr>
        <a:xfrm>
          <a:off x="0" y="3848787"/>
          <a:ext cx="6264352" cy="4963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1</a:t>
          </a:r>
          <a:r>
            <a:rPr lang="en-US" altLang="zh-Hans" sz="2000" kern="1200" dirty="0">
              <a:latin typeface="+mj-ea"/>
              <a:ea typeface="+mj-ea"/>
            </a:rPr>
            <a:t>92.168.1.103</a:t>
          </a:r>
          <a:r>
            <a:rPr lang="zh-Hans" altLang="en-US" sz="2000" kern="1200" dirty="0">
              <a:latin typeface="+mj-ea"/>
              <a:ea typeface="+mj-ea"/>
            </a:rPr>
            <a:t>  </a:t>
          </a:r>
          <a:r>
            <a:rPr lang="en-US" altLang="zh-Hans" sz="2000" kern="1200" dirty="0" err="1">
              <a:latin typeface="+mj-ea"/>
              <a:ea typeface="+mj-ea"/>
            </a:rPr>
            <a:t>hadoop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3848787"/>
        <a:ext cx="6264352" cy="496378"/>
      </dsp:txXfrm>
    </dsp:sp>
    <dsp:sp modelId="{F9C977CB-4A86-6549-8CE7-FAFEEBD05316}">
      <dsp:nvSpPr>
        <dsp:cNvPr id="0" name=""/>
        <dsp:cNvSpPr/>
      </dsp:nvSpPr>
      <dsp:spPr>
        <a:xfrm rot="10800000">
          <a:off x="0" y="1644217"/>
          <a:ext cx="6264352" cy="165963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编辑</a:t>
          </a:r>
          <a:r>
            <a:rPr lang="en-US" sz="2000" kern="1200" dirty="0">
              <a:latin typeface="+mj-ea"/>
              <a:ea typeface="+mj-ea"/>
            </a:rPr>
            <a:t>hosts</a:t>
          </a:r>
          <a:endParaRPr lang="zh-CN" altLang="en-US" sz="2000" kern="1200" dirty="0">
            <a:latin typeface="+mj-ea"/>
            <a:ea typeface="+mj-ea"/>
          </a:endParaRPr>
        </a:p>
      </dsp:txBody>
      <dsp:txXfrm rot="-10800000">
        <a:off x="0" y="1644217"/>
        <a:ext cx="6264352" cy="582530"/>
      </dsp:txXfrm>
    </dsp:sp>
    <dsp:sp modelId="{64A69136-F7E7-944B-B49E-4EC587F5D3DE}">
      <dsp:nvSpPr>
        <dsp:cNvPr id="0" name=""/>
        <dsp:cNvSpPr/>
      </dsp:nvSpPr>
      <dsp:spPr>
        <a:xfrm>
          <a:off x="0" y="2226748"/>
          <a:ext cx="6264352" cy="496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vi </a:t>
          </a:r>
          <a:r>
            <a:rPr lang="en-US" sz="2000" kern="1200" dirty="0">
              <a:latin typeface="+mj-ea"/>
              <a:ea typeface="+mj-ea"/>
            </a:rPr>
            <a:t>hosts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2226748"/>
        <a:ext cx="6264352" cy="496229"/>
      </dsp:txXfrm>
    </dsp:sp>
    <dsp:sp modelId="{5657C019-1225-8E4A-8285-0E8C57556E13}">
      <dsp:nvSpPr>
        <dsp:cNvPr id="0" name=""/>
        <dsp:cNvSpPr/>
      </dsp:nvSpPr>
      <dsp:spPr>
        <a:xfrm rot="10800000">
          <a:off x="0" y="0"/>
          <a:ext cx="6264352" cy="165963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进入修改目录</a:t>
          </a:r>
          <a:r>
            <a:rPr lang="en-US" sz="2000" kern="1200" dirty="0">
              <a:latin typeface="+mj-ea"/>
              <a:ea typeface="+mj-ea"/>
            </a:rPr>
            <a:t>/</a:t>
          </a:r>
          <a:r>
            <a:rPr lang="en-US" sz="2000" kern="1200" dirty="0" err="1">
              <a:latin typeface="+mj-ea"/>
              <a:ea typeface="+mj-ea"/>
            </a:rPr>
            <a:t>etc</a:t>
          </a:r>
          <a:endParaRPr lang="zh-CN" altLang="en-US" sz="2000" kern="1200" dirty="0">
            <a:latin typeface="+mj-ea"/>
            <a:ea typeface="+mj-ea"/>
          </a:endParaRPr>
        </a:p>
      </dsp:txBody>
      <dsp:txXfrm rot="-10800000">
        <a:off x="0" y="0"/>
        <a:ext cx="6264352" cy="582530"/>
      </dsp:txXfrm>
    </dsp:sp>
    <dsp:sp modelId="{285353E3-16B1-6949-8586-AA59AFBF88CE}">
      <dsp:nvSpPr>
        <dsp:cNvPr id="0" name=""/>
        <dsp:cNvSpPr/>
      </dsp:nvSpPr>
      <dsp:spPr>
        <a:xfrm>
          <a:off x="0" y="583302"/>
          <a:ext cx="6264352" cy="496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cd </a:t>
          </a:r>
          <a:r>
            <a:rPr lang="en-US" sz="2000" kern="1200" dirty="0">
              <a:latin typeface="+mj-ea"/>
              <a:ea typeface="+mj-ea"/>
            </a:rPr>
            <a:t>/</a:t>
          </a:r>
          <a:r>
            <a:rPr lang="en-US" sz="2000" kern="1200" dirty="0" err="1">
              <a:latin typeface="+mj-ea"/>
              <a:ea typeface="+mj-ea"/>
            </a:rPr>
            <a:t>etc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583302"/>
        <a:ext cx="6264352" cy="496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D2FA0-50C4-DF4F-B98D-54A7EBB57E87}">
      <dsp:nvSpPr>
        <dsp:cNvPr id="0" name=""/>
        <dsp:cNvSpPr/>
      </dsp:nvSpPr>
      <dsp:spPr>
        <a:xfrm>
          <a:off x="0" y="3108816"/>
          <a:ext cx="6085342" cy="1020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再次查看防火墙状态</a:t>
          </a:r>
        </a:p>
      </dsp:txBody>
      <dsp:txXfrm>
        <a:off x="0" y="3108816"/>
        <a:ext cx="6085342" cy="551006"/>
      </dsp:txXfrm>
    </dsp:sp>
    <dsp:sp modelId="{83840332-0D41-BD41-B0F7-FF9B94E2006E}">
      <dsp:nvSpPr>
        <dsp:cNvPr id="0" name=""/>
        <dsp:cNvSpPr/>
      </dsp:nvSpPr>
      <dsp:spPr>
        <a:xfrm>
          <a:off x="0" y="3639415"/>
          <a:ext cx="6085342" cy="469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service iptables status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3639415"/>
        <a:ext cx="6085342" cy="469376"/>
      </dsp:txXfrm>
    </dsp:sp>
    <dsp:sp modelId="{F9C977CB-4A86-6549-8CE7-FAFEEBD05316}">
      <dsp:nvSpPr>
        <dsp:cNvPr id="0" name=""/>
        <dsp:cNvSpPr/>
      </dsp:nvSpPr>
      <dsp:spPr>
        <a:xfrm rot="10800000">
          <a:off x="0" y="1554773"/>
          <a:ext cx="6085342" cy="15693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关闭防火墙</a:t>
          </a:r>
        </a:p>
      </dsp:txBody>
      <dsp:txXfrm rot="-10800000">
        <a:off x="0" y="1554773"/>
        <a:ext cx="6085342" cy="550841"/>
      </dsp:txXfrm>
    </dsp:sp>
    <dsp:sp modelId="{64A69136-F7E7-944B-B49E-4EC587F5D3DE}">
      <dsp:nvSpPr>
        <dsp:cNvPr id="0" name=""/>
        <dsp:cNvSpPr/>
      </dsp:nvSpPr>
      <dsp:spPr>
        <a:xfrm>
          <a:off x="0" y="2105614"/>
          <a:ext cx="6085342" cy="469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service iptables stop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2105614"/>
        <a:ext cx="6085342" cy="469235"/>
      </dsp:txXfrm>
    </dsp:sp>
    <dsp:sp modelId="{5657C019-1225-8E4A-8285-0E8C57556E13}">
      <dsp:nvSpPr>
        <dsp:cNvPr id="0" name=""/>
        <dsp:cNvSpPr/>
      </dsp:nvSpPr>
      <dsp:spPr>
        <a:xfrm rot="10800000">
          <a:off x="0" y="0"/>
          <a:ext cx="6085342" cy="15693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在</a:t>
          </a:r>
          <a:r>
            <a:rPr lang="en-US" altLang="zh-CN" sz="2000" kern="1200" dirty="0">
              <a:latin typeface="+mj-ea"/>
              <a:ea typeface="+mj-ea"/>
            </a:rPr>
            <a:t>Linux</a:t>
          </a:r>
          <a:r>
            <a:rPr lang="zh-CN" altLang="en-US" sz="2000" kern="1200" dirty="0">
              <a:latin typeface="+mj-ea"/>
              <a:ea typeface="+mj-ea"/>
            </a:rPr>
            <a:t>中输入如下命令查看防火墙状态</a:t>
          </a:r>
        </a:p>
      </dsp:txBody>
      <dsp:txXfrm rot="-10800000">
        <a:off x="0" y="0"/>
        <a:ext cx="6085342" cy="550841"/>
      </dsp:txXfrm>
    </dsp:sp>
    <dsp:sp modelId="{285353E3-16B1-6949-8586-AA59AFBF88CE}">
      <dsp:nvSpPr>
        <dsp:cNvPr id="0" name=""/>
        <dsp:cNvSpPr/>
      </dsp:nvSpPr>
      <dsp:spPr>
        <a:xfrm>
          <a:off x="0" y="551571"/>
          <a:ext cx="6085342" cy="469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service iptables status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551571"/>
        <a:ext cx="6085342" cy="469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971CD-F395-8740-9449-50384BD68F61}">
      <dsp:nvSpPr>
        <dsp:cNvPr id="0" name=""/>
        <dsp:cNvSpPr/>
      </dsp:nvSpPr>
      <dsp:spPr>
        <a:xfrm>
          <a:off x="0" y="3779978"/>
          <a:ext cx="7996436" cy="8269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配置</a:t>
          </a:r>
          <a:r>
            <a:rPr lang="en-US" altLang="zh-CN" sz="2000" kern="1200" dirty="0">
              <a:latin typeface="+mj-ea"/>
              <a:ea typeface="+mj-ea"/>
            </a:rPr>
            <a:t>java</a:t>
          </a:r>
          <a:r>
            <a:rPr lang="zh-CN" altLang="en-US" sz="2000" kern="1200" dirty="0">
              <a:latin typeface="+mj-ea"/>
              <a:ea typeface="+mj-ea"/>
            </a:rPr>
            <a:t>环境变量</a:t>
          </a:r>
          <a:r>
            <a:rPr lang="en-US" altLang="zh-CN" sz="2000" kern="1200" dirty="0">
              <a:latin typeface="+mj-ea"/>
              <a:ea typeface="+mj-ea"/>
            </a:rPr>
            <a:t>path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3779978"/>
        <a:ext cx="7996436" cy="826966"/>
      </dsp:txXfrm>
    </dsp:sp>
    <dsp:sp modelId="{5AAC1ED8-E267-8E49-9D80-80811318BEC7}">
      <dsp:nvSpPr>
        <dsp:cNvPr id="0" name=""/>
        <dsp:cNvSpPr/>
      </dsp:nvSpPr>
      <dsp:spPr>
        <a:xfrm rot="10800000">
          <a:off x="0" y="2520507"/>
          <a:ext cx="7996436" cy="127187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解压</a:t>
          </a:r>
          <a:r>
            <a:rPr lang="en-US" altLang="zh-CN" sz="2000" kern="1200" dirty="0">
              <a:latin typeface="+mj-ea"/>
              <a:ea typeface="+mj-ea"/>
            </a:rPr>
            <a:t>(</a:t>
          </a:r>
          <a:r>
            <a:rPr lang="zh-CN" altLang="en-US" sz="2000" kern="1200" dirty="0">
              <a:latin typeface="+mj-ea"/>
              <a:ea typeface="+mj-ea"/>
            </a:rPr>
            <a:t>解压就是安装，所以要解压到一个自己创建的目录</a:t>
          </a:r>
          <a:r>
            <a:rPr lang="en-US" altLang="zh-CN" sz="2000" kern="1200" dirty="0">
              <a:latin typeface="+mj-ea"/>
              <a:ea typeface="+mj-ea"/>
            </a:rPr>
            <a:t>,</a:t>
          </a:r>
          <a:r>
            <a:rPr lang="zh-CN" altLang="en-US" sz="2000" kern="1200" dirty="0">
              <a:latin typeface="+mj-ea"/>
              <a:ea typeface="+mj-ea"/>
            </a:rPr>
            <a:t>如</a:t>
          </a:r>
          <a:r>
            <a:rPr lang="en-US" altLang="zh-CN" sz="2000" kern="1200" dirty="0">
              <a:latin typeface="+mj-ea"/>
              <a:ea typeface="+mj-ea"/>
            </a:rPr>
            <a:t>/opt/java)</a:t>
          </a:r>
          <a:endParaRPr lang="zh-CN" altLang="en-US" sz="2000" kern="1200" dirty="0">
            <a:latin typeface="+mj-ea"/>
            <a:ea typeface="+mj-ea"/>
          </a:endParaRPr>
        </a:p>
      </dsp:txBody>
      <dsp:txXfrm rot="-10800000">
        <a:off x="0" y="2520507"/>
        <a:ext cx="7996436" cy="446428"/>
      </dsp:txXfrm>
    </dsp:sp>
    <dsp:sp modelId="{FE2A2BC0-EC2B-674E-9E87-4B7C88BF8DCD}">
      <dsp:nvSpPr>
        <dsp:cNvPr id="0" name=""/>
        <dsp:cNvSpPr/>
      </dsp:nvSpPr>
      <dsp:spPr>
        <a:xfrm>
          <a:off x="1725" y="2966935"/>
          <a:ext cx="3631194" cy="3802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/opt/java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1725" y="2966935"/>
        <a:ext cx="3631194" cy="380290"/>
      </dsp:txXfrm>
    </dsp:sp>
    <dsp:sp modelId="{9C44771F-E03B-E849-9DD8-B6548E149CBC}">
      <dsp:nvSpPr>
        <dsp:cNvPr id="0" name=""/>
        <dsp:cNvSpPr/>
      </dsp:nvSpPr>
      <dsp:spPr>
        <a:xfrm>
          <a:off x="3632919" y="2966935"/>
          <a:ext cx="4361790" cy="3802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tar -</a:t>
          </a:r>
          <a:r>
            <a:rPr lang="en-US" altLang="zh-CN" sz="2000" kern="1200" dirty="0" err="1">
              <a:latin typeface="+mj-ea"/>
              <a:ea typeface="+mj-ea"/>
            </a:rPr>
            <a:t>zxvf</a:t>
          </a:r>
          <a:r>
            <a:rPr lang="en-US" altLang="zh-CN" sz="2000" kern="1200" dirty="0">
              <a:latin typeface="+mj-ea"/>
              <a:ea typeface="+mj-ea"/>
            </a:rPr>
            <a:t> </a:t>
          </a:r>
          <a:r>
            <a:rPr lang="en-US" sz="2000" kern="1200" dirty="0">
              <a:latin typeface="+mj-ea"/>
              <a:ea typeface="+mj-ea"/>
            </a:rPr>
            <a:t>jdk-8u77-linux-x64.tar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3632919" y="2966935"/>
        <a:ext cx="4361790" cy="380290"/>
      </dsp:txXfrm>
    </dsp:sp>
    <dsp:sp modelId="{ADE6B232-5FA0-5A4E-A0F0-A39E1D510FD1}">
      <dsp:nvSpPr>
        <dsp:cNvPr id="0" name=""/>
        <dsp:cNvSpPr/>
      </dsp:nvSpPr>
      <dsp:spPr>
        <a:xfrm rot="10800000">
          <a:off x="0" y="1261037"/>
          <a:ext cx="7996436" cy="127187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上传到</a:t>
          </a:r>
          <a:r>
            <a:rPr lang="en-US" altLang="zh-CN" sz="2000" kern="1200" dirty="0" err="1">
              <a:latin typeface="+mj-ea"/>
              <a:ea typeface="+mj-ea"/>
            </a:rPr>
            <a:t>linux</a:t>
          </a:r>
          <a:endParaRPr lang="zh-CN" altLang="en-US" sz="2000" kern="1200" dirty="0">
            <a:latin typeface="+mj-ea"/>
            <a:ea typeface="+mj-ea"/>
          </a:endParaRPr>
        </a:p>
      </dsp:txBody>
      <dsp:txXfrm rot="-10800000">
        <a:off x="0" y="1261037"/>
        <a:ext cx="7996436" cy="446428"/>
      </dsp:txXfrm>
    </dsp:sp>
    <dsp:sp modelId="{B1090757-3109-C04C-9A35-97FCF29C0DAD}">
      <dsp:nvSpPr>
        <dsp:cNvPr id="0" name=""/>
        <dsp:cNvSpPr/>
      </dsp:nvSpPr>
      <dsp:spPr>
        <a:xfrm>
          <a:off x="0" y="1707465"/>
          <a:ext cx="7996436" cy="3802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利用</a:t>
          </a:r>
          <a:r>
            <a:rPr lang="en-US" altLang="zh-CN" sz="2000" kern="1200" dirty="0">
              <a:latin typeface="+mj-ea"/>
              <a:ea typeface="+mj-ea"/>
            </a:rPr>
            <a:t>ftp</a:t>
          </a:r>
          <a:r>
            <a:rPr lang="zh-CN" altLang="en-US" sz="2000" kern="1200" dirty="0">
              <a:latin typeface="+mj-ea"/>
              <a:ea typeface="+mj-ea"/>
            </a:rPr>
            <a:t>软件上传</a:t>
          </a:r>
        </a:p>
      </dsp:txBody>
      <dsp:txXfrm>
        <a:off x="0" y="1707465"/>
        <a:ext cx="7996436" cy="380290"/>
      </dsp:txXfrm>
    </dsp:sp>
    <dsp:sp modelId="{3EC517E0-5D94-494E-85A1-0CC8AD8B5BF0}">
      <dsp:nvSpPr>
        <dsp:cNvPr id="0" name=""/>
        <dsp:cNvSpPr/>
      </dsp:nvSpPr>
      <dsp:spPr>
        <a:xfrm rot="10800000">
          <a:off x="0" y="2"/>
          <a:ext cx="7996436" cy="127187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获取</a:t>
          </a:r>
        </a:p>
      </dsp:txBody>
      <dsp:txXfrm rot="-10800000">
        <a:off x="0" y="2"/>
        <a:ext cx="7996436" cy="446428"/>
      </dsp:txXfrm>
    </dsp:sp>
    <dsp:sp modelId="{791F5F6C-A332-F741-B103-B6A029B761DF}">
      <dsp:nvSpPr>
        <dsp:cNvPr id="0" name=""/>
        <dsp:cNvSpPr/>
      </dsp:nvSpPr>
      <dsp:spPr>
        <a:xfrm>
          <a:off x="0" y="447994"/>
          <a:ext cx="7996436" cy="3802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ea"/>
              <a:ea typeface="+mj-ea"/>
            </a:rPr>
            <a:t>jdk-8u77-linux-x64.tar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447994"/>
        <a:ext cx="7996436" cy="3802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3386D-757B-6346-9D69-760988FE586B}">
      <dsp:nvSpPr>
        <dsp:cNvPr id="0" name=""/>
        <dsp:cNvSpPr/>
      </dsp:nvSpPr>
      <dsp:spPr>
        <a:xfrm>
          <a:off x="0" y="1651504"/>
          <a:ext cx="6552728" cy="1083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解压</a:t>
          </a:r>
          <a:r>
            <a:rPr lang="en-US" altLang="zh-CN" sz="2000" kern="1200" dirty="0" err="1">
              <a:latin typeface="+mj-ea"/>
              <a:ea typeface="+mj-ea"/>
            </a:rPr>
            <a:t>hadoop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1651504"/>
        <a:ext cx="6552728" cy="585125"/>
      </dsp:txXfrm>
    </dsp:sp>
    <dsp:sp modelId="{75A09AEC-3E38-484F-9C74-82A9B767592F}">
      <dsp:nvSpPr>
        <dsp:cNvPr id="0" name=""/>
        <dsp:cNvSpPr/>
      </dsp:nvSpPr>
      <dsp:spPr>
        <a:xfrm>
          <a:off x="0" y="2214958"/>
          <a:ext cx="6552728" cy="498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tar –</a:t>
          </a:r>
          <a:r>
            <a:rPr lang="en-US" altLang="zh-CN" sz="2000" kern="1200" dirty="0" err="1">
              <a:latin typeface="+mj-ea"/>
              <a:ea typeface="+mj-ea"/>
            </a:rPr>
            <a:t>zxvf</a:t>
          </a:r>
          <a:r>
            <a:rPr lang="en-US" altLang="zh-CN" sz="2000" kern="1200" dirty="0">
              <a:latin typeface="+mj-ea"/>
              <a:ea typeface="+mj-ea"/>
            </a:rPr>
            <a:t> hadoop-2.8.1.tar.gz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2214958"/>
        <a:ext cx="6552728" cy="498440"/>
      </dsp:txXfrm>
    </dsp:sp>
    <dsp:sp modelId="{5657C019-1225-8E4A-8285-0E8C57556E13}">
      <dsp:nvSpPr>
        <dsp:cNvPr id="0" name=""/>
        <dsp:cNvSpPr/>
      </dsp:nvSpPr>
      <dsp:spPr>
        <a:xfrm rot="10800000">
          <a:off x="0" y="0"/>
          <a:ext cx="6552728" cy="16665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将</a:t>
          </a:r>
          <a:r>
            <a:rPr lang="en-US" altLang="zh-CN" sz="2000" kern="1200" dirty="0">
              <a:latin typeface="+mj-ea"/>
              <a:ea typeface="+mj-ea"/>
            </a:rPr>
            <a:t>Hadoop</a:t>
          </a:r>
          <a:r>
            <a:rPr lang="zh-CN" altLang="en-US" sz="2000" kern="1200" dirty="0">
              <a:latin typeface="+mj-ea"/>
              <a:ea typeface="+mj-ea"/>
            </a:rPr>
            <a:t>压缩包</a:t>
          </a:r>
          <a:r>
            <a:rPr lang="en-US" altLang="en-US" sz="2000" kern="1200" dirty="0">
              <a:latin typeface="+mj-ea"/>
              <a:ea typeface="+mj-ea"/>
            </a:rPr>
            <a:t>hadoop-2.8.1.tar.gz</a:t>
          </a:r>
          <a:r>
            <a:rPr lang="zh-CN" altLang="en-US" sz="2000" kern="1200" dirty="0">
              <a:latin typeface="+mj-ea"/>
              <a:ea typeface="+mj-ea"/>
            </a:rPr>
            <a:t>上传到如下路径</a:t>
          </a:r>
        </a:p>
      </dsp:txBody>
      <dsp:txXfrm rot="-10800000">
        <a:off x="0" y="0"/>
        <a:ext cx="6552728" cy="584949"/>
      </dsp:txXfrm>
    </dsp:sp>
    <dsp:sp modelId="{285353E3-16B1-6949-8586-AA59AFBF88CE}">
      <dsp:nvSpPr>
        <dsp:cNvPr id="0" name=""/>
        <dsp:cNvSpPr/>
      </dsp:nvSpPr>
      <dsp:spPr>
        <a:xfrm>
          <a:off x="0" y="586183"/>
          <a:ext cx="6552728" cy="4982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+mj-ea"/>
              <a:ea typeface="+mj-ea"/>
            </a:rPr>
            <a:t>/opt</a:t>
          </a:r>
          <a:endParaRPr lang="zh-CN" altLang="en-US" sz="2000" kern="1200" dirty="0">
            <a:latin typeface="+mj-ea"/>
            <a:ea typeface="+mj-ea"/>
          </a:endParaRPr>
        </a:p>
      </dsp:txBody>
      <dsp:txXfrm>
        <a:off x="0" y="586183"/>
        <a:ext cx="6552728" cy="49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0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1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8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2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9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7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0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3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2829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9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09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23/10/18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97499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1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23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9662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9764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8.tif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9.tif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第五单元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18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en-US" altLang="zh-CN" dirty="0"/>
              <a:t>Hadoop</a:t>
            </a:r>
            <a:r>
              <a:rPr lang="zh-CN" altLang="en-US" dirty="0"/>
              <a:t>伪分布式安装实操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563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AF56EE-296F-3E4C-A413-572B87CACB52}"/>
              </a:ext>
            </a:extLst>
          </p:cNvPr>
          <p:cNvSpPr txBox="1"/>
          <p:nvPr/>
        </p:nvSpPr>
        <p:spPr>
          <a:xfrm>
            <a:off x="3117007" y="1816125"/>
            <a:ext cx="7773131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DEVICE="eth0"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BOOTPROTO=“static” </a:t>
            </a:r>
            <a:r>
              <a:rPr lang="zh-Hans" altLang="en-US" sz="2000" b="1" dirty="0">
                <a:solidFill>
                  <a:srgbClr val="0000FF"/>
                </a:solidFill>
                <a:latin typeface="+mj-ea"/>
                <a:ea typeface="+mj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静态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HWADDR="00:0C:29:3C:BF:E7" </a:t>
            </a:r>
          </a:p>
          <a:p>
            <a:r>
              <a:rPr lang="en-US" altLang="zh-CN" sz="2000" dirty="0">
                <a:latin typeface="+mj-ea"/>
                <a:ea typeface="+mj-ea"/>
              </a:rPr>
              <a:t>IPV6INIT="yes" </a:t>
            </a:r>
          </a:p>
          <a:p>
            <a:r>
              <a:rPr lang="en-US" altLang="zh-CN" sz="2000" dirty="0">
                <a:latin typeface="+mj-ea"/>
                <a:ea typeface="+mj-ea"/>
              </a:rPr>
              <a:t>NM_CONTROLLED="yes"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ONBOOT=“yes” </a:t>
            </a:r>
            <a:r>
              <a:rPr lang="zh-Hans" altLang="en-US" sz="2000" b="1" dirty="0">
                <a:solidFill>
                  <a:srgbClr val="0000FF"/>
                </a:solidFill>
                <a:latin typeface="+mj-ea"/>
                <a:ea typeface="+mj-ea"/>
              </a:rPr>
              <a:t>              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系统启动激活网卡</a:t>
            </a:r>
            <a:r>
              <a:rPr lang="zh-Hans" altLang="en-US" sz="2000" b="1" dirty="0">
                <a:solidFill>
                  <a:srgbClr val="FF0000"/>
                </a:solidFill>
                <a:latin typeface="+mj-ea"/>
                <a:ea typeface="+mj-ea"/>
              </a:rPr>
              <a:t>                  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TYPE="Ethernet" </a:t>
            </a:r>
          </a:p>
          <a:p>
            <a:r>
              <a:rPr lang="en-US" altLang="zh-CN" sz="2000" dirty="0">
                <a:latin typeface="+mj-ea"/>
                <a:ea typeface="+mj-ea"/>
              </a:rPr>
              <a:t>UUID="ce22eeca-ecde-4536-8cc2-ef0dc36d4a8c"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IPADDR=“192.168.2.101” </a:t>
            </a:r>
            <a:r>
              <a:rPr lang="zh-Hans" altLang="en-US" sz="2000" b="1" dirty="0">
                <a:solidFill>
                  <a:srgbClr val="0000FF"/>
                </a:solidFill>
                <a:latin typeface="+mj-ea"/>
                <a:ea typeface="+mj-ea"/>
              </a:rPr>
              <a:t>     </a:t>
            </a:r>
            <a:r>
              <a:rPr lang="en-US" altLang="zh-Hans" sz="2000" b="1" dirty="0" err="1">
                <a:solidFill>
                  <a:srgbClr val="FF0000"/>
                </a:solidFill>
                <a:latin typeface="+mj-ea"/>
                <a:ea typeface="+mj-ea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地址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NETMASK=“255.255.255.0” 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子网掩码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GATEWAY=“192.168.2.1”</a:t>
            </a:r>
            <a:r>
              <a:rPr lang="zh-Hans" altLang="en-US" sz="2000" b="1" dirty="0">
                <a:solidFill>
                  <a:srgbClr val="0000FF"/>
                </a:solidFill>
                <a:latin typeface="+mj-ea"/>
                <a:ea typeface="+mj-ea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网关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F72BAEA-E3AB-4144-BAF1-762154A4097B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配置静态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34011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845199" y="1888133"/>
            <a:ext cx="4734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激活网卡与查看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AF56EE-296F-3E4C-A413-572B87CACB52}"/>
              </a:ext>
            </a:extLst>
          </p:cNvPr>
          <p:cNvSpPr txBox="1"/>
          <p:nvPr/>
        </p:nvSpPr>
        <p:spPr>
          <a:xfrm>
            <a:off x="2558075" y="3040261"/>
            <a:ext cx="7399691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altLang="zh-CN" sz="2800" dirty="0">
                <a:latin typeface="+mj-ea"/>
                <a:ea typeface="+mj-ea"/>
              </a:rPr>
              <a:t>service network restart</a:t>
            </a:r>
            <a:r>
              <a:rPr lang="zh-Hans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如果失败查看网卡配置是否正确</a:t>
            </a:r>
            <a:endParaRPr lang="en-US" altLang="zh-CN" sz="2800" dirty="0">
              <a:latin typeface="+mj-ea"/>
              <a:ea typeface="+mj-ea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CN" sz="2800" dirty="0" err="1">
                <a:latin typeface="+mj-ea"/>
                <a:ea typeface="+mj-ea"/>
              </a:rPr>
              <a:t>Ifconfig</a:t>
            </a:r>
            <a:r>
              <a:rPr lang="zh-Hans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查看如果</a:t>
            </a:r>
            <a:r>
              <a:rPr lang="en-US" altLang="zh-CN" sz="2800" dirty="0" err="1">
                <a:latin typeface="+mj-ea"/>
                <a:ea typeface="+mj-ea"/>
              </a:rPr>
              <a:t>ip</a:t>
            </a:r>
            <a:r>
              <a:rPr lang="zh-CN" altLang="en-US" sz="2800" dirty="0">
                <a:latin typeface="+mj-ea"/>
                <a:ea typeface="+mj-ea"/>
              </a:rPr>
              <a:t>确实是自己设置的，表明设置成功􏰏</a:t>
            </a:r>
            <a:endParaRPr lang="en-US" altLang="zh-CN" sz="2800" dirty="0">
              <a:latin typeface="+mj-ea"/>
              <a:ea typeface="+mj-ea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CN" sz="2800" dirty="0">
                <a:latin typeface="+mj-ea"/>
                <a:ea typeface="+mj-ea"/>
              </a:rPr>
              <a:t>ping  </a:t>
            </a:r>
            <a:r>
              <a:rPr lang="en-US" altLang="zh-CN" sz="2800" dirty="0" err="1">
                <a:latin typeface="+mj-ea"/>
                <a:ea typeface="+mj-ea"/>
              </a:rPr>
              <a:t>ip</a:t>
            </a:r>
            <a:r>
              <a:rPr lang="en-US" altLang="zh-CN" sz="2800" dirty="0">
                <a:latin typeface="+mj-ea"/>
                <a:ea typeface="+mj-ea"/>
              </a:rPr>
              <a:t>   </a:t>
            </a:r>
            <a:r>
              <a:rPr lang="zh-CN" altLang="en-US" sz="2800" dirty="0">
                <a:latin typeface="+mj-ea"/>
                <a:ea typeface="+mj-ea"/>
              </a:rPr>
              <a:t>在</a:t>
            </a:r>
            <a:r>
              <a:rPr lang="en-US" altLang="zh-CN" sz="2800" dirty="0">
                <a:latin typeface="+mj-ea"/>
                <a:ea typeface="+mj-ea"/>
              </a:rPr>
              <a:t>windows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en-US" altLang="zh-CN" sz="2800" dirty="0">
                <a:latin typeface="+mj-ea"/>
                <a:ea typeface="+mj-ea"/>
              </a:rPr>
              <a:t>dos</a:t>
            </a:r>
            <a:r>
              <a:rPr lang="zh-CN" altLang="en-US" sz="2800" dirty="0">
                <a:latin typeface="+mj-ea"/>
                <a:ea typeface="+mj-ea"/>
              </a:rPr>
              <a:t>窗口里</a:t>
            </a:r>
            <a:r>
              <a:rPr lang="en-US" altLang="zh-CN" sz="2800" dirty="0">
                <a:latin typeface="+mj-ea"/>
                <a:ea typeface="+mj-ea"/>
              </a:rPr>
              <a:t>ping</a:t>
            </a:r>
            <a:r>
              <a:rPr lang="zh-CN" altLang="en-US" sz="2800" dirty="0">
                <a:latin typeface="+mj-ea"/>
                <a:ea typeface="+mj-ea"/>
              </a:rPr>
              <a:t>虚拟机的</a:t>
            </a:r>
            <a:r>
              <a:rPr lang="en-US" altLang="zh-CN" sz="2800" dirty="0" err="1">
                <a:latin typeface="+mj-ea"/>
                <a:ea typeface="+mj-ea"/>
              </a:rPr>
              <a:t>ip</a:t>
            </a:r>
            <a:r>
              <a:rPr lang="en-US" altLang="zh-CN" sz="2800" dirty="0">
                <a:latin typeface="+mj-ea"/>
                <a:ea typeface="+mj-ea"/>
              </a:rPr>
              <a:t>,</a:t>
            </a:r>
            <a:r>
              <a:rPr lang="zh-CN" altLang="en-US" sz="2800" dirty="0">
                <a:latin typeface="+mj-ea"/>
                <a:ea typeface="+mj-ea"/>
              </a:rPr>
              <a:t>看是否能</a:t>
            </a:r>
            <a:r>
              <a:rPr lang="en-US" altLang="zh-CN" sz="2800" dirty="0">
                <a:latin typeface="+mj-ea"/>
                <a:ea typeface="+mj-ea"/>
              </a:rPr>
              <a:t>ping</a:t>
            </a:r>
            <a:r>
              <a:rPr lang="zh-CN" altLang="en-US" sz="2800" dirty="0">
                <a:latin typeface="+mj-ea"/>
                <a:ea typeface="+mj-ea"/>
              </a:rPr>
              <a:t>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899AD24-985C-744E-8E7E-46CDDF4D10D8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配置静态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28991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5DDF8E4-B15D-514E-BEA6-ED5B3307E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310423"/>
              </p:ext>
            </p:extLst>
          </p:nvPr>
        </p:nvGraphicFramePr>
        <p:xfrm>
          <a:off x="636808" y="2201817"/>
          <a:ext cx="5561711" cy="299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25EA063-3741-6F48-B600-159F4B357C73}"/>
              </a:ext>
            </a:extLst>
          </p:cNvPr>
          <p:cNvSpPr txBox="1"/>
          <p:nvPr/>
        </p:nvSpPr>
        <p:spPr>
          <a:xfrm>
            <a:off x="6933431" y="2230848"/>
            <a:ext cx="338437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NETWORKING=yes HOSTNAME=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hadoop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endParaRPr lang="zh-CN" altLang="zh-CN" sz="2000" dirty="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660D97-0B3B-EF4C-8423-3CAC15866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31" y="3255052"/>
            <a:ext cx="4178300" cy="1092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5185AC-BF61-3241-B105-4E93B6EED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07" y="4912469"/>
            <a:ext cx="4178300" cy="16561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C228C5-DA68-F34B-A226-1D5BB05B283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88200" y="1111038"/>
            <a:ext cx="2736304" cy="107859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A4D005F1-9FF5-3244-A0B3-554B26439B34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</a:rPr>
              <a:t>修改主机名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3E06B0-B1D4-724B-8A95-5B6E8A0733E1}"/>
              </a:ext>
            </a:extLst>
          </p:cNvPr>
          <p:cNvSpPr txBox="1"/>
          <p:nvPr/>
        </p:nvSpPr>
        <p:spPr>
          <a:xfrm>
            <a:off x="636808" y="1308576"/>
            <a:ext cx="497308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为什么要设置主机名？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：通过名字来区分主机是来做什么业务的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5DDF8E4-B15D-514E-BEA6-ED5B3307E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809116"/>
              </p:ext>
            </p:extLst>
          </p:nvPr>
        </p:nvGraphicFramePr>
        <p:xfrm>
          <a:off x="380703" y="2464197"/>
          <a:ext cx="6264352" cy="436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070C2AE-D27D-1944-B28A-41A32EBC7B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59" y="2464197"/>
            <a:ext cx="4251954" cy="288032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6C2BDC7-9527-AC45-8A4D-ACD31A235DA3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修改主机名与</a:t>
            </a:r>
            <a:r>
              <a:rPr lang="en-US" altLang="zh-Hans" sz="2800" dirty="0" err="1">
                <a:solidFill>
                  <a:srgbClr val="0070C0"/>
                </a:solidFill>
                <a:latin typeface="+mj-ea"/>
              </a:rPr>
              <a:t>I</a:t>
            </a:r>
            <a:r>
              <a:rPr lang="en-US" altLang="zh-CN" sz="2800" dirty="0" err="1">
                <a:solidFill>
                  <a:srgbClr val="0070C0"/>
                </a:solidFill>
                <a:latin typeface="+mj-ea"/>
              </a:rPr>
              <a:t>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映射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0D577A-C187-3A44-938A-65D7FA9AE743}"/>
              </a:ext>
            </a:extLst>
          </p:cNvPr>
          <p:cNvSpPr txBox="1"/>
          <p:nvPr/>
        </p:nvSpPr>
        <p:spPr>
          <a:xfrm>
            <a:off x="380703" y="1240061"/>
            <a:ext cx="687006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为什么要设置主机名？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：因为</a:t>
            </a:r>
            <a:r>
              <a:rPr lang="en-US" altLang="zh-CN" sz="2000" dirty="0" err="1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不容易记忆，相当于给</a:t>
            </a:r>
            <a:r>
              <a:rPr lang="en-US" altLang="zh-Hans" sz="2000" dirty="0" err="1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I</a:t>
            </a:r>
            <a:r>
              <a:rPr lang="en-US" altLang="zh-CN" sz="2000" dirty="0" err="1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p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起了一个名字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：方便配置，用</a:t>
            </a:r>
            <a:r>
              <a:rPr lang="en-US" altLang="zh-CN" sz="2000" dirty="0" err="1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的地方直接写名字就可以了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5DDF8E4-B15D-514E-BEA6-ED5B3307E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16111"/>
              </p:ext>
            </p:extLst>
          </p:nvPr>
        </p:nvGraphicFramePr>
        <p:xfrm>
          <a:off x="308695" y="2325158"/>
          <a:ext cx="6085342" cy="4129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1F92A63-6842-AA40-841A-8498D402E3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23" y="1456085"/>
            <a:ext cx="5400600" cy="23296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B3BCB0-CE1E-8541-B614-8CA65502D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19" y="4030950"/>
            <a:ext cx="5400600" cy="11609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3C9C3F4-2AA9-794D-B4FE-ECC918ABB8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00" y="5616156"/>
            <a:ext cx="5385919" cy="934092"/>
          </a:xfrm>
          <a:prstGeom prst="rect">
            <a:avLst/>
          </a:prstGeom>
        </p:spPr>
      </p:pic>
      <p:sp>
        <p:nvSpPr>
          <p:cNvPr id="15" name="右箭头 14">
            <a:extLst>
              <a:ext uri="{FF2B5EF4-FFF2-40B4-BE49-F238E27FC236}">
                <a16:creationId xmlns:a16="http://schemas.microsoft.com/office/drawing/2014/main" id="{A520F224-A2C0-5D44-859C-907CF9B88273}"/>
              </a:ext>
            </a:extLst>
          </p:cNvPr>
          <p:cNvSpPr/>
          <p:nvPr/>
        </p:nvSpPr>
        <p:spPr>
          <a:xfrm>
            <a:off x="6394038" y="2479701"/>
            <a:ext cx="450382" cy="251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954821F1-B8E8-914C-9560-ACAF856FC9C2}"/>
              </a:ext>
            </a:extLst>
          </p:cNvPr>
          <p:cNvSpPr/>
          <p:nvPr/>
        </p:nvSpPr>
        <p:spPr>
          <a:xfrm flipV="1">
            <a:off x="6379356" y="4271328"/>
            <a:ext cx="465063" cy="27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0C1B570-108F-F648-8D52-0AFF4A6A873F}"/>
              </a:ext>
            </a:extLst>
          </p:cNvPr>
          <p:cNvSpPr/>
          <p:nvPr/>
        </p:nvSpPr>
        <p:spPr>
          <a:xfrm>
            <a:off x="6394036" y="5842896"/>
            <a:ext cx="465064" cy="240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11C8DDCD-1F00-8A4C-A14C-B29981F72953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</a:rPr>
              <a:t>关闭防火墙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650B2D-DD01-6E41-8555-9788747C37FD}"/>
              </a:ext>
            </a:extLst>
          </p:cNvPr>
          <p:cNvSpPr txBox="1"/>
          <p:nvPr/>
        </p:nvSpPr>
        <p:spPr>
          <a:xfrm>
            <a:off x="129685" y="952029"/>
            <a:ext cx="626435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为什么关闭防火墙？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：公司中一般不关闭防火墙，要与虚拟机通信，只需要开放相应的端口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：便于讲课，才关闭防火墙的。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Part</a:t>
            </a:r>
            <a:r>
              <a:rPr lang="en-US" altLang="zh-Hans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endParaRPr lang="en-US" altLang="zh-CN" sz="32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6909" y="2759069"/>
            <a:ext cx="594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安装配置</a:t>
            </a:r>
            <a:r>
              <a:rPr lang="en-US" altLang="zh-Hans" sz="7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Java</a:t>
            </a:r>
            <a:endParaRPr lang="en-US" sz="72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67832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A155477-01A6-D540-AA9C-F3482FDB1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182513"/>
              </p:ext>
            </p:extLst>
          </p:nvPr>
        </p:nvGraphicFramePr>
        <p:xfrm>
          <a:off x="2396927" y="1528093"/>
          <a:ext cx="79964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D8777F26-395E-6542-BAE6-A220A45CAFE7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安装配置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486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BE06FB2-8DF2-2C47-B62B-D9B4DF4BA023}"/>
              </a:ext>
            </a:extLst>
          </p:cNvPr>
          <p:cNvSpPr txBox="1"/>
          <p:nvPr/>
        </p:nvSpPr>
        <p:spPr>
          <a:xfrm>
            <a:off x="2324919" y="2320181"/>
            <a:ext cx="828092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vi /</a:t>
            </a:r>
            <a:r>
              <a:rPr lang="en-US" altLang="zh-CN" sz="2000" dirty="0" err="1">
                <a:latin typeface="+mj-ea"/>
                <a:ea typeface="+mj-ea"/>
              </a:rPr>
              <a:t>etc</a:t>
            </a:r>
            <a:r>
              <a:rPr lang="en-US" altLang="zh-CN" sz="2000" dirty="0">
                <a:latin typeface="+mj-ea"/>
                <a:ea typeface="+mj-ea"/>
              </a:rPr>
              <a:t>/profile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dirty="0">
                <a:latin typeface="+mj-ea"/>
                <a:ea typeface="+mj-ea"/>
              </a:rPr>
              <a:t>profile</a:t>
            </a:r>
            <a:r>
              <a:rPr lang="zh-CN" altLang="en-US" sz="2000" b="1" dirty="0">
                <a:latin typeface="+mj-ea"/>
                <a:ea typeface="+mj-ea"/>
              </a:rPr>
              <a:t>文件里输入如下内容：</a:t>
            </a:r>
            <a:endParaRPr lang="en-US" altLang="zh-CN" sz="2000" b="1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JAVA_HOME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=/home/</a:t>
            </a:r>
            <a:r>
              <a:rPr lang="en-US" altLang="zh-CN" sz="2000" dirty="0" err="1">
                <a:solidFill>
                  <a:srgbClr val="0000FF"/>
                </a:solidFill>
                <a:latin typeface="+mj-ea"/>
                <a:ea typeface="+mj-ea"/>
              </a:rPr>
              <a:t>gcs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/user/java/jdk1.8.0_111</a:t>
            </a:r>
            <a:endParaRPr lang="zh-CN" altLang="zh-CN" sz="20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PATH=$JAVA_HOME/bin:$PATH</a:t>
            </a:r>
            <a:endParaRPr lang="zh-CN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CLASSPATH=.:$JAVA_HOME/lib/</a:t>
            </a:r>
            <a:r>
              <a:rPr lang="en-US" altLang="zh-CN" sz="2000" dirty="0" err="1">
                <a:latin typeface="+mj-ea"/>
                <a:ea typeface="+mj-ea"/>
              </a:rPr>
              <a:t>dt.jar</a:t>
            </a:r>
            <a:r>
              <a:rPr lang="en-US" altLang="zh-CN" sz="2000" dirty="0">
                <a:latin typeface="+mj-ea"/>
                <a:ea typeface="+mj-ea"/>
              </a:rPr>
              <a:t>:$JAVA_HOME/lib/</a:t>
            </a:r>
            <a:r>
              <a:rPr lang="en-US" altLang="zh-CN" sz="2000" dirty="0" err="1">
                <a:latin typeface="+mj-ea"/>
                <a:ea typeface="+mj-ea"/>
              </a:rPr>
              <a:t>tools.jar</a:t>
            </a:r>
            <a:endParaRPr lang="zh-CN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export JAVA_HOME</a:t>
            </a:r>
            <a:endParaRPr lang="zh-CN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export PATH</a:t>
            </a:r>
            <a:endParaRPr lang="zh-CN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export CLASSPATH</a:t>
            </a:r>
            <a:endParaRPr lang="zh-CN" altLang="zh-CN" sz="2000" dirty="0"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73FD0B-C917-7E44-95DC-98DBCAFA687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5479" y="1028466"/>
            <a:ext cx="4248472" cy="12917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B82C60D-933C-034F-805F-ADEF714F135A}"/>
              </a:ext>
            </a:extLst>
          </p:cNvPr>
          <p:cNvSpPr txBox="1"/>
          <p:nvPr/>
        </p:nvSpPr>
        <p:spPr>
          <a:xfrm>
            <a:off x="2396927" y="5981775"/>
            <a:ext cx="259228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j-ea"/>
                <a:ea typeface="+mj-ea"/>
              </a:rPr>
              <a:t>source /</a:t>
            </a:r>
            <a:r>
              <a:rPr kumimoji="1" lang="en-US" altLang="zh-CN" dirty="0" err="1">
                <a:latin typeface="+mj-ea"/>
                <a:ea typeface="+mj-ea"/>
              </a:rPr>
              <a:t>etc</a:t>
            </a:r>
            <a:r>
              <a:rPr kumimoji="1" lang="en-US" altLang="zh-CN" dirty="0">
                <a:latin typeface="+mj-ea"/>
                <a:ea typeface="+mj-ea"/>
              </a:rPr>
              <a:t>/profile</a:t>
            </a:r>
            <a:endParaRPr kumimoji="1" lang="zh-CN" altLang="en-US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B3E130-9E9C-6542-93FB-2DC218F1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31" y="5843107"/>
            <a:ext cx="3276600" cy="1016000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B45BED74-4F34-624D-B8DC-E58D9BDEDF63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安装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732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Part3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927" y="2759069"/>
            <a:ext cx="10657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安装配置</a:t>
            </a:r>
            <a:r>
              <a:rPr lang="en-US" altLang="zh-CN" sz="6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Hadoop</a:t>
            </a:r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伪分布式</a:t>
            </a:r>
            <a:endParaRPr lang="en-US" sz="66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7751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5DDF8E4-B15D-514E-BEA6-ED5B3307E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308362"/>
              </p:ext>
            </p:extLst>
          </p:nvPr>
        </p:nvGraphicFramePr>
        <p:xfrm>
          <a:off x="3044999" y="1600101"/>
          <a:ext cx="6552728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129BF462-D3B9-2A45-A668-C86BA1ACDB34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安装解压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22521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Part1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Hadoop</a:t>
            </a:r>
            <a:r>
              <a:rPr lang="zh-CN" altLang="en-US" sz="7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安装模式</a:t>
            </a:r>
            <a:endParaRPr lang="en-US" sz="72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4585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5DDF8E4-B15D-514E-BEA6-ED5B3307E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049761"/>
              </p:ext>
            </p:extLst>
          </p:nvPr>
        </p:nvGraphicFramePr>
        <p:xfrm>
          <a:off x="598116" y="1460644"/>
          <a:ext cx="3959051" cy="330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7B3F591-5694-E540-BE6E-C9E1A3475406}"/>
              </a:ext>
            </a:extLst>
          </p:cNvPr>
          <p:cNvSpPr/>
          <p:nvPr/>
        </p:nvSpPr>
        <p:spPr>
          <a:xfrm>
            <a:off x="5637287" y="3136572"/>
            <a:ext cx="692508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export HADOOP_HOME=/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opt/hadoop-2.8.1</a:t>
            </a:r>
            <a:endParaRPr lang="zh-CN" altLang="zh-CN" sz="2000" b="1" dirty="0">
              <a:solidFill>
                <a:srgbClr val="0000FF"/>
              </a:solidFill>
              <a:latin typeface="+mn-ea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export PATH=$PATH:$HADOOP_HOME/</a:t>
            </a:r>
            <a:r>
              <a:rPr lang="en-US" altLang="zh-CN" sz="2000" dirty="0" err="1">
                <a:latin typeface="+mn-ea"/>
                <a:cs typeface="宋体" panose="02010600030101010101" pitchFamily="2" charset="-122"/>
              </a:rPr>
              <a:t>sbin</a:t>
            </a:r>
            <a:endParaRPr lang="zh-CN" altLang="zh-CN" sz="2000" dirty="0">
              <a:latin typeface="+mn-ea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+mn-ea"/>
              </a:rPr>
              <a:t>export PATH=$PATH:$HADOOP_HOME/bin</a:t>
            </a:r>
            <a:r>
              <a:rPr lang="zh-CN" altLang="zh-CN" sz="2000" dirty="0">
                <a:latin typeface="+mn-ea"/>
              </a:rPr>
              <a:t> 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09026-464A-374F-A902-1766E2436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287" y="1889211"/>
            <a:ext cx="4177404" cy="1247361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244E326-A89A-0345-8FA9-4F0336FB8B26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</a:rPr>
              <a:t>配置</a:t>
            </a:r>
            <a:r>
              <a:rPr lang="en-US" altLang="zh-CN" sz="2800" dirty="0">
                <a:solidFill>
                  <a:srgbClr val="0070C0"/>
                </a:solidFill>
                <a:latin typeface="+mn-ea"/>
                <a:ea typeface="+mn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</a:rPr>
              <a:t>环境变量</a:t>
            </a:r>
            <a:endParaRPr lang="en-US" altLang="zh-CN" sz="28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55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5DDF8E4-B15D-514E-BEA6-ED5B3307E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976766"/>
              </p:ext>
            </p:extLst>
          </p:nvPr>
        </p:nvGraphicFramePr>
        <p:xfrm>
          <a:off x="2756967" y="952029"/>
          <a:ext cx="727280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A88B3AD1-8CFF-7D4D-900C-2383A26F3F8B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配置文件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096E08-7681-F944-8325-B4BED2694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695" y="926944"/>
            <a:ext cx="1727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5133231" y="1366690"/>
            <a:ext cx="298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hadoop-env.sh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CC3CE-7225-CC4C-857E-91A0AB47F212}"/>
              </a:ext>
            </a:extLst>
          </p:cNvPr>
          <p:cNvSpPr/>
          <p:nvPr/>
        </p:nvSpPr>
        <p:spPr>
          <a:xfrm>
            <a:off x="2265661" y="4413821"/>
            <a:ext cx="81369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export  JAVA_HOME=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/opt/jdk1.8.0_131</a:t>
            </a:r>
            <a:endParaRPr lang="zh-CN" altLang="zh-CN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D23064-627E-5B43-9F94-FF0A366F72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1383" y="3112269"/>
            <a:ext cx="4477246" cy="130155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0C113C03-9CD7-9D4E-A6E5-54DA7FE483E3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</a:rPr>
              <a:t>配置</a:t>
            </a:r>
            <a:r>
              <a:rPr lang="en-US" altLang="zh-CN" sz="2800" dirty="0">
                <a:solidFill>
                  <a:srgbClr val="0070C0"/>
                </a:solidFill>
                <a:latin typeface="+mn-ea"/>
                <a:ea typeface="+mn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</a:rPr>
              <a:t>配置文件</a:t>
            </a:r>
            <a:endParaRPr lang="en-US" altLang="zh-CN" sz="28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8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5373072" y="995052"/>
            <a:ext cx="535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core-</a:t>
            </a:r>
            <a:r>
              <a:rPr lang="en-US" altLang="zh-CN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site.xml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12EF20-44C7-E44F-AAFE-65CA7D9BC6F0}"/>
              </a:ext>
            </a:extLst>
          </p:cNvPr>
          <p:cNvSpPr/>
          <p:nvPr/>
        </p:nvSpPr>
        <p:spPr>
          <a:xfrm>
            <a:off x="344871" y="1672109"/>
            <a:ext cx="7812696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&lt;property&gt; </a:t>
            </a:r>
            <a:endParaRPr lang="zh-CN" altLang="zh-CN" sz="2000" dirty="0">
              <a:latin typeface="+mj-ea"/>
              <a:ea typeface="+mj-ea"/>
              <a:cs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&lt;!—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hdfs</a:t>
            </a:r>
            <a:r>
              <a:rPr lang="zh-CN" altLang="zh-CN" sz="2000" b="1" dirty="0">
                <a:solidFill>
                  <a:srgbClr val="0000FF"/>
                </a:solidFill>
                <a:latin typeface="+mj-ea"/>
                <a:ea typeface="+mj-ea"/>
                <a:cs typeface="TimesNewRomanPSMT" panose="02020603050405020304" pitchFamily="18" charset="0"/>
              </a:rPr>
              <a:t>的访问接口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--&gt;</a:t>
            </a:r>
            <a:endParaRPr lang="zh-CN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&lt;name&gt;</a:t>
            </a:r>
            <a:r>
              <a:rPr lang="en-US" altLang="zh-CN" sz="2000" dirty="0" err="1">
                <a:latin typeface="+mj-ea"/>
                <a:ea typeface="+mj-ea"/>
                <a:cs typeface="宋体" panose="02010600030101010101" pitchFamily="2" charset="-122"/>
              </a:rPr>
              <a:t>fs.defaultFS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&lt;/name&gt; </a:t>
            </a:r>
            <a:endParaRPr lang="zh-CN" altLang="zh-CN" sz="2000" dirty="0">
              <a:latin typeface="+mj-ea"/>
              <a:ea typeface="+mj-ea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&lt;value&gt;</a:t>
            </a:r>
            <a:r>
              <a:rPr lang="en-US" altLang="zh-CN" sz="2000" b="1" dirty="0" err="1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</a:rPr>
              <a:t>hdfs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</a:rPr>
              <a:t>://hadoop:9000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&lt;/value&gt; &lt;/property&gt; </a:t>
            </a:r>
            <a:endParaRPr lang="zh-CN" altLang="zh-CN" sz="2000" dirty="0">
              <a:latin typeface="+mj-ea"/>
              <a:ea typeface="+mj-ea"/>
              <a:cs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&lt;!--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</a:t>
            </a:r>
            <a:r>
              <a:rPr lang="zh-CN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临时目录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--&gt; </a:t>
            </a:r>
          </a:p>
          <a:p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&lt;property&gt; </a:t>
            </a:r>
            <a:endParaRPr lang="zh-CN" altLang="zh-CN" sz="2000" dirty="0">
              <a:latin typeface="+mj-ea"/>
              <a:ea typeface="+mj-ea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&lt;name&gt;</a:t>
            </a:r>
            <a:r>
              <a:rPr lang="en-US" altLang="zh-CN" sz="2000" dirty="0" err="1">
                <a:latin typeface="+mj-ea"/>
                <a:ea typeface="+mj-ea"/>
                <a:cs typeface="宋体" panose="02010600030101010101" pitchFamily="2" charset="-122"/>
              </a:rPr>
              <a:t>hadoop.tmp.dir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&lt;/name&gt; </a:t>
            </a:r>
            <a:endParaRPr lang="zh-CN" altLang="zh-CN" sz="2000" dirty="0">
              <a:latin typeface="+mj-ea"/>
              <a:ea typeface="+mj-ea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&lt;value&gt;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</a:rPr>
              <a:t>/install/hadoop-2.8.0/</a:t>
            </a:r>
            <a:r>
              <a:rPr lang="en-US" altLang="zh-CN" sz="2000" b="1" dirty="0" err="1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</a:rPr>
              <a:t>tmp</a:t>
            </a:r>
            <a:r>
              <a:rPr lang="en-US" altLang="zh-CN" sz="2000" dirty="0">
                <a:latin typeface="+mj-ea"/>
                <a:ea typeface="+mj-ea"/>
              </a:rPr>
              <a:t>&lt;/value&gt; &lt;/property&gt;</a:t>
            </a:r>
            <a:r>
              <a:rPr lang="zh-CN" altLang="zh-CN" sz="2000" dirty="0">
                <a:latin typeface="+mj-ea"/>
                <a:ea typeface="+mj-ea"/>
              </a:rPr>
              <a:t> 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B549B8-4074-4543-B692-B1AC04DF6C77}"/>
              </a:ext>
            </a:extLst>
          </p:cNvPr>
          <p:cNvSpPr txBox="1"/>
          <p:nvPr/>
        </p:nvSpPr>
        <p:spPr>
          <a:xfrm>
            <a:off x="8555108" y="1672109"/>
            <a:ext cx="42338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</a:rPr>
              <a:t>hdfs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</a:rPr>
              <a:t>://hadoop:9000</a:t>
            </a: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Hadoop:</a:t>
            </a:r>
            <a:r>
              <a:rPr kumimoji="1" lang="en-US" altLang="zh-CN" sz="2000" b="1" dirty="0">
                <a:latin typeface="+mj-ea"/>
                <a:ea typeface="+mj-ea"/>
              </a:rPr>
              <a:t>/</a:t>
            </a:r>
            <a:r>
              <a:rPr kumimoji="1" lang="en-US" altLang="zh-CN" sz="2000" b="1" dirty="0" err="1">
                <a:latin typeface="+mj-ea"/>
                <a:ea typeface="+mj-ea"/>
              </a:rPr>
              <a:t>etc</a:t>
            </a:r>
            <a:r>
              <a:rPr kumimoji="1" lang="en-US" altLang="zh-CN" sz="2000" b="1" dirty="0">
                <a:latin typeface="+mj-ea"/>
                <a:ea typeface="+mj-ea"/>
              </a:rPr>
              <a:t>/hosts</a:t>
            </a:r>
            <a:r>
              <a:rPr kumimoji="1" lang="zh-CN" altLang="en-US" sz="2000" b="1" dirty="0">
                <a:latin typeface="+mj-ea"/>
                <a:ea typeface="+mj-ea"/>
              </a:rPr>
              <a:t>里配置的。</a:t>
            </a:r>
            <a:endParaRPr kumimoji="1" lang="en-US" altLang="zh-CN" sz="2000" b="1" dirty="0">
              <a:latin typeface="+mj-ea"/>
              <a:ea typeface="+mj-ea"/>
            </a:endParaRPr>
          </a:p>
          <a:p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9000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：</a:t>
            </a:r>
            <a:r>
              <a:rPr kumimoji="1" lang="zh-CN" altLang="en-US" sz="2000" b="1" dirty="0">
                <a:latin typeface="+mj-ea"/>
                <a:ea typeface="+mj-ea"/>
              </a:rPr>
              <a:t>访问端口，可以改。</a:t>
            </a:r>
            <a:endParaRPr kumimoji="1" lang="en-US" altLang="zh-CN" sz="2000" dirty="0"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3AC3B4-CA8A-C746-A292-20D4F373D47E}"/>
              </a:ext>
            </a:extLst>
          </p:cNvPr>
          <p:cNvSpPr txBox="1"/>
          <p:nvPr/>
        </p:nvSpPr>
        <p:spPr>
          <a:xfrm>
            <a:off x="8519789" y="4108057"/>
            <a:ext cx="426913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</a:rPr>
              <a:t>/install/hadoop-2.8.0/</a:t>
            </a:r>
            <a:r>
              <a:rPr lang="en-US" altLang="zh-CN" sz="2000" b="1" dirty="0" err="1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</a:rPr>
              <a:t>tmp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r>
              <a:rPr kumimoji="1" lang="en-US" altLang="zh-Hans" sz="2000" b="1" dirty="0">
                <a:latin typeface="+mj-ea"/>
                <a:ea typeface="+mj-ea"/>
              </a:rPr>
              <a:t>1</a:t>
            </a:r>
            <a:r>
              <a:rPr kumimoji="1" lang="zh-Hans" altLang="en-US" sz="2000" b="1" dirty="0">
                <a:latin typeface="+mj-ea"/>
                <a:ea typeface="+mj-ea"/>
              </a:rPr>
              <a:t>：</a:t>
            </a:r>
            <a:r>
              <a:rPr kumimoji="1" lang="en-US" altLang="zh-CN" sz="2000" b="1" dirty="0">
                <a:latin typeface="+mj-ea"/>
                <a:ea typeface="+mj-ea"/>
              </a:rPr>
              <a:t>Hadoop</a:t>
            </a:r>
            <a:r>
              <a:rPr kumimoji="1" lang="zh-CN" altLang="en-US" sz="2000" b="1" dirty="0">
                <a:latin typeface="+mj-ea"/>
                <a:ea typeface="+mj-ea"/>
              </a:rPr>
              <a:t>临时文件目录，可修改</a:t>
            </a:r>
            <a:endParaRPr kumimoji="1" lang="en-US" altLang="zh-CN" sz="2000" b="1" dirty="0">
              <a:latin typeface="+mj-ea"/>
              <a:ea typeface="+mj-ea"/>
            </a:endParaRPr>
          </a:p>
          <a:p>
            <a:r>
              <a:rPr kumimoji="1" lang="en-US" altLang="zh-CN" sz="2000" b="1" dirty="0">
                <a:latin typeface="+mj-ea"/>
                <a:ea typeface="+mj-ea"/>
              </a:rPr>
              <a:t>2</a:t>
            </a:r>
            <a:r>
              <a:rPr kumimoji="1" lang="zh-CN" altLang="en-US" sz="2000" b="1" dirty="0">
                <a:latin typeface="+mj-ea"/>
                <a:ea typeface="+mj-ea"/>
              </a:rPr>
              <a:t>：</a:t>
            </a:r>
            <a:r>
              <a:rPr kumimoji="1" lang="en-US" altLang="zh-CN" sz="2000" b="1" dirty="0" err="1">
                <a:latin typeface="+mj-ea"/>
                <a:ea typeface="+mj-ea"/>
              </a:rPr>
              <a:t>linux</a:t>
            </a:r>
            <a:r>
              <a:rPr kumimoji="1" lang="zh-CN" altLang="en-US" sz="2000" b="1" dirty="0">
                <a:latin typeface="+mj-ea"/>
                <a:ea typeface="+mj-ea"/>
              </a:rPr>
              <a:t>里要事先建立此目录</a:t>
            </a:r>
            <a:endParaRPr kumimoji="1" lang="en-US" altLang="zh-CN" sz="2000" b="1" dirty="0">
              <a:latin typeface="+mj-ea"/>
              <a:ea typeface="+mj-ea"/>
            </a:endParaRPr>
          </a:p>
          <a:p>
            <a:endParaRPr kumimoji="1" lang="en-US" altLang="zh-CN" sz="2000" b="1" dirty="0">
              <a:latin typeface="+mj-ea"/>
              <a:ea typeface="+mj-ea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872197F-37E5-8043-A104-6588DB7C45D4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配置文件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24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989215" y="102403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hdfs-site.xml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12EF20-44C7-E44F-AAFE-65CA7D9BC6F0}"/>
              </a:ext>
            </a:extLst>
          </p:cNvPr>
          <p:cNvSpPr/>
          <p:nvPr/>
        </p:nvSpPr>
        <p:spPr>
          <a:xfrm>
            <a:off x="344871" y="1672109"/>
            <a:ext cx="770451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&lt;!—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hdfs</a:t>
            </a:r>
            <a:r>
              <a:rPr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中文件块副本的数量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--&gt;</a:t>
            </a:r>
            <a:endParaRPr lang="zh-CN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&lt;property&gt;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&lt;name&gt;</a:t>
            </a:r>
            <a:r>
              <a:rPr lang="en-US" altLang="zh-CN" sz="2000" dirty="0" err="1">
                <a:latin typeface="+mj-ea"/>
                <a:ea typeface="+mj-ea"/>
              </a:rPr>
              <a:t>dfs.replication</a:t>
            </a:r>
            <a:r>
              <a:rPr lang="en-US" altLang="zh-CN" sz="2000" dirty="0">
                <a:latin typeface="+mj-ea"/>
                <a:ea typeface="+mj-ea"/>
              </a:rPr>
              <a:t>&lt;/name&gt;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&lt;value&gt;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zh-CN" sz="2000" dirty="0">
                <a:latin typeface="+mj-ea"/>
                <a:ea typeface="+mj-ea"/>
              </a:rPr>
              <a:t>&lt;/value&gt;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&lt;/property&gt;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B549B8-4074-4543-B692-B1AC04DF6C77}"/>
              </a:ext>
            </a:extLst>
          </p:cNvPr>
          <p:cNvSpPr txBox="1"/>
          <p:nvPr/>
        </p:nvSpPr>
        <p:spPr>
          <a:xfrm>
            <a:off x="8045089" y="4768453"/>
            <a:ext cx="4032573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如果不配置此文件也可以，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hadoop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会默认为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kumimoji="1" lang="zh-Hans" altLang="en-US" sz="2000" b="1" dirty="0">
                <a:solidFill>
                  <a:srgbClr val="0000FF"/>
                </a:solidFill>
                <a:latin typeface="+mj-ea"/>
                <a:ea typeface="+mj-ea"/>
              </a:rPr>
              <a:t>。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因为是伪分布（伪分布是在</a:t>
            </a:r>
            <a:r>
              <a:rPr kumimoji="1" lang="en-US" altLang="zh-Hans" sz="2000" b="1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台服务器上部署）所以是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就可以。</a:t>
            </a:r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8136D94-BB1A-3E4A-8FD0-22364FF08C4F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配置文件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18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989215" y="870770"/>
            <a:ext cx="535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mapred-site.xml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12EF20-44C7-E44F-AAFE-65CA7D9BC6F0}"/>
              </a:ext>
            </a:extLst>
          </p:cNvPr>
          <p:cNvSpPr/>
          <p:nvPr/>
        </p:nvSpPr>
        <p:spPr>
          <a:xfrm>
            <a:off x="165023" y="1672109"/>
            <a:ext cx="788436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&lt;!--</a:t>
            </a:r>
            <a:r>
              <a:rPr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指定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mr</a:t>
            </a:r>
            <a:r>
              <a:rPr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运行在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yarn</a:t>
            </a:r>
            <a:r>
              <a:rPr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上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--&gt; </a:t>
            </a:r>
            <a:endParaRPr lang="zh-CN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&lt;property&gt;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&lt;name&gt;</a:t>
            </a:r>
            <a:r>
              <a:rPr lang="en-US" altLang="zh-CN" sz="2000" dirty="0" err="1">
                <a:latin typeface="+mj-ea"/>
                <a:ea typeface="+mj-ea"/>
              </a:rPr>
              <a:t>mapreduce.framework.name</a:t>
            </a:r>
            <a:r>
              <a:rPr lang="en-US" altLang="zh-CN" sz="2000" dirty="0">
                <a:latin typeface="+mj-ea"/>
                <a:ea typeface="+mj-ea"/>
              </a:rPr>
              <a:t>&lt;/name&gt;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&lt;value&gt;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yarn</a:t>
            </a:r>
            <a:r>
              <a:rPr lang="en-US" altLang="zh-CN" sz="2000" dirty="0">
                <a:latin typeface="+mj-ea"/>
                <a:ea typeface="+mj-ea"/>
              </a:rPr>
              <a:t>&lt;/value&gt;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&lt;/property&gt; </a:t>
            </a:r>
            <a:endParaRPr lang="zh-CN" altLang="zh-CN" sz="20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B549B8-4074-4543-B692-B1AC04DF6C77}"/>
              </a:ext>
            </a:extLst>
          </p:cNvPr>
          <p:cNvSpPr txBox="1"/>
          <p:nvPr/>
        </p:nvSpPr>
        <p:spPr>
          <a:xfrm>
            <a:off x="8555108" y="1672109"/>
            <a:ext cx="4233816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yarn</a:t>
            </a:r>
          </a:p>
          <a:p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使用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yarn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框架（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hadoop2.0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）</a:t>
            </a:r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分布式与伪分布式通常都填写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yarn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方式</a:t>
            </a:r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还有以下两种取值：</a:t>
            </a:r>
            <a:endParaRPr kumimoji="1"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local: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表示本地运行</a:t>
            </a:r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classic: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表示使用经典的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mapreduce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框架（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hadoop</a:t>
            </a:r>
            <a:r>
              <a:rPr kumimoji="1" lang="en-US" altLang="zh-Hans" sz="2000" b="1" dirty="0">
                <a:solidFill>
                  <a:srgbClr val="0000FF"/>
                </a:solidFill>
                <a:latin typeface="+mj-ea"/>
                <a:ea typeface="+mj-ea"/>
              </a:rPr>
              <a:t>1.0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）</a:t>
            </a:r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18B3530-1928-7F44-A5F8-8715B69BF3F4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配置文件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44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5319395" y="866648"/>
            <a:ext cx="535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yarn-</a:t>
            </a:r>
            <a:r>
              <a:rPr lang="en-US" altLang="zh-CN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site.xml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12EF20-44C7-E44F-AAFE-65CA7D9BC6F0}"/>
              </a:ext>
            </a:extLst>
          </p:cNvPr>
          <p:cNvSpPr/>
          <p:nvPr/>
        </p:nvSpPr>
        <p:spPr>
          <a:xfrm>
            <a:off x="165023" y="1672109"/>
            <a:ext cx="655238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&lt;property&gt;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&lt;name&gt;</a:t>
            </a:r>
            <a:r>
              <a:rPr lang="en-US" altLang="zh-CN" sz="2000" dirty="0" err="1">
                <a:latin typeface="+mj-ea"/>
                <a:ea typeface="+mj-ea"/>
              </a:rPr>
              <a:t>yarn.resourcemanager.hostname</a:t>
            </a:r>
            <a:r>
              <a:rPr lang="en-US" altLang="zh-CN" sz="2000" dirty="0">
                <a:latin typeface="+mj-ea"/>
                <a:ea typeface="+mj-ea"/>
              </a:rPr>
              <a:t>&lt;/name&gt;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&lt;value&gt;</a:t>
            </a:r>
            <a:r>
              <a:rPr lang="en-US" altLang="zh-CN" sz="2000" b="1" dirty="0" err="1">
                <a:solidFill>
                  <a:srgbClr val="FF0000"/>
                </a:solidFill>
                <a:latin typeface="+mj-ea"/>
                <a:ea typeface="+mj-ea"/>
              </a:rPr>
              <a:t>hadoop</a:t>
            </a:r>
            <a:r>
              <a:rPr lang="en-US" altLang="zh-CN" sz="2000" dirty="0">
                <a:latin typeface="+mj-ea"/>
                <a:ea typeface="+mj-ea"/>
              </a:rPr>
              <a:t>&lt;/value&gt; </a:t>
            </a:r>
          </a:p>
          <a:p>
            <a:r>
              <a:rPr lang="en-US" altLang="zh-CN" sz="2000" dirty="0">
                <a:latin typeface="+mj-ea"/>
                <a:ea typeface="+mj-ea"/>
              </a:rPr>
              <a:t>&lt;/property&gt;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&lt;!—reducer</a:t>
            </a:r>
            <a:r>
              <a:rPr lang="zh-CN" altLang="zh-CN" sz="2000" dirty="0">
                <a:latin typeface="+mj-ea"/>
                <a:ea typeface="+mj-ea"/>
              </a:rPr>
              <a:t>获取数据的方式</a:t>
            </a:r>
            <a:r>
              <a:rPr lang="en-US" altLang="zh-CN" sz="2000" dirty="0">
                <a:latin typeface="+mj-ea"/>
                <a:ea typeface="+mj-ea"/>
              </a:rPr>
              <a:t>--&gt; </a:t>
            </a:r>
          </a:p>
          <a:p>
            <a:r>
              <a:rPr lang="en-US" altLang="zh-CN" sz="2000" dirty="0">
                <a:latin typeface="+mj-ea"/>
                <a:ea typeface="+mj-ea"/>
              </a:rPr>
              <a:t>&lt;property&gt;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&lt;name&gt;</a:t>
            </a:r>
            <a:r>
              <a:rPr lang="en-US" altLang="zh-CN" sz="2000" dirty="0" err="1">
                <a:latin typeface="+mj-ea"/>
                <a:ea typeface="+mj-ea"/>
              </a:rPr>
              <a:t>yarn.nodemanager.aux</a:t>
            </a:r>
            <a:r>
              <a:rPr lang="en-US" altLang="zh-CN" sz="2000" dirty="0">
                <a:latin typeface="+mj-ea"/>
                <a:ea typeface="+mj-ea"/>
              </a:rPr>
              <a:t>-services&lt;/name&gt;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&lt;value&gt;</a:t>
            </a:r>
            <a:r>
              <a:rPr lang="en-US" altLang="zh-CN" sz="2000" b="1" dirty="0" err="1">
                <a:solidFill>
                  <a:srgbClr val="FF0000"/>
                </a:solidFill>
                <a:latin typeface="+mj-ea"/>
                <a:ea typeface="+mj-ea"/>
              </a:rPr>
              <a:t>mapreduce_shuffle</a:t>
            </a:r>
            <a:r>
              <a:rPr lang="en-US" altLang="zh-CN" sz="2000" dirty="0">
                <a:latin typeface="+mj-ea"/>
                <a:ea typeface="+mj-ea"/>
              </a:rPr>
              <a:t>&lt;/value&gt; </a:t>
            </a:r>
          </a:p>
          <a:p>
            <a:r>
              <a:rPr lang="en-US" altLang="zh-CN" sz="2000" dirty="0">
                <a:latin typeface="+mj-ea"/>
                <a:ea typeface="+mj-ea"/>
              </a:rPr>
              <a:t>&lt;/property&gt; </a:t>
            </a:r>
            <a:endParaRPr lang="zh-CN" altLang="zh-CN" sz="20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B549B8-4074-4543-B692-B1AC04DF6C77}"/>
              </a:ext>
            </a:extLst>
          </p:cNvPr>
          <p:cNvSpPr txBox="1"/>
          <p:nvPr/>
        </p:nvSpPr>
        <p:spPr>
          <a:xfrm>
            <a:off x="7365479" y="4520929"/>
            <a:ext cx="4536504" cy="200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b="1" dirty="0" err="1">
                <a:solidFill>
                  <a:srgbClr val="FF0000"/>
                </a:solidFill>
                <a:latin typeface="+mj-ea"/>
                <a:ea typeface="+mj-ea"/>
              </a:rPr>
              <a:t>hadoop</a:t>
            </a:r>
            <a:endParaRPr kumimoji="1"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kumimoji="1"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resourcemanager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的地址，与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/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etc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/hosts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里的配置一致</a:t>
            </a:r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+mj-ea"/>
                <a:ea typeface="+mj-ea"/>
              </a:rPr>
              <a:t>mapreduce_shuffle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reducer</a:t>
            </a:r>
            <a:r>
              <a:rPr lang="zh-CN" altLang="zh-CN" sz="2000" b="1" dirty="0">
                <a:solidFill>
                  <a:srgbClr val="0000FF"/>
                </a:solidFill>
                <a:latin typeface="+mj-ea"/>
                <a:ea typeface="+mj-ea"/>
              </a:rPr>
              <a:t>获取数据的方式</a:t>
            </a:r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endParaRPr kumimoji="1" lang="en-US" altLang="zh-CN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A8EC7EE-F833-E74F-A8F0-F476516EF9FF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配置文件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6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006401FE-C12D-0145-9761-90D23A1215B6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 err="1">
                <a:solidFill>
                  <a:srgbClr val="0070C0"/>
                </a:solidFill>
                <a:latin typeface="+mn-ea"/>
                <a:ea typeface="+mn-ea"/>
              </a:rPr>
              <a:t>ssh</a:t>
            </a:r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</a:rPr>
              <a:t>免密码设置</a:t>
            </a:r>
            <a:endParaRPr lang="en-US" altLang="zh-CN" sz="28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A42B3A-4871-BC47-AD24-024FB5A15B3E}"/>
              </a:ext>
            </a:extLst>
          </p:cNvPr>
          <p:cNvSpPr txBox="1"/>
          <p:nvPr/>
        </p:nvSpPr>
        <p:spPr>
          <a:xfrm>
            <a:off x="5205239" y="1528093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ssh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配置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CF7609-0B99-1748-987A-B5BAC5ED834A}"/>
              </a:ext>
            </a:extLst>
          </p:cNvPr>
          <p:cNvSpPr/>
          <p:nvPr/>
        </p:nvSpPr>
        <p:spPr>
          <a:xfrm>
            <a:off x="212988" y="3112269"/>
            <a:ext cx="788436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 err="1">
                <a:latin typeface="+mn-ea"/>
              </a:rPr>
              <a:t>ssh</a:t>
            </a:r>
            <a:r>
              <a:rPr lang="en-US" altLang="zh-CN" sz="2000" dirty="0">
                <a:latin typeface="+mn-ea"/>
              </a:rPr>
              <a:t>-keygen –t </a:t>
            </a:r>
            <a:r>
              <a:rPr lang="en-US" altLang="zh-CN" sz="2000" dirty="0" err="1">
                <a:latin typeface="+mn-ea"/>
              </a:rPr>
              <a:t>rsa</a:t>
            </a:r>
            <a:endParaRPr lang="en-US" altLang="zh-CN" sz="2000" dirty="0">
              <a:latin typeface="+mn-ea"/>
            </a:endParaRPr>
          </a:p>
          <a:p>
            <a:pPr>
              <a:buNone/>
            </a:pPr>
            <a:r>
              <a:rPr lang="en-US" altLang="zh-CN" sz="2000" dirty="0" err="1">
                <a:latin typeface="+mn-ea"/>
              </a:rPr>
              <a:t>cp</a:t>
            </a:r>
            <a:r>
              <a:rPr lang="en-US" altLang="zh-CN" sz="2000" dirty="0">
                <a:latin typeface="+mn-ea"/>
              </a:rPr>
              <a:t> ~/.</a:t>
            </a:r>
            <a:r>
              <a:rPr lang="en-US" altLang="zh-CN" sz="2000" dirty="0" err="1">
                <a:latin typeface="+mn-ea"/>
              </a:rPr>
              <a:t>ssh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id_rsa.pub</a:t>
            </a:r>
            <a:r>
              <a:rPr lang="en-US" altLang="zh-CN" sz="2000" dirty="0">
                <a:latin typeface="+mn-ea"/>
              </a:rPr>
              <a:t>  ~/.</a:t>
            </a:r>
            <a:r>
              <a:rPr lang="en-US" altLang="zh-CN" sz="2000" dirty="0" err="1">
                <a:latin typeface="+mn-ea"/>
              </a:rPr>
              <a:t>ssh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authorized_keys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93D28-745A-8B4E-A12E-BFA122275CEF}"/>
              </a:ext>
            </a:extLst>
          </p:cNvPr>
          <p:cNvSpPr txBox="1"/>
          <p:nvPr/>
        </p:nvSpPr>
        <p:spPr>
          <a:xfrm>
            <a:off x="8085684" y="4552429"/>
            <a:ext cx="453650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为什么要设置</a:t>
            </a:r>
            <a:r>
              <a:rPr lang="en-US" altLang="zh-CN" sz="2000" dirty="0" err="1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ssh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？</a:t>
            </a:r>
            <a:endParaRPr lang="en-US" altLang="zh-CN" sz="2000" dirty="0">
              <a:solidFill>
                <a:srgbClr val="0070C0"/>
              </a:solidFill>
              <a:latin typeface="+mn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：因为</a:t>
            </a:r>
            <a:r>
              <a:rPr lang="en-US" altLang="zh-CN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Hadoop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依靠</a:t>
            </a:r>
            <a:r>
              <a:rPr lang="en-US" altLang="zh-CN" sz="2000" dirty="0" err="1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ssh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进行通信</a:t>
            </a:r>
            <a:endParaRPr lang="en-US" altLang="zh-CN" sz="2000" dirty="0">
              <a:solidFill>
                <a:srgbClr val="0070C0"/>
              </a:solidFill>
              <a:latin typeface="+mn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：</a:t>
            </a:r>
            <a:r>
              <a:rPr lang="en-US" altLang="zh-CN" sz="2000" dirty="0" err="1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ssh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连接默认是需要用户输入账号的</a:t>
            </a:r>
            <a:endParaRPr lang="en-US" altLang="zh-CN" sz="2000" dirty="0">
              <a:solidFill>
                <a:srgbClr val="0070C0"/>
              </a:solidFill>
              <a:latin typeface="+mn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3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cs typeface="+mj-cs"/>
                <a:sym typeface="Browallia New" charset="0"/>
              </a:rPr>
              <a:t>：免密码后就不用输入账号了。</a:t>
            </a:r>
            <a:endParaRPr lang="en-US" altLang="zh-CN" sz="2000" dirty="0">
              <a:solidFill>
                <a:srgbClr val="0070C0"/>
              </a:solidFill>
              <a:latin typeface="+mn-ea"/>
              <a:cs typeface="+mj-cs"/>
              <a:sym typeface="Browallia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12EF20-44C7-E44F-AAFE-65CA7D9BC6F0}"/>
              </a:ext>
            </a:extLst>
          </p:cNvPr>
          <p:cNvSpPr/>
          <p:nvPr/>
        </p:nvSpPr>
        <p:spPr>
          <a:xfrm>
            <a:off x="740743" y="1744117"/>
            <a:ext cx="660766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在</a:t>
            </a:r>
            <a:r>
              <a:rPr lang="en-US" altLang="zh-CN" sz="2000" dirty="0" err="1">
                <a:latin typeface="+mj-ea"/>
                <a:ea typeface="+mj-ea"/>
              </a:rPr>
              <a:t>linux</a:t>
            </a:r>
            <a:r>
              <a:rPr lang="zh-CN" altLang="en-US" sz="2000" dirty="0">
                <a:latin typeface="+mj-ea"/>
                <a:ea typeface="+mj-ea"/>
              </a:rPr>
              <a:t>里执行如下命令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hadoop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namenode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 -format </a:t>
            </a:r>
            <a:endParaRPr lang="zh-CN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  <a:p>
            <a:endParaRPr lang="zh-CN" altLang="zh-CN" sz="20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B549B8-4074-4543-B692-B1AC04DF6C77}"/>
              </a:ext>
            </a:extLst>
          </p:cNvPr>
          <p:cNvSpPr txBox="1"/>
          <p:nvPr/>
        </p:nvSpPr>
        <p:spPr>
          <a:xfrm>
            <a:off x="8157567" y="3616325"/>
            <a:ext cx="377892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命令执行完，会输出很多日志，日志里有</a:t>
            </a:r>
            <a:r>
              <a:rPr kumimoji="1"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success,</a:t>
            </a:r>
            <a:r>
              <a:rPr kumimoji="1"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表示格式化正确完成</a:t>
            </a:r>
            <a:endParaRPr kumimoji="1" lang="en-US" altLang="zh-CN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65D13B9-7E69-464B-9CAB-84FEE448957F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格式化</a:t>
            </a:r>
            <a:r>
              <a:rPr lang="en-US" altLang="zh-CN" sz="2800" dirty="0" err="1">
                <a:solidFill>
                  <a:srgbClr val="0070C0"/>
                </a:solidFill>
                <a:latin typeface="+mj-ea"/>
              </a:rPr>
              <a:t>Hdfs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46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5277247" y="1125680"/>
            <a:ext cx="535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启动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Hadoop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CA0F2FF-E6BA-BA4B-8EB9-BBF1B7DE5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919392"/>
              </p:ext>
            </p:extLst>
          </p:nvPr>
        </p:nvGraphicFramePr>
        <p:xfrm>
          <a:off x="1048046" y="1744117"/>
          <a:ext cx="5453337" cy="493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C4BAD27-D53C-D749-B931-6F28FF90CD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155646"/>
              </p:ext>
            </p:extLst>
          </p:nvPr>
        </p:nvGraphicFramePr>
        <p:xfrm>
          <a:off x="7077447" y="1744295"/>
          <a:ext cx="4831243" cy="29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8038FA5F-E174-8941-89A4-C052D12CE018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启动停止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41834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8AF58574-E3BB-BB4A-A508-B98A6E7F18DF}"/>
              </a:ext>
            </a:extLst>
          </p:cNvPr>
          <p:cNvCxnSpPr>
            <a:cxnSpLocks/>
          </p:cNvCxnSpPr>
          <p:nvPr/>
        </p:nvCxnSpPr>
        <p:spPr bwMode="auto">
          <a:xfrm>
            <a:off x="3837087" y="2680221"/>
            <a:ext cx="2664296" cy="1397744"/>
          </a:xfrm>
          <a:prstGeom prst="bentConnector3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6F616D9-06AD-DD44-91E5-B411E3C6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50" y="2968253"/>
            <a:ext cx="1866900" cy="2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018D5B-9751-0B4B-B539-097C0FE1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480" y="1878207"/>
            <a:ext cx="1259607" cy="1604027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A3B1168-4C1E-DF47-A573-AD3A558DD188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</a:rPr>
              <a:t>安装模式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341143" y="116149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正确启动的进程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5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个节点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A49217-D493-1E48-9B0C-645F7D398B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2176165"/>
            <a:ext cx="5112568" cy="2016224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7AD6929-19D0-B94D-926E-1843021839CF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启动停止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3395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5339720" y="1001232"/>
            <a:ext cx="535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停止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Hadoop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1BC2613-E133-2D40-AA6D-52773E2DD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32613"/>
              </p:ext>
            </p:extLst>
          </p:nvPr>
        </p:nvGraphicFramePr>
        <p:xfrm>
          <a:off x="3044999" y="1863713"/>
          <a:ext cx="669674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38E9CAE7-D7DD-B74A-B537-A22CBB6AD6B9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</a:rPr>
              <a:t>启动停止</a:t>
            </a:r>
            <a:r>
              <a:rPr lang="en-US" altLang="zh-CN" sz="2800" dirty="0">
                <a:solidFill>
                  <a:srgbClr val="0070C0"/>
                </a:solidFill>
                <a:latin typeface="+mn-ea"/>
                <a:ea typeface="+mn-ea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330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6E2454-4937-A643-B118-5168BDA7DD83}"/>
              </a:ext>
            </a:extLst>
          </p:cNvPr>
          <p:cNvSpPr txBox="1"/>
          <p:nvPr/>
        </p:nvSpPr>
        <p:spPr>
          <a:xfrm>
            <a:off x="2180903" y="1888133"/>
            <a:ext cx="8496944" cy="34778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咱们讲课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安装的路径是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/opt/hadoop-2.8.1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进入日志目录：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1154430" lvl="1" indent="-51435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cd /opt/hadoop-2.8.1/logs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用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vi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命令查看如下日志文件：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1154430" lvl="1" indent="-514350">
              <a:buFont typeface="Wingdings" pitchFamily="2" charset="2"/>
              <a:buChar char="Ø"/>
            </a:pP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Hdfs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节点日志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1797050" lvl="2" indent="-514350">
              <a:buFont typeface="Wingdings" pitchFamily="2" charset="2"/>
              <a:buChar char="ü"/>
            </a:pP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-root-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datanode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hadoop.log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1797050" lvl="2" indent="-514350">
              <a:buFont typeface="Wingdings" pitchFamily="2" charset="2"/>
              <a:buChar char="ü"/>
            </a:pP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-root-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namenode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hadoop.log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1797050" lvl="2" indent="-514350">
              <a:buFont typeface="Wingdings" pitchFamily="2" charset="2"/>
              <a:buChar char="ü"/>
            </a:pP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-root-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secondarynamenode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hadoop.log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1154430" lvl="1" indent="-51435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Yarn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节点日志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1739900" lvl="2" indent="-457200"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yarn-root-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nodemanager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hadoop.log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marL="1739900" lvl="2" indent="-457200"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yarn-root-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resourcemanager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-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</a:rPr>
              <a:t>hadoop.log</a:t>
            </a:r>
            <a:endParaRPr lang="en-US" altLang="zh-CN" sz="2000" b="1" dirty="0">
              <a:solidFill>
                <a:srgbClr val="0000FF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7DA7073-EE73-DA4D-8691-C9BDF2F6396F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日志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90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53C2851-1F46-EF4D-80D3-0BA60D0C2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517479"/>
              </p:ext>
            </p:extLst>
          </p:nvPr>
        </p:nvGraphicFramePr>
        <p:xfrm>
          <a:off x="3405039" y="2104157"/>
          <a:ext cx="626469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3C928EA2-577D-9B49-9F50-8F6D0023BFD4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n-ea"/>
                <a:ea typeface="+mn-ea"/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</a:rPr>
              <a:t>的</a:t>
            </a:r>
            <a:r>
              <a:rPr lang="en-US" altLang="zh-CN" sz="2800" dirty="0">
                <a:solidFill>
                  <a:srgbClr val="0070C0"/>
                </a:solidFill>
                <a:latin typeface="+mn-ea"/>
                <a:ea typeface="+mn-ea"/>
              </a:rPr>
              <a:t>web</a:t>
            </a:r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</a:rPr>
              <a:t>端口</a:t>
            </a:r>
            <a:endParaRPr lang="en-US" altLang="zh-CN" sz="28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89833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39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092F77F-6818-4148-80FB-F04075630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820099"/>
              </p:ext>
            </p:extLst>
          </p:nvPr>
        </p:nvGraphicFramePr>
        <p:xfrm>
          <a:off x="2396927" y="1240061"/>
          <a:ext cx="806489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BFA15506-A04A-1742-B419-6198D4A8629E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</a:rPr>
              <a:t>Hadoop</a:t>
            </a:r>
            <a:r>
              <a:rPr lang="zh-CN" altLang="en-US" sz="2800" dirty="0">
                <a:solidFill>
                  <a:srgbClr val="0070C0"/>
                </a:solidFill>
              </a:rPr>
              <a:t>安装步骤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655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Part1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选择安装配置</a:t>
            </a:r>
            <a:r>
              <a:rPr lang="en-US" altLang="zh-CN" sz="7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Linux</a:t>
            </a:r>
            <a:endParaRPr lang="en-US" sz="72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6585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6BC3A0C-6F92-A249-9C85-4C62DD58B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275866"/>
              </p:ext>
            </p:extLst>
          </p:nvPr>
        </p:nvGraphicFramePr>
        <p:xfrm>
          <a:off x="1785905" y="1258871"/>
          <a:ext cx="3180322" cy="156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C83DDFA-56A3-F046-BEED-84E72997368C}"/>
              </a:ext>
            </a:extLst>
          </p:cNvPr>
          <p:cNvSpPr txBox="1"/>
          <p:nvPr/>
        </p:nvSpPr>
        <p:spPr>
          <a:xfrm>
            <a:off x="5997327" y="2176165"/>
            <a:ext cx="6192688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选择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kumimoji="1" lang="en-US" altLang="zh-Han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位还是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kumimoji="1" lang="en-US" altLang="zh-Han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位？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如果内存大于</a:t>
            </a:r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kumimoji="1" lang="en-US" altLang="zh-Han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G,</a:t>
            </a: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那么建议选择</a:t>
            </a:r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kumimoji="1" lang="en-US" altLang="zh-Han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位系统版本的</a:t>
            </a:r>
            <a:r>
              <a:rPr kumimoji="1"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linux</a:t>
            </a:r>
            <a:endParaRPr kumimoji="1" lang="zh-CN" altLang="en-US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E2E633D-FE5F-1841-952B-C5780EF6E407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Linux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选择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976425-373B-8A4B-9EF8-74683229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41" y="1456085"/>
            <a:ext cx="6279222" cy="55185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55371E-D53A-774E-BC4A-6D8923173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575" y="1001232"/>
            <a:ext cx="3871967" cy="1177242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E46A4C2-F518-9D4D-A8B5-35D47BBF3CF3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Windows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配置静态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IP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51FF07-CACA-0E44-9E28-FA682EDB359A}"/>
              </a:ext>
            </a:extLst>
          </p:cNvPr>
          <p:cNvSpPr txBox="1"/>
          <p:nvPr/>
        </p:nvSpPr>
        <p:spPr>
          <a:xfrm>
            <a:off x="8229575" y="4408413"/>
            <a:ext cx="302433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选择仅主机原因？</a:t>
            </a:r>
            <a:endParaRPr lang="en-US" altLang="zh-CN" sz="24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仅主机方式配置简单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适合伪分布式搭建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9E053E-2039-744A-B3F8-592632F36022}"/>
              </a:ext>
            </a:extLst>
          </p:cNvPr>
          <p:cNvSpPr txBox="1"/>
          <p:nvPr/>
        </p:nvSpPr>
        <p:spPr>
          <a:xfrm>
            <a:off x="8265397" y="2512154"/>
            <a:ext cx="302433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为什么要配置静态</a:t>
            </a:r>
            <a:r>
              <a:rPr lang="en-US" altLang="zh-CN" sz="2400" dirty="0" err="1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Ip</a:t>
            </a: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？</a:t>
            </a:r>
            <a:endParaRPr lang="en-US" altLang="zh-CN" sz="24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静态</a:t>
            </a:r>
            <a:r>
              <a:rPr lang="en-US" altLang="zh-CN" sz="2000" dirty="0" err="1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固定不变。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动态</a:t>
            </a:r>
            <a:r>
              <a:rPr lang="en-US" altLang="zh-CN" sz="2000" dirty="0" err="1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的</a:t>
            </a:r>
            <a:r>
              <a:rPr lang="en-US" altLang="zh-CN" sz="2000" dirty="0" err="1">
                <a:solidFill>
                  <a:srgbClr val="0070C0"/>
                </a:solidFill>
                <a:latin typeface="+mj-ea"/>
                <a:sym typeface="Browallia New" charset="0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会发生变化，影响配置。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60AF9B-52AD-AB4C-B57F-F9826E39B0B0}"/>
              </a:ext>
            </a:extLst>
          </p:cNvPr>
          <p:cNvSpPr txBox="1"/>
          <p:nvPr/>
        </p:nvSpPr>
        <p:spPr>
          <a:xfrm>
            <a:off x="3909095" y="116805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</a:rPr>
              <a:t>查看静态</a:t>
            </a:r>
            <a:r>
              <a:rPr kumimoji="1" lang="en-US" altLang="zh-CN" sz="2800" b="1" dirty="0" err="1">
                <a:solidFill>
                  <a:schemeClr val="accent1"/>
                </a:solidFill>
              </a:rPr>
              <a:t>ip</a:t>
            </a:r>
            <a:r>
              <a:rPr kumimoji="1" lang="zh-CN" altLang="en-US" sz="2800" b="1" dirty="0">
                <a:solidFill>
                  <a:schemeClr val="accent1"/>
                </a:solidFill>
              </a:rPr>
              <a:t>要设置的网段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A408D12-DDC2-314A-94AA-F644CB037557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配置静态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IP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4B80C9-9736-A14E-977E-C8B9D8305574}"/>
              </a:ext>
            </a:extLst>
          </p:cNvPr>
          <p:cNvSpPr txBox="1"/>
          <p:nvPr/>
        </p:nvSpPr>
        <p:spPr>
          <a:xfrm>
            <a:off x="8919125" y="4408413"/>
            <a:ext cx="3672533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为什么要查看静态</a:t>
            </a:r>
            <a:r>
              <a:rPr lang="en-US" altLang="zh-CN" sz="2000" dirty="0" err="1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设置的网段？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：学生的电脑要与虚拟机处在同一个网段才能互相通信。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  <a:cs typeface="+mj-cs"/>
                <a:sym typeface="Browallia New" charset="0"/>
              </a:rPr>
              <a:t>：能通信才能向虚拟机上传安装文件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  <a:cs typeface="+mj-cs"/>
              <a:sym typeface="Browallia New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EDD28DA-B71F-7A45-9E88-0F3A2929B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473231"/>
              </p:ext>
            </p:extLst>
          </p:nvPr>
        </p:nvGraphicFramePr>
        <p:xfrm>
          <a:off x="164679" y="1816125"/>
          <a:ext cx="8572500" cy="269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379729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D2382E3-F097-2541-88AB-803226033F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057426"/>
              </p:ext>
            </p:extLst>
          </p:nvPr>
        </p:nvGraphicFramePr>
        <p:xfrm>
          <a:off x="2612951" y="1024037"/>
          <a:ext cx="799288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415C1A3C-4B21-4E4A-AF80-8D6CB6B46F98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配置静态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39664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1411</Words>
  <Application>Microsoft Macintosh PowerPoint</Application>
  <PresentationFormat>自定义</PresentationFormat>
  <Paragraphs>258</Paragraphs>
  <Slides>34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TimesNewRomanPSMT</vt:lpstr>
      <vt:lpstr>Wingdings</vt:lpstr>
      <vt:lpstr>第一PPT，www.1ppt.com</vt:lpstr>
      <vt:lpstr>主题1</vt:lpstr>
      <vt:lpstr>第五单元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2018-10-23T01:53:25Z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