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1" r:id="rId2"/>
  </p:sldMasterIdLst>
  <p:notesMasterIdLst>
    <p:notesMasterId r:id="rId6"/>
  </p:notesMasterIdLst>
  <p:handoutMasterIdLst>
    <p:handoutMasterId r:id="rId7"/>
  </p:handoutMasterIdLst>
  <p:sldIdLst>
    <p:sldId id="1653" r:id="rId3"/>
    <p:sldId id="10276" r:id="rId4"/>
    <p:sldId id="515" r:id="rId5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4">
          <p15:clr>
            <a:srgbClr val="A4A3A4"/>
          </p15:clr>
        </p15:guide>
        <p15:guide id="2" orient="horz" pos="4098">
          <p15:clr>
            <a:srgbClr val="A4A3A4"/>
          </p15:clr>
        </p15:guide>
        <p15:guide id="3" pos="4050">
          <p15:clr>
            <a:srgbClr val="A4A3A4"/>
          </p15:clr>
        </p15:guide>
        <p15:guide id="4" pos="557">
          <p15:clr>
            <a:srgbClr val="A4A3A4"/>
          </p15:clr>
        </p15:guide>
        <p15:guide id="5" pos="7430">
          <p15:clr>
            <a:srgbClr val="A4A3A4"/>
          </p15:clr>
        </p15:guide>
        <p15:guide id="6" pos="6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2D7C3"/>
    <a:srgbClr val="FFB700"/>
    <a:srgbClr val="E5DAC9"/>
    <a:srgbClr val="FFC600"/>
    <a:srgbClr val="953D19"/>
    <a:srgbClr val="CC936B"/>
    <a:srgbClr val="CD763D"/>
    <a:srgbClr val="7F1513"/>
    <a:srgbClr val="F89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09" autoAdjust="0"/>
    <p:restoredTop sz="95290" autoAdjust="0"/>
  </p:normalViewPr>
  <p:slideViewPr>
    <p:cSldViewPr>
      <p:cViewPr varScale="1">
        <p:scale>
          <a:sx n="77" d="100"/>
          <a:sy n="77" d="100"/>
        </p:scale>
        <p:origin x="216" y="888"/>
      </p:cViewPr>
      <p:guideLst>
        <p:guide orient="horz" pos="264"/>
        <p:guide orient="horz" pos="4098"/>
        <p:guide pos="4050"/>
        <p:guide pos="557"/>
        <p:guide pos="7430"/>
        <p:guide pos="696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8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DFD-8505-4C7B-90FE-F45A3565472F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964" y="305327"/>
            <a:ext cx="12293269" cy="9488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矩形 2"/>
          <p:cNvSpPr/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57575" y="157588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977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42938" y="6750473"/>
            <a:ext cx="3000375" cy="338193"/>
          </a:xfrm>
        </p:spPr>
        <p:txBody>
          <a:bodyPr/>
          <a:lstStyle/>
          <a:p>
            <a:fld id="{DD615DFD-8505-4C7B-90FE-F45A3565472F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393406" y="6750473"/>
            <a:ext cx="4071938" cy="33819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15438" y="6750473"/>
            <a:ext cx="3000375" cy="338193"/>
          </a:xfrm>
        </p:spPr>
        <p:txBody>
          <a:bodyPr/>
          <a:lstStyle/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675855"/>
      </p:ext>
    </p:extLst>
  </p:cSld>
  <p:clrMapOvr>
    <a:masterClrMapping/>
  </p:clrMapOvr>
  <p:transition spd="med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Accent Colo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641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7" y="1762229"/>
            <a:ext cx="10929938" cy="1550332"/>
          </a:xfrm>
          <a:prstGeom prst="rect">
            <a:avLst/>
          </a:prstGeom>
          <a:noFill/>
        </p:spPr>
        <p:txBody>
          <a:bodyPr lIns="128574" tIns="64287" rIns="128574" bIns="64287" anchor="ctr">
            <a:normAutofit/>
          </a:bodyPr>
          <a:lstStyle>
            <a:lvl1pPr algn="ctr">
              <a:defRPr sz="62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388500"/>
            <a:ext cx="10936215" cy="835359"/>
          </a:xfrm>
          <a:prstGeom prst="rect">
            <a:avLst/>
          </a:prstGeom>
        </p:spPr>
        <p:txBody>
          <a:bodyPr lIns="128574" tIns="64287" rIns="128574" bIns="64287"/>
          <a:lstStyle>
            <a:lvl1pPr marL="0" indent="0" algn="ctr">
              <a:buNone/>
              <a:defRPr sz="39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2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6" y="4334988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3310703" y="5571821"/>
            <a:ext cx="6032003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128574" tIns="64287" rIns="128574" bIns="64287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3310698" y="5144893"/>
            <a:ext cx="6000750" cy="40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74" tIns="64287" rIns="128574" bIns="6428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15.0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课程体系  八维教育研究院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107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pPr/>
              <a:t>23/10/18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有导航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/>
        </p:nvSpPr>
        <p:spPr bwMode="auto">
          <a:xfrm>
            <a:off x="2350741" y="1337710"/>
            <a:ext cx="0" cy="5894944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812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81448" y="1186190"/>
            <a:ext cx="9822341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51178" y="1186188"/>
            <a:ext cx="2025225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</a:p>
        </p:txBody>
      </p:sp>
    </p:spTree>
    <p:extLst>
      <p:ext uri="{BB962C8B-B14F-4D97-AF65-F5344CB8AC3E}">
        <p14:creationId xmlns:p14="http://schemas.microsoft.com/office/powerpoint/2010/main" val="1265892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没有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812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22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961" y="1692467"/>
            <a:ext cx="11746305" cy="4411969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657484" y="1084933"/>
            <a:ext cx="10531170" cy="5062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5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3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10" name="矩形 17"/>
          <p:cNvSpPr>
            <a:spLocks noChangeArrowheads="1"/>
          </p:cNvSpPr>
          <p:nvPr/>
        </p:nvSpPr>
        <p:spPr bwMode="auto">
          <a:xfrm>
            <a:off x="0" y="1084933"/>
            <a:ext cx="227481" cy="465435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03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不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439" y="1084933"/>
            <a:ext cx="12151350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21878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439" y="1084933"/>
            <a:ext cx="12151350" cy="5164040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2461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306"/>
            <a:ext cx="11572875" cy="120544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42938" y="6704266"/>
            <a:ext cx="3000375" cy="383732"/>
          </a:xfrm>
        </p:spPr>
        <p:txBody>
          <a:bodyPr/>
          <a:lstStyle>
            <a:lvl1pPr>
              <a:defRPr/>
            </a:lvl1pPr>
          </a:lstStyle>
          <a:p>
            <a:fld id="{DD615DFD-8505-4C7B-90FE-F45A3565472F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393406" y="6704266"/>
            <a:ext cx="4071938" cy="383732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15438" y="6704266"/>
            <a:ext cx="3000375" cy="383732"/>
          </a:xfrm>
        </p:spPr>
        <p:txBody>
          <a:bodyPr/>
          <a:lstStyle>
            <a:lvl1pPr>
              <a:defRPr/>
            </a:lvl1pPr>
          </a:lstStyle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61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84039" y="6703596"/>
            <a:ext cx="2893219" cy="385072"/>
          </a:xfrm>
        </p:spPr>
        <p:txBody>
          <a:bodyPr/>
          <a:lstStyle/>
          <a:p>
            <a:fld id="{DD615DFD-8505-4C7B-90FE-F45A3565472F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259461" y="6703596"/>
            <a:ext cx="4339828" cy="38507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81492" y="6703596"/>
            <a:ext cx="2893219" cy="385072"/>
          </a:xfrm>
        </p:spPr>
        <p:txBody>
          <a:bodyPr/>
          <a:lstStyle/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72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5DFD-8505-4C7B-90FE-F45A3565472F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7"/>
          <p:cNvSpPr>
            <a:spLocks noChangeArrowheads="1"/>
          </p:cNvSpPr>
          <p:nvPr/>
        </p:nvSpPr>
        <p:spPr bwMode="auto">
          <a:xfrm>
            <a:off x="12127074" y="6599796"/>
            <a:ext cx="735024" cy="465435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31"/>
          <p:cNvSpPr>
            <a:spLocks noChangeArrowheads="1"/>
          </p:cNvSpPr>
          <p:nvPr/>
        </p:nvSpPr>
        <p:spPr bwMode="auto">
          <a:xfrm flipV="1">
            <a:off x="5" y="781166"/>
            <a:ext cx="12862098" cy="57830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TextBox 15"/>
          <p:cNvSpPr>
            <a:spLocks noChangeArrowheads="1"/>
          </p:cNvSpPr>
          <p:nvPr/>
        </p:nvSpPr>
        <p:spPr bwMode="auto">
          <a:xfrm>
            <a:off x="12364832" y="6653369"/>
            <a:ext cx="590226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D41CE8-2465-49E5-8469-C528E9CDFDF7}" type="slidenum">
              <a:rPr lang="zh-CN" altLang="en-US" sz="225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‹#›</a:t>
            </a:fld>
            <a:r>
              <a:rPr lang="zh-CN" altLang="en-US" sz="225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sz="225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77" y="124359"/>
            <a:ext cx="2176403" cy="55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36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 kern="1200">
          <a:solidFill>
            <a:schemeClr val="tx1"/>
          </a:solidFill>
          <a:latin typeface="+mj-lt"/>
          <a:ea typeface="+mj-ea"/>
          <a:cs typeface="+mj-cs"/>
          <a:sym typeface="Browallia New" charset="0"/>
        </a:defRPr>
      </a:lvl1pPr>
      <a:lvl2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2pPr>
      <a:lvl3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3pPr>
      <a:lvl4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4pPr>
      <a:lvl5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5pPr>
      <a:lvl6pPr marL="1928744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6pPr>
      <a:lvl7pPr marL="2571659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7pPr>
      <a:lvl8pPr marL="3214573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8pPr>
      <a:lvl9pPr marL="3857488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9pPr>
    </p:titleStyle>
    <p:bodyStyle>
      <a:lvl1pPr marL="319671" indent="-319671" algn="l" rtl="0" eaLnBrk="1" fontAlgn="base" hangingPunct="1">
        <a:lnSpc>
          <a:spcPct val="90000"/>
        </a:lnSpc>
        <a:spcBef>
          <a:spcPts val="1406"/>
        </a:spcBef>
        <a:spcAft>
          <a:spcPct val="0"/>
        </a:spcAft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962586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605501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sz="2812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2248415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891330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3536031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6pPr>
      <a:lvl7pPr marL="4178945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7pPr>
      <a:lvl8pPr marL="4821860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8pPr>
      <a:lvl9pPr marL="5464774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1pPr>
      <a:lvl2pPr marL="642915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85829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3pPr>
      <a:lvl4pPr marL="1928744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4pPr>
      <a:lvl5pPr marL="2571659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5pPr>
      <a:lvl6pPr marL="3214573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6pPr>
      <a:lvl7pPr marL="3857488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7pPr>
      <a:lvl8pPr marL="4500402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8pPr>
      <a:lvl9pPr marL="5143317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3" y="4352318"/>
            <a:ext cx="12857164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965082" y="1762229"/>
            <a:ext cx="10928589" cy="1550332"/>
          </a:xfrm>
        </p:spPr>
        <p:txBody>
          <a:bodyPr/>
          <a:lstStyle/>
          <a:p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第五单元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C2E2815C-9A3D-EB41-9176-5365D5A55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268" y="3211302"/>
            <a:ext cx="10936215" cy="835359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Hans" dirty="0"/>
              <a:t>19</a:t>
            </a:r>
            <a:r>
              <a:rPr lang="zh-CN" altLang="en-US" dirty="0"/>
              <a:t>课</a:t>
            </a:r>
            <a:r>
              <a:rPr lang="zh-Hans" altLang="en-US" dirty="0"/>
              <a:t> </a:t>
            </a:r>
            <a:r>
              <a:rPr lang="en-US" altLang="zh-CN" dirty="0"/>
              <a:t>Hadoop</a:t>
            </a:r>
            <a:r>
              <a:rPr lang="zh-CN" altLang="en-US" dirty="0"/>
              <a:t>伪分布式安装实验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1643029" y="4616458"/>
            <a:ext cx="10145176" cy="499161"/>
          </a:xfrm>
          <a:prstGeom prst="rect">
            <a:avLst/>
          </a:prstGeom>
          <a:noFill/>
        </p:spPr>
        <p:txBody>
          <a:bodyPr wrap="square" lIns="128574" tIns="64287" rIns="128574" bIns="64287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知识很简单 学习很快乐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7475" y="5402276"/>
            <a:ext cx="7482832" cy="1053159"/>
          </a:xfrm>
          <a:prstGeom prst="rect">
            <a:avLst/>
          </a:prstGeom>
          <a:noFill/>
        </p:spPr>
        <p:txBody>
          <a:bodyPr wrap="square" lIns="128574" tIns="64287" rIns="128574" bIns="64287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+mj-ea"/>
                <a:ea typeface="+mj-ea"/>
              </a:rPr>
              <a:t>《</a:t>
            </a:r>
            <a:r>
              <a:rPr lang="zh-CN" altLang="en-US" sz="6000" dirty="0">
                <a:solidFill>
                  <a:schemeClr val="bg1"/>
                </a:solidFill>
                <a:latin typeface="+mj-ea"/>
                <a:ea typeface="+mj-ea"/>
              </a:rPr>
              <a:t>大数据离线计算</a:t>
            </a:r>
            <a:r>
              <a:rPr lang="en-US" altLang="zh-CN" sz="6000" dirty="0">
                <a:solidFill>
                  <a:schemeClr val="bg1"/>
                </a:solidFill>
                <a:latin typeface="+mj-ea"/>
                <a:ea typeface="+mj-ea"/>
              </a:rPr>
              <a:t>》</a:t>
            </a:r>
            <a:endParaRPr lang="zh-CN" altLang="en-US" sz="6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893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20863" y="1816125"/>
            <a:ext cx="9145016" cy="304698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+mj-ea"/>
                <a:ea typeface="+mj-ea"/>
                <a:sym typeface="+mn-ea"/>
              </a:rPr>
              <a:t>       </a:t>
            </a:r>
            <a:r>
              <a:rPr lang="zh-CN" altLang="en-US" sz="2400" dirty="0">
                <a:solidFill>
                  <a:srgbClr val="0070C0"/>
                </a:solidFill>
                <a:latin typeface="+mj-ea"/>
                <a:ea typeface="+mj-ea"/>
                <a:sym typeface="+mn-ea"/>
              </a:rPr>
              <a:t>本课时根据上节课的安装讲解，由教师进行安装辅导，学生小组成员为每</a:t>
            </a:r>
            <a:r>
              <a:rPr lang="en-US" altLang="zh-CN" sz="2400" dirty="0">
                <a:solidFill>
                  <a:srgbClr val="0070C0"/>
                </a:solidFill>
                <a:latin typeface="+mj-ea"/>
                <a:ea typeface="+mj-ea"/>
                <a:sym typeface="+mn-ea"/>
              </a:rPr>
              <a:t>4</a:t>
            </a:r>
            <a:r>
              <a:rPr lang="zh-CN" altLang="en-US" sz="2400" dirty="0">
                <a:solidFill>
                  <a:srgbClr val="0070C0"/>
                </a:solidFill>
                <a:latin typeface="+mj-ea"/>
                <a:ea typeface="+mj-ea"/>
                <a:sym typeface="+mn-ea"/>
              </a:rPr>
              <a:t>个人一组进行安装探索。下课提交</a:t>
            </a:r>
            <a:r>
              <a:rPr lang="en-US" altLang="zh-CN" sz="2400" dirty="0">
                <a:solidFill>
                  <a:srgbClr val="0070C0"/>
                </a:solidFill>
                <a:latin typeface="+mj-ea"/>
                <a:ea typeface="+mj-ea"/>
                <a:sym typeface="+mn-ea"/>
              </a:rPr>
              <a:t>Word</a:t>
            </a:r>
            <a:r>
              <a:rPr lang="zh-CN" altLang="en-US" sz="2400" dirty="0">
                <a:solidFill>
                  <a:srgbClr val="0070C0"/>
                </a:solidFill>
                <a:latin typeface="+mj-ea"/>
                <a:ea typeface="+mj-ea"/>
                <a:sym typeface="+mn-ea"/>
              </a:rPr>
              <a:t>版实验报告，要求每组安装成功</a:t>
            </a:r>
            <a:r>
              <a:rPr lang="en-US" altLang="zh-CN" sz="2400" dirty="0">
                <a:solidFill>
                  <a:srgbClr val="0070C0"/>
                </a:solidFill>
                <a:latin typeface="+mj-ea"/>
                <a:ea typeface="+mj-ea"/>
                <a:sym typeface="+mn-ea"/>
              </a:rPr>
              <a:t>2</a:t>
            </a:r>
            <a:r>
              <a:rPr lang="zh-CN" altLang="en-US" sz="2400" dirty="0">
                <a:solidFill>
                  <a:srgbClr val="0070C0"/>
                </a:solidFill>
                <a:latin typeface="+mj-ea"/>
                <a:ea typeface="+mj-ea"/>
                <a:sym typeface="+mn-ea"/>
              </a:rPr>
              <a:t>台电脑。</a:t>
            </a:r>
          </a:p>
          <a:p>
            <a:endParaRPr lang="zh-CN" altLang="en-US" sz="2400" dirty="0">
              <a:solidFill>
                <a:srgbClr val="0070C0"/>
              </a:solidFill>
              <a:latin typeface="+mj-ea"/>
              <a:ea typeface="+mj-ea"/>
              <a:sym typeface="+mn-ea"/>
            </a:endParaRPr>
          </a:p>
          <a:p>
            <a:r>
              <a:rPr lang="zh-CN" altLang="en-US" sz="2400" dirty="0">
                <a:solidFill>
                  <a:srgbClr val="0070C0"/>
                </a:solidFill>
                <a:latin typeface="+mj-ea"/>
                <a:ea typeface="+mj-ea"/>
                <a:sym typeface="+mn-ea"/>
              </a:rPr>
              <a:t>实验报告要求：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+mj-ea"/>
                <a:ea typeface="+mj-ea"/>
                <a:sym typeface="+mn-ea"/>
              </a:rPr>
              <a:t>1. </a:t>
            </a:r>
            <a:r>
              <a:rPr lang="zh-CN" altLang="en-US" sz="2400" dirty="0">
                <a:solidFill>
                  <a:srgbClr val="0070C0"/>
                </a:solidFill>
                <a:latin typeface="+mj-ea"/>
                <a:ea typeface="+mj-ea"/>
                <a:sym typeface="+mn-ea"/>
              </a:rPr>
              <a:t>提交安装的步骤说明；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+mj-ea"/>
                <a:ea typeface="+mj-ea"/>
                <a:sym typeface="+mn-ea"/>
              </a:rPr>
              <a:t>2. </a:t>
            </a:r>
            <a:r>
              <a:rPr lang="zh-CN" altLang="en-US" sz="2400" dirty="0">
                <a:solidFill>
                  <a:srgbClr val="0070C0"/>
                </a:solidFill>
                <a:latin typeface="+mj-ea"/>
                <a:ea typeface="+mj-ea"/>
                <a:sym typeface="+mn-ea"/>
              </a:rPr>
              <a:t>提交团队成员主要分工；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+mj-ea"/>
                <a:ea typeface="+mj-ea"/>
                <a:sym typeface="+mn-ea"/>
              </a:rPr>
              <a:t>3. </a:t>
            </a:r>
            <a:r>
              <a:rPr lang="zh-CN" altLang="en-US" sz="2400" dirty="0">
                <a:solidFill>
                  <a:srgbClr val="0070C0"/>
                </a:solidFill>
                <a:latin typeface="+mj-ea"/>
                <a:ea typeface="+mj-ea"/>
                <a:sym typeface="+mn-ea"/>
              </a:rPr>
              <a:t>提交涉及到的安装部署配置文件副本；</a:t>
            </a:r>
            <a:endParaRPr lang="en-US" altLang="zh-CN" sz="2400" dirty="0">
              <a:solidFill>
                <a:srgbClr val="0070C0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0FD0FCE-5BF5-2645-80EC-37E4328A9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942" y="198948"/>
            <a:ext cx="9518211" cy="517893"/>
          </a:xfrm>
        </p:spPr>
        <p:txBody>
          <a:bodyPr/>
          <a:lstStyle/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实验：</a:t>
            </a:r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Hadoop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伪分布式安装</a:t>
            </a:r>
            <a:endParaRPr lang="zh-CN" altLang="en-US" sz="2800" dirty="0"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5" y="4363032"/>
            <a:ext cx="12858046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 bwMode="auto">
          <a:xfrm>
            <a:off x="353" y="-287838"/>
            <a:ext cx="12868090" cy="5416673"/>
            <a:chOff x="0" y="107177"/>
            <a:chExt cx="9151144" cy="3852791"/>
          </a:xfrm>
        </p:grpSpPr>
        <p:sp>
          <p:nvSpPr>
            <p:cNvPr id="5" name="矩形 254"/>
            <p:cNvSpPr>
              <a:spLocks noChangeArrowheads="1"/>
            </p:cNvSpPr>
            <p:nvPr/>
          </p:nvSpPr>
          <p:spPr bwMode="auto">
            <a:xfrm>
              <a:off x="0" y="113953"/>
              <a:ext cx="9144000" cy="3846015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</a:gdLst>
              <a:ahLst/>
              <a:cxnLst/>
              <a:rect l="T0" t="T1" r="T2" b="T3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矩形 254"/>
            <p:cNvSpPr>
              <a:spLocks noChangeArrowheads="1"/>
            </p:cNvSpPr>
            <p:nvPr/>
          </p:nvSpPr>
          <p:spPr bwMode="auto">
            <a:xfrm>
              <a:off x="0" y="107177"/>
              <a:ext cx="9151144" cy="3738838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  <a:gd name="connsiteX0" fmla="*/ 42863 w 9144000"/>
                <a:gd name="connsiteY0" fmla="*/ 643058 h 3846015"/>
                <a:gd name="connsiteX1" fmla="*/ 9144000 w 9144000"/>
                <a:gd name="connsiteY1" fmla="*/ 0 h 3846015"/>
                <a:gd name="connsiteX2" fmla="*/ 9144000 w 9144000"/>
                <a:gd name="connsiteY2" fmla="*/ 3651870 h 3846015"/>
                <a:gd name="connsiteX3" fmla="*/ 4766144 w 9144000"/>
                <a:gd name="connsiteY3" fmla="*/ 3651870 h 3846015"/>
                <a:gd name="connsiteX4" fmla="*/ 4571999 w 9144000"/>
                <a:gd name="connsiteY4" fmla="*/ 3846015 h 3846015"/>
                <a:gd name="connsiteX5" fmla="*/ 4377855 w 9144000"/>
                <a:gd name="connsiteY5" fmla="*/ 3651870 h 3846015"/>
                <a:gd name="connsiteX6" fmla="*/ 0 w 9144000"/>
                <a:gd name="connsiteY6" fmla="*/ 3651870 h 3846015"/>
                <a:gd name="connsiteX7" fmla="*/ 42863 w 9144000"/>
                <a:gd name="connsiteY7" fmla="*/ 643058 h 3846015"/>
                <a:gd name="connsiteX0-1" fmla="*/ 7145 w 9144000"/>
                <a:gd name="connsiteY0-2" fmla="*/ 121467 h 3846015"/>
                <a:gd name="connsiteX1-3" fmla="*/ 9144000 w 9144000"/>
                <a:gd name="connsiteY1-4" fmla="*/ 0 h 3846015"/>
                <a:gd name="connsiteX2-5" fmla="*/ 9144000 w 9144000"/>
                <a:gd name="connsiteY2-6" fmla="*/ 3651870 h 3846015"/>
                <a:gd name="connsiteX3-7" fmla="*/ 4766144 w 9144000"/>
                <a:gd name="connsiteY3-8" fmla="*/ 3651870 h 3846015"/>
                <a:gd name="connsiteX4-9" fmla="*/ 4571999 w 9144000"/>
                <a:gd name="connsiteY4-10" fmla="*/ 3846015 h 3846015"/>
                <a:gd name="connsiteX5-11" fmla="*/ 4377855 w 9144000"/>
                <a:gd name="connsiteY5-12" fmla="*/ 3651870 h 3846015"/>
                <a:gd name="connsiteX6-13" fmla="*/ 0 w 9144000"/>
                <a:gd name="connsiteY6-14" fmla="*/ 3651870 h 3846015"/>
                <a:gd name="connsiteX7-15" fmla="*/ 7145 w 9144000"/>
                <a:gd name="connsiteY7-16" fmla="*/ 121467 h 3846015"/>
                <a:gd name="connsiteX0-17" fmla="*/ 7145 w 9144000"/>
                <a:gd name="connsiteY0-18" fmla="*/ 0 h 3724548"/>
                <a:gd name="connsiteX1-19" fmla="*/ 8851106 w 9144000"/>
                <a:gd name="connsiteY1-20" fmla="*/ 392980 h 3724548"/>
                <a:gd name="connsiteX2-21" fmla="*/ 9144000 w 9144000"/>
                <a:gd name="connsiteY2-22" fmla="*/ 3530403 h 3724548"/>
                <a:gd name="connsiteX3-23" fmla="*/ 4766144 w 9144000"/>
                <a:gd name="connsiteY3-24" fmla="*/ 3530403 h 3724548"/>
                <a:gd name="connsiteX4-25" fmla="*/ 4571999 w 9144000"/>
                <a:gd name="connsiteY4-26" fmla="*/ 3724548 h 3724548"/>
                <a:gd name="connsiteX5-27" fmla="*/ 4377855 w 9144000"/>
                <a:gd name="connsiteY5-28" fmla="*/ 3530403 h 3724548"/>
                <a:gd name="connsiteX6-29" fmla="*/ 0 w 9144000"/>
                <a:gd name="connsiteY6-30" fmla="*/ 3530403 h 3724548"/>
                <a:gd name="connsiteX7-31" fmla="*/ 7145 w 9144000"/>
                <a:gd name="connsiteY7-32" fmla="*/ 0 h 3724548"/>
                <a:gd name="connsiteX0-33" fmla="*/ 7145 w 9151144"/>
                <a:gd name="connsiteY0-34" fmla="*/ 14290 h 3738838"/>
                <a:gd name="connsiteX1-35" fmla="*/ 9151144 w 9151144"/>
                <a:gd name="connsiteY1-36" fmla="*/ 0 h 3738838"/>
                <a:gd name="connsiteX2-37" fmla="*/ 9144000 w 9151144"/>
                <a:gd name="connsiteY2-38" fmla="*/ 3544693 h 3738838"/>
                <a:gd name="connsiteX3-39" fmla="*/ 4766144 w 9151144"/>
                <a:gd name="connsiteY3-40" fmla="*/ 3544693 h 3738838"/>
                <a:gd name="connsiteX4-41" fmla="*/ 4571999 w 9151144"/>
                <a:gd name="connsiteY4-42" fmla="*/ 3738838 h 3738838"/>
                <a:gd name="connsiteX5-43" fmla="*/ 4377855 w 9151144"/>
                <a:gd name="connsiteY5-44" fmla="*/ 3544693 h 3738838"/>
                <a:gd name="connsiteX6-45" fmla="*/ 0 w 9151144"/>
                <a:gd name="connsiteY6-46" fmla="*/ 3544693 h 3738838"/>
                <a:gd name="connsiteX7-47" fmla="*/ 7145 w 9151144"/>
                <a:gd name="connsiteY7-48" fmla="*/ 14290 h 3738838"/>
                <a:gd name="connsiteX0-49" fmla="*/ 7145 w 9151144"/>
                <a:gd name="connsiteY0-50" fmla="*/ 7145 h 3738838"/>
                <a:gd name="connsiteX1-51" fmla="*/ 9151144 w 9151144"/>
                <a:gd name="connsiteY1-52" fmla="*/ 0 h 3738838"/>
                <a:gd name="connsiteX2-53" fmla="*/ 9144000 w 9151144"/>
                <a:gd name="connsiteY2-54" fmla="*/ 3544693 h 3738838"/>
                <a:gd name="connsiteX3-55" fmla="*/ 4766144 w 9151144"/>
                <a:gd name="connsiteY3-56" fmla="*/ 3544693 h 3738838"/>
                <a:gd name="connsiteX4-57" fmla="*/ 4571999 w 9151144"/>
                <a:gd name="connsiteY4-58" fmla="*/ 3738838 h 3738838"/>
                <a:gd name="connsiteX5-59" fmla="*/ 4377855 w 9151144"/>
                <a:gd name="connsiteY5-60" fmla="*/ 3544693 h 3738838"/>
                <a:gd name="connsiteX6-61" fmla="*/ 0 w 9151144"/>
                <a:gd name="connsiteY6-62" fmla="*/ 3544693 h 3738838"/>
                <a:gd name="connsiteX7-63" fmla="*/ 7145 w 9151144"/>
                <a:gd name="connsiteY7-64" fmla="*/ 7145 h 37388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9151144" h="3738838">
                  <a:moveTo>
                    <a:pt x="7145" y="7145"/>
                  </a:moveTo>
                  <a:lnTo>
                    <a:pt x="9151144" y="0"/>
                  </a:lnTo>
                  <a:cubicBezTo>
                    <a:pt x="9148763" y="1181564"/>
                    <a:pt x="9146381" y="2363129"/>
                    <a:pt x="9144000" y="3544693"/>
                  </a:cubicBezTo>
                  <a:lnTo>
                    <a:pt x="4766144" y="3544693"/>
                  </a:lnTo>
                  <a:lnTo>
                    <a:pt x="4571999" y="3738838"/>
                  </a:lnTo>
                  <a:lnTo>
                    <a:pt x="4377855" y="3544693"/>
                  </a:lnTo>
                  <a:lnTo>
                    <a:pt x="0" y="3544693"/>
                  </a:lnTo>
                  <a:cubicBezTo>
                    <a:pt x="0" y="2327403"/>
                    <a:pt x="7145" y="1224435"/>
                    <a:pt x="7145" y="71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23868" y="5601459"/>
            <a:ext cx="12858044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/>
            <a:r>
              <a:rPr lang="zh-CN" altLang="en-US" sz="6750" b="1" dirty="0">
                <a:solidFill>
                  <a:schemeClr val="bg1"/>
                </a:solidFill>
                <a:latin typeface="+mn-ea"/>
                <a:ea typeface="+mn-ea"/>
              </a:rPr>
              <a:t>创新教育</a:t>
            </a:r>
            <a:r>
              <a:rPr lang="en-US" altLang="zh-CN" sz="675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zh-CN" altLang="en-US" sz="6750" b="1" dirty="0">
                <a:solidFill>
                  <a:schemeClr val="bg1"/>
                </a:solidFill>
                <a:latin typeface="+mn-ea"/>
                <a:ea typeface="+mn-ea"/>
              </a:rPr>
              <a:t>引领未来</a:t>
            </a:r>
            <a:endParaRPr lang="zh-CN" altLang="en-US" sz="6750" b="1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</p:txBody>
      </p:sp>
      <p:pic>
        <p:nvPicPr>
          <p:cNvPr id="67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22" y="124359"/>
            <a:ext cx="2176283" cy="55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2">
            <a:extLst>
              <a:ext uri="{FF2B5EF4-FFF2-40B4-BE49-F238E27FC236}">
                <a16:creationId xmlns:a16="http://schemas.microsoft.com/office/drawing/2014/main" id="{BFDEA876-20DD-F343-B586-0F1FDA99D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0113" y="1973251"/>
            <a:ext cx="3013398" cy="170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84421291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自定义 8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C1DD"/>
      </a:accent1>
      <a:accent2>
        <a:srgbClr val="435F8E"/>
      </a:accent2>
      <a:accent3>
        <a:srgbClr val="4BC1DD"/>
      </a:accent3>
      <a:accent4>
        <a:srgbClr val="435F8E"/>
      </a:accent4>
      <a:accent5>
        <a:srgbClr val="4BC1DD"/>
      </a:accent5>
      <a:accent6>
        <a:srgbClr val="435F8E"/>
      </a:accent6>
      <a:hlink>
        <a:srgbClr val="4BC1DD"/>
      </a:hlink>
      <a:folHlink>
        <a:srgbClr val="435F8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1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F4FF"/>
        </a:solidFill>
        <a:ln w="28575" cap="flat" cmpd="sng" algn="ctr">
          <a:solidFill>
            <a:srgbClr val="5AADD6"/>
          </a:solidFill>
          <a:prstDash val="solid"/>
          <a:round/>
          <a:headEnd type="none" w="med" len="med"/>
          <a:tailEnd type="none" w="med" len="med"/>
        </a:ln>
        <a:effectLst>
          <a:outerShdw blurRad="38100" sx="101000" sy="101000" algn="ctr" rotWithShape="0">
            <a:prstClr val="black">
              <a:alpha val="10000"/>
            </a:prstClr>
          </a:outerShdw>
        </a:effectLst>
      </a:spPr>
      <a:bodyPr wrap="square">
        <a:spAutoFit/>
      </a:bodyPr>
      <a:lstStyle>
        <a:defPPr marL="224155" indent="-224155" algn="l" defTabSz="381000">
          <a:lnSpc>
            <a:spcPct val="150000"/>
          </a:lnSpc>
          <a:buClr>
            <a:schemeClr val="folHlink"/>
          </a:buClr>
          <a:buSzPct val="60000"/>
          <a:buFont typeface="Wingdings" panose="05000000000000000000" pitchFamily="2" charset="2"/>
          <a:buNone/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主题1" id="{7EC08AD3-1644-9B44-B511-EF2D125D8FA6}" vid="{5A75DBE9-DD6D-8D46-ABCA-BAC7EBA10CA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110</Words>
  <Application>Microsoft Macintosh PowerPoint</Application>
  <PresentationFormat>自定义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宋体</vt:lpstr>
      <vt:lpstr>微软雅黑</vt:lpstr>
      <vt:lpstr>Browallia New</vt:lpstr>
      <vt:lpstr>Segoe UI</vt:lpstr>
      <vt:lpstr>Arial</vt:lpstr>
      <vt:lpstr>Calibri</vt:lpstr>
      <vt:lpstr>Calibri Light</vt:lpstr>
      <vt:lpstr>Impact</vt:lpstr>
      <vt:lpstr>Wingdings</vt:lpstr>
      <vt:lpstr>第一PPT，www.1ppt.com</vt:lpstr>
      <vt:lpstr>主题1</vt:lpstr>
      <vt:lpstr>第五单元</vt:lpstr>
      <vt:lpstr>实验：Hadoop伪分布式安装</vt:lpstr>
      <vt:lpstr>PowerPoint 演示文稿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创意铅笔</dc:title>
  <dc:creator/>
  <cp:keywords>www.1ppt.com</cp:keywords>
  <dc:description>www.1ppt.com</dc:description>
  <cp:lastModifiedBy/>
  <cp:revision>263</cp:revision>
  <dcterms:created xsi:type="dcterms:W3CDTF">2017-03-14T11:17:00Z</dcterms:created>
  <dcterms:modified xsi:type="dcterms:W3CDTF">2018-10-23T01:46:45Z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