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1653" r:id="rId3"/>
    <p:sldId id="10402" r:id="rId4"/>
    <p:sldId id="10405" r:id="rId5"/>
    <p:sldId id="10403" r:id="rId6"/>
    <p:sldId id="10404" r:id="rId7"/>
    <p:sldId id="515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95290" autoAdjust="0"/>
  </p:normalViewPr>
  <p:slideViewPr>
    <p:cSldViewPr>
      <p:cViewPr varScale="1">
        <p:scale>
          <a:sx n="108" d="100"/>
          <a:sy n="108" d="100"/>
        </p:scale>
        <p:origin x="224" y="192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1C3A0-A933-F84E-8C5A-C9B19A4C615C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F1D91D-44CF-DD46-AED5-2541E41A1B9A}">
      <dgm:prSet phldrT="[文本]" custT="1"/>
      <dgm:spPr/>
      <dgm:t>
        <a:bodyPr anchor="ctr"/>
        <a:lstStyle/>
        <a:p>
          <a:pPr algn="ctr"/>
          <a:r>
            <a:rPr lang="zh-CN" altLang="en-US" sz="2400" dirty="0">
              <a:latin typeface="+mj-ea"/>
              <a:ea typeface="+mj-ea"/>
            </a:rPr>
            <a:t>问题与解决</a:t>
          </a:r>
        </a:p>
      </dgm:t>
    </dgm:pt>
    <dgm:pt modelId="{E5DEA0BB-A01D-6146-B23C-F4FB88D69419}" type="parTrans" cxnId="{5D74DF22-F7CD-CC4D-AF39-D5E6A654AF8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4CE7799-47AB-F04A-A76D-20A688439DD0}" type="sibTrans" cxnId="{5D74DF22-F7CD-CC4D-AF39-D5E6A654AF8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623AF053-B3EA-1841-8232-20E4C689F9A3}">
      <dgm:prSet phldrT="[文本]" custT="1"/>
      <dgm:spPr/>
      <dgm:t>
        <a:bodyPr/>
        <a:lstStyle/>
        <a:p>
          <a:r>
            <a:rPr lang="en-US" sz="2000" dirty="0">
              <a:latin typeface="+mj-ea"/>
              <a:ea typeface="+mj-ea"/>
            </a:rPr>
            <a:t>core-</a:t>
          </a:r>
          <a:r>
            <a:rPr lang="en-US" sz="2000" dirty="0" err="1">
              <a:latin typeface="+mj-ea"/>
              <a:ea typeface="+mj-ea"/>
            </a:rPr>
            <a:t>site.xml,hdfs</a:t>
          </a:r>
          <a:r>
            <a:rPr lang="en-US" sz="2000" dirty="0">
              <a:latin typeface="+mj-ea"/>
              <a:ea typeface="+mj-ea"/>
            </a:rPr>
            <a:t>-</a:t>
          </a:r>
          <a:r>
            <a:rPr lang="en-US" sz="2000" dirty="0" err="1">
              <a:latin typeface="+mj-ea"/>
              <a:ea typeface="+mj-ea"/>
            </a:rPr>
            <a:t>site.xml,mapred-site.xml,yarn-site.xml</a:t>
          </a:r>
          <a:r>
            <a:rPr lang="zh-CN" altLang="en-US" sz="2000" dirty="0">
              <a:latin typeface="+mj-ea"/>
              <a:ea typeface="+mj-ea"/>
            </a:rPr>
            <a:t>配置文件里节点的字母大小写错误或大小写不一致</a:t>
          </a:r>
        </a:p>
      </dgm:t>
    </dgm:pt>
    <dgm:pt modelId="{7B726817-8155-FC4E-880D-69DB5C7607EC}" type="parTrans" cxnId="{111B075B-7270-994B-BDF2-F97772F9BC52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DD6A52F-0AB8-214C-AF46-E177D976DF7C}" type="sibTrans" cxnId="{111B075B-7270-994B-BDF2-F97772F9BC52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070A5B6-0DF7-3A48-A629-9D6A23D716B7}">
      <dgm:prSet phldrT="[文本]" custT="1"/>
      <dgm:spPr/>
      <dgm:t>
        <a:bodyPr/>
        <a:lstStyle/>
        <a:p>
          <a:r>
            <a:rPr lang="en-US" sz="2000" dirty="0" err="1">
              <a:latin typeface="+mj-ea"/>
              <a:ea typeface="+mj-ea"/>
            </a:rPr>
            <a:t>hadoop.tmp.dir</a:t>
          </a:r>
          <a:r>
            <a:rPr lang="zh-CN" altLang="en-US" sz="2000" dirty="0">
              <a:latin typeface="+mj-ea"/>
              <a:ea typeface="+mj-ea"/>
            </a:rPr>
            <a:t>指定的目录未创建</a:t>
          </a:r>
        </a:p>
      </dgm:t>
    </dgm:pt>
    <dgm:pt modelId="{259781AF-2AC7-7F4C-8083-E1A19E7410DF}" type="parTrans" cxnId="{1162CCD2-1201-5448-8A42-E8D68BA38D62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49CCE90-C834-834D-933D-9DF0220D65B6}" type="sibTrans" cxnId="{1162CCD2-1201-5448-8A42-E8D68BA38D62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74881BA-F674-F74D-BBE0-5A0CFE13BB87}">
      <dgm:prSet custT="1"/>
      <dgm:spPr/>
      <dgm:t>
        <a:bodyPr/>
        <a:lstStyle/>
        <a:p>
          <a:r>
            <a:rPr lang="en-US" sz="2000" dirty="0">
              <a:latin typeface="+mj-ea"/>
              <a:ea typeface="+mj-ea"/>
            </a:rPr>
            <a:t>core-</a:t>
          </a:r>
          <a:r>
            <a:rPr lang="en-US" sz="2000" dirty="0" err="1">
              <a:latin typeface="+mj-ea"/>
              <a:ea typeface="+mj-ea"/>
            </a:rPr>
            <a:t>site.xml,hdfs</a:t>
          </a:r>
          <a:r>
            <a:rPr lang="en-US" sz="2000" dirty="0">
              <a:latin typeface="+mj-ea"/>
              <a:ea typeface="+mj-ea"/>
            </a:rPr>
            <a:t>-</a:t>
          </a:r>
          <a:r>
            <a:rPr lang="en-US" sz="2000" dirty="0" err="1">
              <a:latin typeface="+mj-ea"/>
              <a:ea typeface="+mj-ea"/>
            </a:rPr>
            <a:t>site.xml,mapred-site.xml,yarn-site.xml</a:t>
          </a:r>
          <a:r>
            <a:rPr lang="zh-CN" altLang="en-US" sz="2000" dirty="0">
              <a:latin typeface="+mj-ea"/>
              <a:ea typeface="+mj-ea"/>
            </a:rPr>
            <a:t>配置文件里节点里有多余的空格 </a:t>
          </a:r>
        </a:p>
      </dgm:t>
    </dgm:pt>
    <dgm:pt modelId="{D60B797E-44D4-CC4E-89D0-C83EBE776EF2}" type="parTrans" cxnId="{EFACF87C-94F8-A040-8CA0-112794A299C2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9A447B6E-D3BE-654C-B1CC-02939DF7660F}" type="sibTrans" cxnId="{EFACF87C-94F8-A040-8CA0-112794A299C2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AC96BB7-23B5-1943-8BAF-DBBA3BEC4931}">
      <dgm:prSet custT="1"/>
      <dgm:spPr/>
      <dgm:t>
        <a:bodyPr/>
        <a:lstStyle/>
        <a:p>
          <a:r>
            <a:rPr lang="en-US" sz="2000" dirty="0" err="1">
              <a:latin typeface="+mj-ea"/>
              <a:ea typeface="+mj-ea"/>
            </a:rPr>
            <a:t>hadoop-env.sh</a:t>
          </a:r>
          <a:r>
            <a:rPr lang="zh-CN" altLang="en-US" sz="2000" dirty="0">
              <a:latin typeface="+mj-ea"/>
              <a:ea typeface="+mj-ea"/>
            </a:rPr>
            <a:t>里的</a:t>
          </a:r>
          <a:r>
            <a:rPr lang="en-US" sz="2000" dirty="0">
              <a:latin typeface="+mj-ea"/>
              <a:ea typeface="+mj-ea"/>
            </a:rPr>
            <a:t>JAVA_HOME</a:t>
          </a:r>
          <a:r>
            <a:rPr lang="zh-CN" altLang="en-US" sz="2000" dirty="0">
              <a:latin typeface="+mj-ea"/>
              <a:ea typeface="+mj-ea"/>
            </a:rPr>
            <a:t>路径写错</a:t>
          </a:r>
        </a:p>
      </dgm:t>
    </dgm:pt>
    <dgm:pt modelId="{1369D18F-2D30-E849-AAF5-7D036909EF3D}" type="parTrans" cxnId="{11D7C11F-9817-6E46-ADE3-3B643FAED39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B39B1CC-E9EE-1344-97A7-9C9B9D628C87}" type="sibTrans" cxnId="{11D7C11F-9817-6E46-ADE3-3B643FAED39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1B1EBBC3-9CDD-2242-AB1A-19D3D12241F3}" type="pres">
      <dgm:prSet presAssocID="{F341C3A0-A933-F84E-8C5A-C9B19A4C615C}" presName="vert0" presStyleCnt="0">
        <dgm:presLayoutVars>
          <dgm:dir/>
          <dgm:animOne val="branch"/>
          <dgm:animLvl val="lvl"/>
        </dgm:presLayoutVars>
      </dgm:prSet>
      <dgm:spPr/>
    </dgm:pt>
    <dgm:pt modelId="{951BD329-CFAF-3446-9F2C-15948E4955F6}" type="pres">
      <dgm:prSet presAssocID="{EBF1D91D-44CF-DD46-AED5-2541E41A1B9A}" presName="thickLine" presStyleLbl="alignNode1" presStyleIdx="0" presStyleCnt="1"/>
      <dgm:spPr/>
    </dgm:pt>
    <dgm:pt modelId="{923C7226-3E80-2648-9544-67F2E59950B3}" type="pres">
      <dgm:prSet presAssocID="{EBF1D91D-44CF-DD46-AED5-2541E41A1B9A}" presName="horz1" presStyleCnt="0"/>
      <dgm:spPr/>
    </dgm:pt>
    <dgm:pt modelId="{17A55DB6-C652-F24B-A474-EFB737562E9A}" type="pres">
      <dgm:prSet presAssocID="{EBF1D91D-44CF-DD46-AED5-2541E41A1B9A}" presName="tx1" presStyleLbl="revTx" presStyleIdx="0" presStyleCnt="5"/>
      <dgm:spPr/>
    </dgm:pt>
    <dgm:pt modelId="{9F96E84A-6305-284B-B3AB-D106828F7A1E}" type="pres">
      <dgm:prSet presAssocID="{EBF1D91D-44CF-DD46-AED5-2541E41A1B9A}" presName="vert1" presStyleCnt="0"/>
      <dgm:spPr/>
    </dgm:pt>
    <dgm:pt modelId="{A3D0A351-1D16-2A43-B899-344220F19DF1}" type="pres">
      <dgm:prSet presAssocID="{2AC96BB7-23B5-1943-8BAF-DBBA3BEC4931}" presName="vertSpace2a" presStyleCnt="0"/>
      <dgm:spPr/>
    </dgm:pt>
    <dgm:pt modelId="{FCEA881A-042A-AD42-A419-A9F21D563966}" type="pres">
      <dgm:prSet presAssocID="{2AC96BB7-23B5-1943-8BAF-DBBA3BEC4931}" presName="horz2" presStyleCnt="0"/>
      <dgm:spPr/>
    </dgm:pt>
    <dgm:pt modelId="{D6C9A643-4182-2D4E-85C7-6B782F8F05C2}" type="pres">
      <dgm:prSet presAssocID="{2AC96BB7-23B5-1943-8BAF-DBBA3BEC4931}" presName="horzSpace2" presStyleCnt="0"/>
      <dgm:spPr/>
    </dgm:pt>
    <dgm:pt modelId="{6EC53884-1127-C348-B755-083108A609EE}" type="pres">
      <dgm:prSet presAssocID="{2AC96BB7-23B5-1943-8BAF-DBBA3BEC4931}" presName="tx2" presStyleLbl="revTx" presStyleIdx="1" presStyleCnt="5"/>
      <dgm:spPr/>
    </dgm:pt>
    <dgm:pt modelId="{F9CC0B7F-E054-7542-9317-D5CAA30EA533}" type="pres">
      <dgm:prSet presAssocID="{2AC96BB7-23B5-1943-8BAF-DBBA3BEC4931}" presName="vert2" presStyleCnt="0"/>
      <dgm:spPr/>
    </dgm:pt>
    <dgm:pt modelId="{647A1A51-3589-0947-9D35-29A85FEF1038}" type="pres">
      <dgm:prSet presAssocID="{2AC96BB7-23B5-1943-8BAF-DBBA3BEC4931}" presName="thinLine2b" presStyleLbl="callout" presStyleIdx="0" presStyleCnt="4"/>
      <dgm:spPr/>
    </dgm:pt>
    <dgm:pt modelId="{4F2060CC-7029-DD48-9ABB-19E2440DC92A}" type="pres">
      <dgm:prSet presAssocID="{2AC96BB7-23B5-1943-8BAF-DBBA3BEC4931}" presName="vertSpace2b" presStyleCnt="0"/>
      <dgm:spPr/>
    </dgm:pt>
    <dgm:pt modelId="{5D6D7B12-4F41-CE41-A4BB-FB39EFB70272}" type="pres">
      <dgm:prSet presAssocID="{623AF053-B3EA-1841-8232-20E4C689F9A3}" presName="horz2" presStyleCnt="0"/>
      <dgm:spPr/>
    </dgm:pt>
    <dgm:pt modelId="{7B5C3792-F44E-AB44-99CE-9F1AFC729FA1}" type="pres">
      <dgm:prSet presAssocID="{623AF053-B3EA-1841-8232-20E4C689F9A3}" presName="horzSpace2" presStyleCnt="0"/>
      <dgm:spPr/>
    </dgm:pt>
    <dgm:pt modelId="{9B5CC477-2EA4-E84C-85FF-596C9F6954F3}" type="pres">
      <dgm:prSet presAssocID="{623AF053-B3EA-1841-8232-20E4C689F9A3}" presName="tx2" presStyleLbl="revTx" presStyleIdx="2" presStyleCnt="5"/>
      <dgm:spPr/>
    </dgm:pt>
    <dgm:pt modelId="{875F5090-C1F9-3643-893B-92F50591EA79}" type="pres">
      <dgm:prSet presAssocID="{623AF053-B3EA-1841-8232-20E4C689F9A3}" presName="vert2" presStyleCnt="0"/>
      <dgm:spPr/>
    </dgm:pt>
    <dgm:pt modelId="{F0747662-B66A-6B43-8319-D4D77BBD1F57}" type="pres">
      <dgm:prSet presAssocID="{623AF053-B3EA-1841-8232-20E4C689F9A3}" presName="thinLine2b" presStyleLbl="callout" presStyleIdx="1" presStyleCnt="4"/>
      <dgm:spPr/>
    </dgm:pt>
    <dgm:pt modelId="{D3DF2714-DC66-BF46-B994-3EFCFD11D65C}" type="pres">
      <dgm:prSet presAssocID="{623AF053-B3EA-1841-8232-20E4C689F9A3}" presName="vertSpace2b" presStyleCnt="0"/>
      <dgm:spPr/>
    </dgm:pt>
    <dgm:pt modelId="{61976AA1-46C0-2948-9CD6-EC680320CB95}" type="pres">
      <dgm:prSet presAssocID="{274881BA-F674-F74D-BBE0-5A0CFE13BB87}" presName="horz2" presStyleCnt="0"/>
      <dgm:spPr/>
    </dgm:pt>
    <dgm:pt modelId="{ED65F0EB-6779-9B42-A826-94A255E55A4F}" type="pres">
      <dgm:prSet presAssocID="{274881BA-F674-F74D-BBE0-5A0CFE13BB87}" presName="horzSpace2" presStyleCnt="0"/>
      <dgm:spPr/>
    </dgm:pt>
    <dgm:pt modelId="{344362E6-A246-7045-B310-A6A6B77650FD}" type="pres">
      <dgm:prSet presAssocID="{274881BA-F674-F74D-BBE0-5A0CFE13BB87}" presName="tx2" presStyleLbl="revTx" presStyleIdx="3" presStyleCnt="5"/>
      <dgm:spPr/>
    </dgm:pt>
    <dgm:pt modelId="{C2FBE228-C58F-7D46-A820-17AC65400171}" type="pres">
      <dgm:prSet presAssocID="{274881BA-F674-F74D-BBE0-5A0CFE13BB87}" presName="vert2" presStyleCnt="0"/>
      <dgm:spPr/>
    </dgm:pt>
    <dgm:pt modelId="{B0CF2F16-18AC-8342-9E12-80D6C33649FB}" type="pres">
      <dgm:prSet presAssocID="{274881BA-F674-F74D-BBE0-5A0CFE13BB87}" presName="thinLine2b" presStyleLbl="callout" presStyleIdx="2" presStyleCnt="4"/>
      <dgm:spPr/>
    </dgm:pt>
    <dgm:pt modelId="{C4319B27-6A03-3940-8730-0AC7F3792BD4}" type="pres">
      <dgm:prSet presAssocID="{274881BA-F674-F74D-BBE0-5A0CFE13BB87}" presName="vertSpace2b" presStyleCnt="0"/>
      <dgm:spPr/>
    </dgm:pt>
    <dgm:pt modelId="{91F136A0-BA3A-314F-A65A-C8C35E1E5B3A}" type="pres">
      <dgm:prSet presAssocID="{3070A5B6-0DF7-3A48-A629-9D6A23D716B7}" presName="horz2" presStyleCnt="0"/>
      <dgm:spPr/>
    </dgm:pt>
    <dgm:pt modelId="{1C350044-8ED8-E14C-9144-8518CF2EA327}" type="pres">
      <dgm:prSet presAssocID="{3070A5B6-0DF7-3A48-A629-9D6A23D716B7}" presName="horzSpace2" presStyleCnt="0"/>
      <dgm:spPr/>
    </dgm:pt>
    <dgm:pt modelId="{B339F2C0-FE92-6045-8103-F42EA658014B}" type="pres">
      <dgm:prSet presAssocID="{3070A5B6-0DF7-3A48-A629-9D6A23D716B7}" presName="tx2" presStyleLbl="revTx" presStyleIdx="4" presStyleCnt="5"/>
      <dgm:spPr/>
    </dgm:pt>
    <dgm:pt modelId="{82D96372-301C-944C-B2EF-7EF4FDF01760}" type="pres">
      <dgm:prSet presAssocID="{3070A5B6-0DF7-3A48-A629-9D6A23D716B7}" presName="vert2" presStyleCnt="0"/>
      <dgm:spPr/>
    </dgm:pt>
    <dgm:pt modelId="{358272EA-D367-6F49-8D6F-BDCD08AC1B97}" type="pres">
      <dgm:prSet presAssocID="{3070A5B6-0DF7-3A48-A629-9D6A23D716B7}" presName="thinLine2b" presStyleLbl="callout" presStyleIdx="3" presStyleCnt="4"/>
      <dgm:spPr/>
    </dgm:pt>
    <dgm:pt modelId="{776E8E07-C25A-7B4F-8CF1-8F78BA2E5745}" type="pres">
      <dgm:prSet presAssocID="{3070A5B6-0DF7-3A48-A629-9D6A23D716B7}" presName="vertSpace2b" presStyleCnt="0"/>
      <dgm:spPr/>
    </dgm:pt>
  </dgm:ptLst>
  <dgm:cxnLst>
    <dgm:cxn modelId="{11D7C11F-9817-6E46-ADE3-3B643FAED391}" srcId="{EBF1D91D-44CF-DD46-AED5-2541E41A1B9A}" destId="{2AC96BB7-23B5-1943-8BAF-DBBA3BEC4931}" srcOrd="0" destOrd="0" parTransId="{1369D18F-2D30-E849-AAF5-7D036909EF3D}" sibTransId="{8B39B1CC-E9EE-1344-97A7-9C9B9D628C87}"/>
    <dgm:cxn modelId="{5D74DF22-F7CD-CC4D-AF39-D5E6A654AF80}" srcId="{F341C3A0-A933-F84E-8C5A-C9B19A4C615C}" destId="{EBF1D91D-44CF-DD46-AED5-2541E41A1B9A}" srcOrd="0" destOrd="0" parTransId="{E5DEA0BB-A01D-6146-B23C-F4FB88D69419}" sibTransId="{84CE7799-47AB-F04A-A76D-20A688439DD0}"/>
    <dgm:cxn modelId="{0DE12149-99CA-9348-ADD6-046311AD56F7}" type="presOf" srcId="{EBF1D91D-44CF-DD46-AED5-2541E41A1B9A}" destId="{17A55DB6-C652-F24B-A474-EFB737562E9A}" srcOrd="0" destOrd="0" presId="urn:microsoft.com/office/officeart/2008/layout/LinedList"/>
    <dgm:cxn modelId="{4E76F959-5D7C-7D4D-A6F3-8C114E005D17}" type="presOf" srcId="{F341C3A0-A933-F84E-8C5A-C9B19A4C615C}" destId="{1B1EBBC3-9CDD-2242-AB1A-19D3D12241F3}" srcOrd="0" destOrd="0" presId="urn:microsoft.com/office/officeart/2008/layout/LinedList"/>
    <dgm:cxn modelId="{111B075B-7270-994B-BDF2-F97772F9BC52}" srcId="{EBF1D91D-44CF-DD46-AED5-2541E41A1B9A}" destId="{623AF053-B3EA-1841-8232-20E4C689F9A3}" srcOrd="1" destOrd="0" parTransId="{7B726817-8155-FC4E-880D-69DB5C7607EC}" sibTransId="{3DD6A52F-0AB8-214C-AF46-E177D976DF7C}"/>
    <dgm:cxn modelId="{C6328F78-090F-054D-B362-E7EC3BBCC8FF}" type="presOf" srcId="{274881BA-F674-F74D-BBE0-5A0CFE13BB87}" destId="{344362E6-A246-7045-B310-A6A6B77650FD}" srcOrd="0" destOrd="0" presId="urn:microsoft.com/office/officeart/2008/layout/LinedList"/>
    <dgm:cxn modelId="{2E02CA79-D55F-C54D-A7B1-5D9868013EC8}" type="presOf" srcId="{2AC96BB7-23B5-1943-8BAF-DBBA3BEC4931}" destId="{6EC53884-1127-C348-B755-083108A609EE}" srcOrd="0" destOrd="0" presId="urn:microsoft.com/office/officeart/2008/layout/LinedList"/>
    <dgm:cxn modelId="{EFACF87C-94F8-A040-8CA0-112794A299C2}" srcId="{EBF1D91D-44CF-DD46-AED5-2541E41A1B9A}" destId="{274881BA-F674-F74D-BBE0-5A0CFE13BB87}" srcOrd="2" destOrd="0" parTransId="{D60B797E-44D4-CC4E-89D0-C83EBE776EF2}" sibTransId="{9A447B6E-D3BE-654C-B1CC-02939DF7660F}"/>
    <dgm:cxn modelId="{49D4F2AE-4534-0C47-8334-A0677E8366B8}" type="presOf" srcId="{3070A5B6-0DF7-3A48-A629-9D6A23D716B7}" destId="{B339F2C0-FE92-6045-8103-F42EA658014B}" srcOrd="0" destOrd="0" presId="urn:microsoft.com/office/officeart/2008/layout/LinedList"/>
    <dgm:cxn modelId="{1162CCD2-1201-5448-8A42-E8D68BA38D62}" srcId="{EBF1D91D-44CF-DD46-AED5-2541E41A1B9A}" destId="{3070A5B6-0DF7-3A48-A629-9D6A23D716B7}" srcOrd="3" destOrd="0" parTransId="{259781AF-2AC7-7F4C-8083-E1A19E7410DF}" sibTransId="{049CCE90-C834-834D-933D-9DF0220D65B6}"/>
    <dgm:cxn modelId="{3CDBB3F6-2C0A-1149-A537-551FA7AEB142}" type="presOf" srcId="{623AF053-B3EA-1841-8232-20E4C689F9A3}" destId="{9B5CC477-2EA4-E84C-85FF-596C9F6954F3}" srcOrd="0" destOrd="0" presId="urn:microsoft.com/office/officeart/2008/layout/LinedList"/>
    <dgm:cxn modelId="{1D64C4BD-760A-3446-A2E6-51BB16D5196E}" type="presParOf" srcId="{1B1EBBC3-9CDD-2242-AB1A-19D3D12241F3}" destId="{951BD329-CFAF-3446-9F2C-15948E4955F6}" srcOrd="0" destOrd="0" presId="urn:microsoft.com/office/officeart/2008/layout/LinedList"/>
    <dgm:cxn modelId="{16E86663-74D6-4C4B-9C70-044FE044B59D}" type="presParOf" srcId="{1B1EBBC3-9CDD-2242-AB1A-19D3D12241F3}" destId="{923C7226-3E80-2648-9544-67F2E59950B3}" srcOrd="1" destOrd="0" presId="urn:microsoft.com/office/officeart/2008/layout/LinedList"/>
    <dgm:cxn modelId="{F70263DF-54EE-CF41-A87D-B8A53B427CBC}" type="presParOf" srcId="{923C7226-3E80-2648-9544-67F2E59950B3}" destId="{17A55DB6-C652-F24B-A474-EFB737562E9A}" srcOrd="0" destOrd="0" presId="urn:microsoft.com/office/officeart/2008/layout/LinedList"/>
    <dgm:cxn modelId="{BFEED00D-1FBE-CF4F-9EE6-14812D59D01B}" type="presParOf" srcId="{923C7226-3E80-2648-9544-67F2E59950B3}" destId="{9F96E84A-6305-284B-B3AB-D106828F7A1E}" srcOrd="1" destOrd="0" presId="urn:microsoft.com/office/officeart/2008/layout/LinedList"/>
    <dgm:cxn modelId="{C1FC6C87-9E66-2244-BCAA-3C551C7F9ABF}" type="presParOf" srcId="{9F96E84A-6305-284B-B3AB-D106828F7A1E}" destId="{A3D0A351-1D16-2A43-B899-344220F19DF1}" srcOrd="0" destOrd="0" presId="urn:microsoft.com/office/officeart/2008/layout/LinedList"/>
    <dgm:cxn modelId="{A258D00A-C73E-DC4B-86C4-1DDC7CEAB85C}" type="presParOf" srcId="{9F96E84A-6305-284B-B3AB-D106828F7A1E}" destId="{FCEA881A-042A-AD42-A419-A9F21D563966}" srcOrd="1" destOrd="0" presId="urn:microsoft.com/office/officeart/2008/layout/LinedList"/>
    <dgm:cxn modelId="{21BEA2E7-2036-E94C-B064-49E5E8DF43B8}" type="presParOf" srcId="{FCEA881A-042A-AD42-A419-A9F21D563966}" destId="{D6C9A643-4182-2D4E-85C7-6B782F8F05C2}" srcOrd="0" destOrd="0" presId="urn:microsoft.com/office/officeart/2008/layout/LinedList"/>
    <dgm:cxn modelId="{EE0834E7-4E85-D24E-AD43-4C92647A62FD}" type="presParOf" srcId="{FCEA881A-042A-AD42-A419-A9F21D563966}" destId="{6EC53884-1127-C348-B755-083108A609EE}" srcOrd="1" destOrd="0" presId="urn:microsoft.com/office/officeart/2008/layout/LinedList"/>
    <dgm:cxn modelId="{29437748-12D7-1B4A-9E5D-16FC453220D4}" type="presParOf" srcId="{FCEA881A-042A-AD42-A419-A9F21D563966}" destId="{F9CC0B7F-E054-7542-9317-D5CAA30EA533}" srcOrd="2" destOrd="0" presId="urn:microsoft.com/office/officeart/2008/layout/LinedList"/>
    <dgm:cxn modelId="{921FD62A-5EB1-8149-BAE8-A41D054D5581}" type="presParOf" srcId="{9F96E84A-6305-284B-B3AB-D106828F7A1E}" destId="{647A1A51-3589-0947-9D35-29A85FEF1038}" srcOrd="2" destOrd="0" presId="urn:microsoft.com/office/officeart/2008/layout/LinedList"/>
    <dgm:cxn modelId="{39A361B5-A1BD-404F-8B2D-654004A4FC25}" type="presParOf" srcId="{9F96E84A-6305-284B-B3AB-D106828F7A1E}" destId="{4F2060CC-7029-DD48-9ABB-19E2440DC92A}" srcOrd="3" destOrd="0" presId="urn:microsoft.com/office/officeart/2008/layout/LinedList"/>
    <dgm:cxn modelId="{93539214-4611-D14E-AC32-5519D248D45F}" type="presParOf" srcId="{9F96E84A-6305-284B-B3AB-D106828F7A1E}" destId="{5D6D7B12-4F41-CE41-A4BB-FB39EFB70272}" srcOrd="4" destOrd="0" presId="urn:microsoft.com/office/officeart/2008/layout/LinedList"/>
    <dgm:cxn modelId="{2A03B020-09E0-8C4E-BE8E-B7D586A783F5}" type="presParOf" srcId="{5D6D7B12-4F41-CE41-A4BB-FB39EFB70272}" destId="{7B5C3792-F44E-AB44-99CE-9F1AFC729FA1}" srcOrd="0" destOrd="0" presId="urn:microsoft.com/office/officeart/2008/layout/LinedList"/>
    <dgm:cxn modelId="{8E249639-BAB9-1249-A635-DA7A798B6225}" type="presParOf" srcId="{5D6D7B12-4F41-CE41-A4BB-FB39EFB70272}" destId="{9B5CC477-2EA4-E84C-85FF-596C9F6954F3}" srcOrd="1" destOrd="0" presId="urn:microsoft.com/office/officeart/2008/layout/LinedList"/>
    <dgm:cxn modelId="{171DD52D-10B9-7049-B90F-47ACE1F43E41}" type="presParOf" srcId="{5D6D7B12-4F41-CE41-A4BB-FB39EFB70272}" destId="{875F5090-C1F9-3643-893B-92F50591EA79}" srcOrd="2" destOrd="0" presId="urn:microsoft.com/office/officeart/2008/layout/LinedList"/>
    <dgm:cxn modelId="{4435013A-E698-5144-8DDD-40057A8E2E32}" type="presParOf" srcId="{9F96E84A-6305-284B-B3AB-D106828F7A1E}" destId="{F0747662-B66A-6B43-8319-D4D77BBD1F57}" srcOrd="5" destOrd="0" presId="urn:microsoft.com/office/officeart/2008/layout/LinedList"/>
    <dgm:cxn modelId="{22354A0F-3A70-4A4E-B3C0-217F5A707E27}" type="presParOf" srcId="{9F96E84A-6305-284B-B3AB-D106828F7A1E}" destId="{D3DF2714-DC66-BF46-B994-3EFCFD11D65C}" srcOrd="6" destOrd="0" presId="urn:microsoft.com/office/officeart/2008/layout/LinedList"/>
    <dgm:cxn modelId="{F54F17A3-8541-9D47-A6DD-4893862949FD}" type="presParOf" srcId="{9F96E84A-6305-284B-B3AB-D106828F7A1E}" destId="{61976AA1-46C0-2948-9CD6-EC680320CB95}" srcOrd="7" destOrd="0" presId="urn:microsoft.com/office/officeart/2008/layout/LinedList"/>
    <dgm:cxn modelId="{7FF0AE2A-B3E9-3342-8A1D-864A73FD7325}" type="presParOf" srcId="{61976AA1-46C0-2948-9CD6-EC680320CB95}" destId="{ED65F0EB-6779-9B42-A826-94A255E55A4F}" srcOrd="0" destOrd="0" presId="urn:microsoft.com/office/officeart/2008/layout/LinedList"/>
    <dgm:cxn modelId="{D3AE094F-9555-4345-A1BE-E5009E837BA5}" type="presParOf" srcId="{61976AA1-46C0-2948-9CD6-EC680320CB95}" destId="{344362E6-A246-7045-B310-A6A6B77650FD}" srcOrd="1" destOrd="0" presId="urn:microsoft.com/office/officeart/2008/layout/LinedList"/>
    <dgm:cxn modelId="{7FE6E42F-E9D8-8548-9D0A-23B598A57909}" type="presParOf" srcId="{61976AA1-46C0-2948-9CD6-EC680320CB95}" destId="{C2FBE228-C58F-7D46-A820-17AC65400171}" srcOrd="2" destOrd="0" presId="urn:microsoft.com/office/officeart/2008/layout/LinedList"/>
    <dgm:cxn modelId="{26B81937-5946-0F42-8B98-9A04963D7120}" type="presParOf" srcId="{9F96E84A-6305-284B-B3AB-D106828F7A1E}" destId="{B0CF2F16-18AC-8342-9E12-80D6C33649FB}" srcOrd="8" destOrd="0" presId="urn:microsoft.com/office/officeart/2008/layout/LinedList"/>
    <dgm:cxn modelId="{882102C5-DC60-E94C-9D46-DD3D89F8C9C3}" type="presParOf" srcId="{9F96E84A-6305-284B-B3AB-D106828F7A1E}" destId="{C4319B27-6A03-3940-8730-0AC7F3792BD4}" srcOrd="9" destOrd="0" presId="urn:microsoft.com/office/officeart/2008/layout/LinedList"/>
    <dgm:cxn modelId="{D4680865-49D4-0F4A-9C7F-9D0145A6D15A}" type="presParOf" srcId="{9F96E84A-6305-284B-B3AB-D106828F7A1E}" destId="{91F136A0-BA3A-314F-A65A-C8C35E1E5B3A}" srcOrd="10" destOrd="0" presId="urn:microsoft.com/office/officeart/2008/layout/LinedList"/>
    <dgm:cxn modelId="{9A05B3E8-6461-CE4C-ACDE-416C963646FD}" type="presParOf" srcId="{91F136A0-BA3A-314F-A65A-C8C35E1E5B3A}" destId="{1C350044-8ED8-E14C-9144-8518CF2EA327}" srcOrd="0" destOrd="0" presId="urn:microsoft.com/office/officeart/2008/layout/LinedList"/>
    <dgm:cxn modelId="{03002BA4-24CD-7A43-873B-63B3F4701C99}" type="presParOf" srcId="{91F136A0-BA3A-314F-A65A-C8C35E1E5B3A}" destId="{B339F2C0-FE92-6045-8103-F42EA658014B}" srcOrd="1" destOrd="0" presId="urn:microsoft.com/office/officeart/2008/layout/LinedList"/>
    <dgm:cxn modelId="{8298F0C9-E6FF-FF40-BC0B-99F3B5A63196}" type="presParOf" srcId="{91F136A0-BA3A-314F-A65A-C8C35E1E5B3A}" destId="{82D96372-301C-944C-B2EF-7EF4FDF01760}" srcOrd="2" destOrd="0" presId="urn:microsoft.com/office/officeart/2008/layout/LinedList"/>
    <dgm:cxn modelId="{FF4E4BB2-2F10-684E-9B2E-517E2E80A044}" type="presParOf" srcId="{9F96E84A-6305-284B-B3AB-D106828F7A1E}" destId="{358272EA-D367-6F49-8D6F-BDCD08AC1B97}" srcOrd="11" destOrd="0" presId="urn:microsoft.com/office/officeart/2008/layout/LinedList"/>
    <dgm:cxn modelId="{A0ECE67C-31AB-9942-9029-E29EF09266F7}" type="presParOf" srcId="{9F96E84A-6305-284B-B3AB-D106828F7A1E}" destId="{776E8E07-C25A-7B4F-8CF1-8F78BA2E574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0D70A-F195-8D4F-853C-A2DAA38958EA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F8E0E0-9E88-6340-9AA3-A09E85C16C32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+mj-ea"/>
              <a:ea typeface="+mj-ea"/>
            </a:rPr>
            <a:t>删除</a:t>
          </a:r>
          <a:r>
            <a:rPr lang="en-US" sz="2000" dirty="0">
              <a:latin typeface="+mj-ea"/>
              <a:ea typeface="+mj-ea"/>
            </a:rPr>
            <a:t>core-</a:t>
          </a:r>
          <a:r>
            <a:rPr lang="en-US" sz="2000" dirty="0" err="1">
              <a:latin typeface="+mj-ea"/>
              <a:ea typeface="+mj-ea"/>
            </a:rPr>
            <a:t>site.xml</a:t>
          </a:r>
          <a:r>
            <a:rPr lang="zh-CN" altLang="en-US" sz="2000" dirty="0">
              <a:latin typeface="+mj-ea"/>
              <a:ea typeface="+mj-ea"/>
            </a:rPr>
            <a:t>里</a:t>
          </a:r>
          <a:r>
            <a:rPr lang="en-US" sz="2000" dirty="0" err="1">
              <a:latin typeface="+mj-ea"/>
              <a:ea typeface="+mj-ea"/>
            </a:rPr>
            <a:t>hadoop.tmp.dir</a:t>
          </a:r>
          <a:r>
            <a:rPr lang="zh-CN" altLang="en-US" sz="2000" dirty="0">
              <a:latin typeface="+mj-ea"/>
              <a:ea typeface="+mj-ea"/>
            </a:rPr>
            <a:t>指定的目录里的内容</a:t>
          </a:r>
        </a:p>
      </dgm:t>
    </dgm:pt>
    <dgm:pt modelId="{45579F90-81F1-834C-B2C9-8D06FBCF9017}" type="parTrans" cxnId="{20DB1DE1-9DCA-404D-A11C-E26A0B94340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0973097-1769-F946-8974-4A810AD04975}" type="sibTrans" cxnId="{20DB1DE1-9DCA-404D-A11C-E26A0B94340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E3C29FB0-BD8F-854D-9776-6AB6FCAD7246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格式化</a:t>
          </a:r>
        </a:p>
      </dgm:t>
    </dgm:pt>
    <dgm:pt modelId="{13F24FB9-0D8E-EF46-9408-869822C33B6E}" type="parTrans" cxnId="{498C0386-3453-F449-887D-9CEFC3AD84C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A8AAF9B-B3D9-0C4E-9600-0F12C35A8FE0}" type="sibTrans" cxnId="{498C0386-3453-F449-887D-9CEFC3AD84C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37FCF90A-4B85-1845-B537-FA394FF4201D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停止</a:t>
          </a:r>
          <a:r>
            <a:rPr lang="en-US" sz="2000" dirty="0">
              <a:latin typeface="+mj-ea"/>
              <a:ea typeface="+mj-ea"/>
            </a:rPr>
            <a:t>Hadoop</a:t>
          </a:r>
        </a:p>
      </dgm:t>
    </dgm:pt>
    <dgm:pt modelId="{BD78039F-D7F8-E240-A58D-03E133BDB8AC}" type="parTrans" cxnId="{71E22465-97EA-6642-B70D-536024D4FB9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B5A745B-634D-3F41-9744-942CAAFFF5D7}" type="sibTrans" cxnId="{71E22465-97EA-6642-B70D-536024D4FB9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C91C8DA-7979-D84C-BE2E-E98BF1C7C7C9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启动</a:t>
          </a:r>
          <a:r>
            <a:rPr lang="en-US" sz="2000" dirty="0">
              <a:latin typeface="+mj-ea"/>
              <a:ea typeface="+mj-ea"/>
            </a:rPr>
            <a:t>Hadoop</a:t>
          </a:r>
          <a:endParaRPr lang="zh-CN" altLang="en-US" sz="2000" dirty="0">
            <a:latin typeface="+mj-ea"/>
            <a:ea typeface="+mj-ea"/>
          </a:endParaRPr>
        </a:p>
      </dgm:t>
    </dgm:pt>
    <dgm:pt modelId="{D6834EDF-B4C8-0B4B-99B3-0B5368056208}" type="parTrans" cxnId="{CA49AF98-212A-9644-96CF-B01C1A858931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EB6325C8-7BC3-DF4F-AE2D-F11883DE6680}" type="sibTrans" cxnId="{CA49AF98-212A-9644-96CF-B01C1A858931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8372A1B-010C-B740-9B7B-13C1098AB0FE}" type="pres">
      <dgm:prSet presAssocID="{CDD0D70A-F195-8D4F-853C-A2DAA38958EA}" presName="Name0" presStyleCnt="0">
        <dgm:presLayoutVars>
          <dgm:dir/>
          <dgm:animLvl val="lvl"/>
          <dgm:resizeHandles val="exact"/>
        </dgm:presLayoutVars>
      </dgm:prSet>
      <dgm:spPr/>
    </dgm:pt>
    <dgm:pt modelId="{9DB86E74-29A7-484A-82CD-0505273BF62E}" type="pres">
      <dgm:prSet presAssocID="{4C91C8DA-7979-D84C-BE2E-E98BF1C7C7C9}" presName="boxAndChildren" presStyleCnt="0"/>
      <dgm:spPr/>
    </dgm:pt>
    <dgm:pt modelId="{75F835D1-39A0-5F49-A8A4-7388CC5DA387}" type="pres">
      <dgm:prSet presAssocID="{4C91C8DA-7979-D84C-BE2E-E98BF1C7C7C9}" presName="parentTextBox" presStyleLbl="node1" presStyleIdx="0" presStyleCnt="4"/>
      <dgm:spPr/>
    </dgm:pt>
    <dgm:pt modelId="{B64B6A66-9954-0542-80D3-FFF19D73B301}" type="pres">
      <dgm:prSet presAssocID="{1A8AAF9B-B3D9-0C4E-9600-0F12C35A8FE0}" presName="sp" presStyleCnt="0"/>
      <dgm:spPr/>
    </dgm:pt>
    <dgm:pt modelId="{E73AF35B-C5EF-7F44-9E14-8F15AE67FE88}" type="pres">
      <dgm:prSet presAssocID="{E3C29FB0-BD8F-854D-9776-6AB6FCAD7246}" presName="arrowAndChildren" presStyleCnt="0"/>
      <dgm:spPr/>
    </dgm:pt>
    <dgm:pt modelId="{ACD265C1-28D3-FD4F-91EA-7871B9781D0A}" type="pres">
      <dgm:prSet presAssocID="{E3C29FB0-BD8F-854D-9776-6AB6FCAD7246}" presName="parentTextArrow" presStyleLbl="node1" presStyleIdx="1" presStyleCnt="4"/>
      <dgm:spPr/>
    </dgm:pt>
    <dgm:pt modelId="{3DF37FE3-5EE5-4240-AFED-355AE0B57A70}" type="pres">
      <dgm:prSet presAssocID="{90973097-1769-F946-8974-4A810AD04975}" presName="sp" presStyleCnt="0"/>
      <dgm:spPr/>
    </dgm:pt>
    <dgm:pt modelId="{F7748FE8-FCBC-6945-91FA-946FDBF683E1}" type="pres">
      <dgm:prSet presAssocID="{79F8E0E0-9E88-6340-9AA3-A09E85C16C32}" presName="arrowAndChildren" presStyleCnt="0"/>
      <dgm:spPr/>
    </dgm:pt>
    <dgm:pt modelId="{42BC90F0-9CDC-A946-BE61-1FDE2FA00F4C}" type="pres">
      <dgm:prSet presAssocID="{79F8E0E0-9E88-6340-9AA3-A09E85C16C32}" presName="parentTextArrow" presStyleLbl="node1" presStyleIdx="2" presStyleCnt="4"/>
      <dgm:spPr/>
    </dgm:pt>
    <dgm:pt modelId="{25B9E3BC-F2B0-B145-A864-C4838B9001FB}" type="pres">
      <dgm:prSet presAssocID="{9B5A745B-634D-3F41-9744-942CAAFFF5D7}" presName="sp" presStyleCnt="0"/>
      <dgm:spPr/>
    </dgm:pt>
    <dgm:pt modelId="{D85B2A1C-418D-0541-A57C-B5C1CE302E4C}" type="pres">
      <dgm:prSet presAssocID="{37FCF90A-4B85-1845-B537-FA394FF4201D}" presName="arrowAndChildren" presStyleCnt="0"/>
      <dgm:spPr/>
    </dgm:pt>
    <dgm:pt modelId="{06721F3C-2168-324D-9154-0F35A0FADC3E}" type="pres">
      <dgm:prSet presAssocID="{37FCF90A-4B85-1845-B537-FA394FF4201D}" presName="parentTextArrow" presStyleLbl="node1" presStyleIdx="3" presStyleCnt="4"/>
      <dgm:spPr/>
    </dgm:pt>
  </dgm:ptLst>
  <dgm:cxnLst>
    <dgm:cxn modelId="{F9D2AB31-0346-5F45-87A3-DD93371A63A4}" type="presOf" srcId="{37FCF90A-4B85-1845-B537-FA394FF4201D}" destId="{06721F3C-2168-324D-9154-0F35A0FADC3E}" srcOrd="0" destOrd="0" presId="urn:microsoft.com/office/officeart/2005/8/layout/process4"/>
    <dgm:cxn modelId="{3715CB35-9CCD-0E41-AA38-2C4B60364ADB}" type="presOf" srcId="{CDD0D70A-F195-8D4F-853C-A2DAA38958EA}" destId="{48372A1B-010C-B740-9B7B-13C1098AB0FE}" srcOrd="0" destOrd="0" presId="urn:microsoft.com/office/officeart/2005/8/layout/process4"/>
    <dgm:cxn modelId="{71E22465-97EA-6642-B70D-536024D4FB9B}" srcId="{CDD0D70A-F195-8D4F-853C-A2DAA38958EA}" destId="{37FCF90A-4B85-1845-B537-FA394FF4201D}" srcOrd="0" destOrd="0" parTransId="{BD78039F-D7F8-E240-A58D-03E133BDB8AC}" sibTransId="{9B5A745B-634D-3F41-9744-942CAAFFF5D7}"/>
    <dgm:cxn modelId="{F5F9376C-DCF7-B44E-BC83-8BF162771F7F}" type="presOf" srcId="{E3C29FB0-BD8F-854D-9776-6AB6FCAD7246}" destId="{ACD265C1-28D3-FD4F-91EA-7871B9781D0A}" srcOrd="0" destOrd="0" presId="urn:microsoft.com/office/officeart/2005/8/layout/process4"/>
    <dgm:cxn modelId="{498C0386-3453-F449-887D-9CEFC3AD84CA}" srcId="{CDD0D70A-F195-8D4F-853C-A2DAA38958EA}" destId="{E3C29FB0-BD8F-854D-9776-6AB6FCAD7246}" srcOrd="2" destOrd="0" parTransId="{13F24FB9-0D8E-EF46-9408-869822C33B6E}" sibTransId="{1A8AAF9B-B3D9-0C4E-9600-0F12C35A8FE0}"/>
    <dgm:cxn modelId="{CA49AF98-212A-9644-96CF-B01C1A858931}" srcId="{CDD0D70A-F195-8D4F-853C-A2DAA38958EA}" destId="{4C91C8DA-7979-D84C-BE2E-E98BF1C7C7C9}" srcOrd="3" destOrd="0" parTransId="{D6834EDF-B4C8-0B4B-99B3-0B5368056208}" sibTransId="{EB6325C8-7BC3-DF4F-AE2D-F11883DE6680}"/>
    <dgm:cxn modelId="{98C776BC-1AB6-3345-8C22-07C3B3C497C8}" type="presOf" srcId="{79F8E0E0-9E88-6340-9AA3-A09E85C16C32}" destId="{42BC90F0-9CDC-A946-BE61-1FDE2FA00F4C}" srcOrd="0" destOrd="0" presId="urn:microsoft.com/office/officeart/2005/8/layout/process4"/>
    <dgm:cxn modelId="{20DB1DE1-9DCA-404D-A11C-E26A0B94340A}" srcId="{CDD0D70A-F195-8D4F-853C-A2DAA38958EA}" destId="{79F8E0E0-9E88-6340-9AA3-A09E85C16C32}" srcOrd="1" destOrd="0" parTransId="{45579F90-81F1-834C-B2C9-8D06FBCF9017}" sibTransId="{90973097-1769-F946-8974-4A810AD04975}"/>
    <dgm:cxn modelId="{A9D861FE-C914-4641-8D17-3B7B6E67A4CF}" type="presOf" srcId="{4C91C8DA-7979-D84C-BE2E-E98BF1C7C7C9}" destId="{75F835D1-39A0-5F49-A8A4-7388CC5DA387}" srcOrd="0" destOrd="0" presId="urn:microsoft.com/office/officeart/2005/8/layout/process4"/>
    <dgm:cxn modelId="{F2C53CF4-311A-404B-ACC8-3B98912ABBEC}" type="presParOf" srcId="{48372A1B-010C-B740-9B7B-13C1098AB0FE}" destId="{9DB86E74-29A7-484A-82CD-0505273BF62E}" srcOrd="0" destOrd="0" presId="urn:microsoft.com/office/officeart/2005/8/layout/process4"/>
    <dgm:cxn modelId="{9A7D359D-D386-1042-8AC4-7508CD404D7B}" type="presParOf" srcId="{9DB86E74-29A7-484A-82CD-0505273BF62E}" destId="{75F835D1-39A0-5F49-A8A4-7388CC5DA387}" srcOrd="0" destOrd="0" presId="urn:microsoft.com/office/officeart/2005/8/layout/process4"/>
    <dgm:cxn modelId="{666616B7-81CF-A845-8E60-12CCC794CBB0}" type="presParOf" srcId="{48372A1B-010C-B740-9B7B-13C1098AB0FE}" destId="{B64B6A66-9954-0542-80D3-FFF19D73B301}" srcOrd="1" destOrd="0" presId="urn:microsoft.com/office/officeart/2005/8/layout/process4"/>
    <dgm:cxn modelId="{B0A43A5B-6843-A44B-8208-18B9F8B6B43E}" type="presParOf" srcId="{48372A1B-010C-B740-9B7B-13C1098AB0FE}" destId="{E73AF35B-C5EF-7F44-9E14-8F15AE67FE88}" srcOrd="2" destOrd="0" presId="urn:microsoft.com/office/officeart/2005/8/layout/process4"/>
    <dgm:cxn modelId="{85AB30C4-841C-CA48-A0DB-6EC574B334E9}" type="presParOf" srcId="{E73AF35B-C5EF-7F44-9E14-8F15AE67FE88}" destId="{ACD265C1-28D3-FD4F-91EA-7871B9781D0A}" srcOrd="0" destOrd="0" presId="urn:microsoft.com/office/officeart/2005/8/layout/process4"/>
    <dgm:cxn modelId="{35B419C5-8399-8945-B5AB-BEF467199435}" type="presParOf" srcId="{48372A1B-010C-B740-9B7B-13C1098AB0FE}" destId="{3DF37FE3-5EE5-4240-AFED-355AE0B57A70}" srcOrd="3" destOrd="0" presId="urn:microsoft.com/office/officeart/2005/8/layout/process4"/>
    <dgm:cxn modelId="{AAA9D5E7-6043-B047-98CB-47BE72A07CBC}" type="presParOf" srcId="{48372A1B-010C-B740-9B7B-13C1098AB0FE}" destId="{F7748FE8-FCBC-6945-91FA-946FDBF683E1}" srcOrd="4" destOrd="0" presId="urn:microsoft.com/office/officeart/2005/8/layout/process4"/>
    <dgm:cxn modelId="{5CAF6090-D8DC-5A45-B7DC-7DE92E58BE72}" type="presParOf" srcId="{F7748FE8-FCBC-6945-91FA-946FDBF683E1}" destId="{42BC90F0-9CDC-A946-BE61-1FDE2FA00F4C}" srcOrd="0" destOrd="0" presId="urn:microsoft.com/office/officeart/2005/8/layout/process4"/>
    <dgm:cxn modelId="{73E54269-3155-464F-95CB-43B7A4C55F8D}" type="presParOf" srcId="{48372A1B-010C-B740-9B7B-13C1098AB0FE}" destId="{25B9E3BC-F2B0-B145-A864-C4838B9001FB}" srcOrd="5" destOrd="0" presId="urn:microsoft.com/office/officeart/2005/8/layout/process4"/>
    <dgm:cxn modelId="{62CD990B-568C-8846-9637-2859331C34C9}" type="presParOf" srcId="{48372A1B-010C-B740-9B7B-13C1098AB0FE}" destId="{D85B2A1C-418D-0541-A57C-B5C1CE302E4C}" srcOrd="6" destOrd="0" presId="urn:microsoft.com/office/officeart/2005/8/layout/process4"/>
    <dgm:cxn modelId="{33109603-8953-6648-A7FA-06C9E9F48B1A}" type="presParOf" srcId="{D85B2A1C-418D-0541-A57C-B5C1CE302E4C}" destId="{06721F3C-2168-324D-9154-0F35A0FADC3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BD329-CFAF-3446-9F2C-15948E4955F6}">
      <dsp:nvSpPr>
        <dsp:cNvPr id="0" name=""/>
        <dsp:cNvSpPr/>
      </dsp:nvSpPr>
      <dsp:spPr>
        <a:xfrm>
          <a:off x="0" y="1758"/>
          <a:ext cx="92890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55DB6-C652-F24B-A474-EFB737562E9A}">
      <dsp:nvSpPr>
        <dsp:cNvPr id="0" name=""/>
        <dsp:cNvSpPr/>
      </dsp:nvSpPr>
      <dsp:spPr>
        <a:xfrm>
          <a:off x="0" y="1758"/>
          <a:ext cx="1857806" cy="359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问题与解决</a:t>
          </a:r>
        </a:p>
      </dsp:txBody>
      <dsp:txXfrm>
        <a:off x="0" y="1758"/>
        <a:ext cx="1857806" cy="3598624"/>
      </dsp:txXfrm>
    </dsp:sp>
    <dsp:sp modelId="{6EC53884-1127-C348-B755-083108A609EE}">
      <dsp:nvSpPr>
        <dsp:cNvPr id="0" name=""/>
        <dsp:cNvSpPr/>
      </dsp:nvSpPr>
      <dsp:spPr>
        <a:xfrm>
          <a:off x="1997141" y="44062"/>
          <a:ext cx="7291890" cy="84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j-ea"/>
              <a:ea typeface="+mj-ea"/>
            </a:rPr>
            <a:t>hadoop-env.sh</a:t>
          </a:r>
          <a:r>
            <a:rPr lang="zh-CN" altLang="en-US" sz="2000" kern="1200" dirty="0">
              <a:latin typeface="+mj-ea"/>
              <a:ea typeface="+mj-ea"/>
            </a:rPr>
            <a:t>里的</a:t>
          </a:r>
          <a:r>
            <a:rPr lang="en-US" sz="2000" kern="1200" dirty="0">
              <a:latin typeface="+mj-ea"/>
              <a:ea typeface="+mj-ea"/>
            </a:rPr>
            <a:t>JAVA_HOME</a:t>
          </a:r>
          <a:r>
            <a:rPr lang="zh-CN" altLang="en-US" sz="2000" kern="1200" dirty="0">
              <a:latin typeface="+mj-ea"/>
              <a:ea typeface="+mj-ea"/>
            </a:rPr>
            <a:t>路径写错</a:t>
          </a:r>
        </a:p>
      </dsp:txBody>
      <dsp:txXfrm>
        <a:off x="1997141" y="44062"/>
        <a:ext cx="7291890" cy="846063"/>
      </dsp:txXfrm>
    </dsp:sp>
    <dsp:sp modelId="{647A1A51-3589-0947-9D35-29A85FEF1038}">
      <dsp:nvSpPr>
        <dsp:cNvPr id="0" name=""/>
        <dsp:cNvSpPr/>
      </dsp:nvSpPr>
      <dsp:spPr>
        <a:xfrm>
          <a:off x="1857806" y="890125"/>
          <a:ext cx="7431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CC477-2EA4-E84C-85FF-596C9F6954F3}">
      <dsp:nvSpPr>
        <dsp:cNvPr id="0" name=""/>
        <dsp:cNvSpPr/>
      </dsp:nvSpPr>
      <dsp:spPr>
        <a:xfrm>
          <a:off x="1997141" y="932428"/>
          <a:ext cx="7291890" cy="84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ea"/>
              <a:ea typeface="+mj-ea"/>
            </a:rPr>
            <a:t>core-</a:t>
          </a:r>
          <a:r>
            <a:rPr lang="en-US" sz="2000" kern="1200" dirty="0" err="1">
              <a:latin typeface="+mj-ea"/>
              <a:ea typeface="+mj-ea"/>
            </a:rPr>
            <a:t>site.xml,hdfs</a:t>
          </a:r>
          <a:r>
            <a:rPr lang="en-US" sz="2000" kern="1200" dirty="0">
              <a:latin typeface="+mj-ea"/>
              <a:ea typeface="+mj-ea"/>
            </a:rPr>
            <a:t>-</a:t>
          </a:r>
          <a:r>
            <a:rPr lang="en-US" sz="2000" kern="1200" dirty="0" err="1">
              <a:latin typeface="+mj-ea"/>
              <a:ea typeface="+mj-ea"/>
            </a:rPr>
            <a:t>site.xml,mapred-site.xml,yarn-site.xml</a:t>
          </a:r>
          <a:r>
            <a:rPr lang="zh-CN" altLang="en-US" sz="2000" kern="1200" dirty="0">
              <a:latin typeface="+mj-ea"/>
              <a:ea typeface="+mj-ea"/>
            </a:rPr>
            <a:t>配置文件里节点的字母大小写错误或大小写不一致</a:t>
          </a:r>
        </a:p>
      </dsp:txBody>
      <dsp:txXfrm>
        <a:off x="1997141" y="932428"/>
        <a:ext cx="7291890" cy="846063"/>
      </dsp:txXfrm>
    </dsp:sp>
    <dsp:sp modelId="{F0747662-B66A-6B43-8319-D4D77BBD1F57}">
      <dsp:nvSpPr>
        <dsp:cNvPr id="0" name=""/>
        <dsp:cNvSpPr/>
      </dsp:nvSpPr>
      <dsp:spPr>
        <a:xfrm>
          <a:off x="1857806" y="1778491"/>
          <a:ext cx="7431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362E6-A246-7045-B310-A6A6B77650FD}">
      <dsp:nvSpPr>
        <dsp:cNvPr id="0" name=""/>
        <dsp:cNvSpPr/>
      </dsp:nvSpPr>
      <dsp:spPr>
        <a:xfrm>
          <a:off x="1997141" y="1820794"/>
          <a:ext cx="7291890" cy="84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ea"/>
              <a:ea typeface="+mj-ea"/>
            </a:rPr>
            <a:t>core-</a:t>
          </a:r>
          <a:r>
            <a:rPr lang="en-US" sz="2000" kern="1200" dirty="0" err="1">
              <a:latin typeface="+mj-ea"/>
              <a:ea typeface="+mj-ea"/>
            </a:rPr>
            <a:t>site.xml,hdfs</a:t>
          </a:r>
          <a:r>
            <a:rPr lang="en-US" sz="2000" kern="1200" dirty="0">
              <a:latin typeface="+mj-ea"/>
              <a:ea typeface="+mj-ea"/>
            </a:rPr>
            <a:t>-</a:t>
          </a:r>
          <a:r>
            <a:rPr lang="en-US" sz="2000" kern="1200" dirty="0" err="1">
              <a:latin typeface="+mj-ea"/>
              <a:ea typeface="+mj-ea"/>
            </a:rPr>
            <a:t>site.xml,mapred-site.xml,yarn-site.xml</a:t>
          </a:r>
          <a:r>
            <a:rPr lang="zh-CN" altLang="en-US" sz="2000" kern="1200" dirty="0">
              <a:latin typeface="+mj-ea"/>
              <a:ea typeface="+mj-ea"/>
            </a:rPr>
            <a:t>配置文件里节点里有多余的空格 </a:t>
          </a:r>
        </a:p>
      </dsp:txBody>
      <dsp:txXfrm>
        <a:off x="1997141" y="1820794"/>
        <a:ext cx="7291890" cy="846063"/>
      </dsp:txXfrm>
    </dsp:sp>
    <dsp:sp modelId="{B0CF2F16-18AC-8342-9E12-80D6C33649FB}">
      <dsp:nvSpPr>
        <dsp:cNvPr id="0" name=""/>
        <dsp:cNvSpPr/>
      </dsp:nvSpPr>
      <dsp:spPr>
        <a:xfrm>
          <a:off x="1857806" y="2666858"/>
          <a:ext cx="7431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9F2C0-FE92-6045-8103-F42EA658014B}">
      <dsp:nvSpPr>
        <dsp:cNvPr id="0" name=""/>
        <dsp:cNvSpPr/>
      </dsp:nvSpPr>
      <dsp:spPr>
        <a:xfrm>
          <a:off x="1997141" y="2709161"/>
          <a:ext cx="7291890" cy="84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j-ea"/>
              <a:ea typeface="+mj-ea"/>
            </a:rPr>
            <a:t>hadoop.tmp.dir</a:t>
          </a:r>
          <a:r>
            <a:rPr lang="zh-CN" altLang="en-US" sz="2000" kern="1200" dirty="0">
              <a:latin typeface="+mj-ea"/>
              <a:ea typeface="+mj-ea"/>
            </a:rPr>
            <a:t>指定的目录未创建</a:t>
          </a:r>
        </a:p>
      </dsp:txBody>
      <dsp:txXfrm>
        <a:off x="1997141" y="2709161"/>
        <a:ext cx="7291890" cy="846063"/>
      </dsp:txXfrm>
    </dsp:sp>
    <dsp:sp modelId="{358272EA-D367-6F49-8D6F-BDCD08AC1B97}">
      <dsp:nvSpPr>
        <dsp:cNvPr id="0" name=""/>
        <dsp:cNvSpPr/>
      </dsp:nvSpPr>
      <dsp:spPr>
        <a:xfrm>
          <a:off x="1857806" y="3555224"/>
          <a:ext cx="7431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835D1-39A0-5F49-A8A4-7388CC5DA387}">
      <dsp:nvSpPr>
        <dsp:cNvPr id="0" name=""/>
        <dsp:cNvSpPr/>
      </dsp:nvSpPr>
      <dsp:spPr>
        <a:xfrm>
          <a:off x="0" y="3189356"/>
          <a:ext cx="8462714" cy="697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启动</a:t>
          </a:r>
          <a:r>
            <a:rPr lang="en-US" sz="2000" kern="1200" dirty="0">
              <a:latin typeface="+mj-ea"/>
              <a:ea typeface="+mj-ea"/>
            </a:rPr>
            <a:t>Hadoop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3189356"/>
        <a:ext cx="8462714" cy="697753"/>
      </dsp:txXfrm>
    </dsp:sp>
    <dsp:sp modelId="{ACD265C1-28D3-FD4F-91EA-7871B9781D0A}">
      <dsp:nvSpPr>
        <dsp:cNvPr id="0" name=""/>
        <dsp:cNvSpPr/>
      </dsp:nvSpPr>
      <dsp:spPr>
        <a:xfrm rot="10800000">
          <a:off x="0" y="2126678"/>
          <a:ext cx="8462714" cy="10731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格式化</a:t>
          </a:r>
        </a:p>
      </dsp:txBody>
      <dsp:txXfrm rot="10800000">
        <a:off x="0" y="2126678"/>
        <a:ext cx="8462714" cy="697297"/>
      </dsp:txXfrm>
    </dsp:sp>
    <dsp:sp modelId="{42BC90F0-9CDC-A946-BE61-1FDE2FA00F4C}">
      <dsp:nvSpPr>
        <dsp:cNvPr id="0" name=""/>
        <dsp:cNvSpPr/>
      </dsp:nvSpPr>
      <dsp:spPr>
        <a:xfrm rot="10800000">
          <a:off x="0" y="1064000"/>
          <a:ext cx="8462714" cy="10731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删除</a:t>
          </a:r>
          <a:r>
            <a:rPr lang="en-US" sz="2000" kern="1200" dirty="0">
              <a:latin typeface="+mj-ea"/>
              <a:ea typeface="+mj-ea"/>
            </a:rPr>
            <a:t>core-</a:t>
          </a:r>
          <a:r>
            <a:rPr lang="en-US" sz="2000" kern="1200" dirty="0" err="1">
              <a:latin typeface="+mj-ea"/>
              <a:ea typeface="+mj-ea"/>
            </a:rPr>
            <a:t>site.xml</a:t>
          </a:r>
          <a:r>
            <a:rPr lang="zh-CN" altLang="en-US" sz="2000" kern="1200" dirty="0">
              <a:latin typeface="+mj-ea"/>
              <a:ea typeface="+mj-ea"/>
            </a:rPr>
            <a:t>里</a:t>
          </a:r>
          <a:r>
            <a:rPr lang="en-US" sz="2000" kern="1200" dirty="0" err="1">
              <a:latin typeface="+mj-ea"/>
              <a:ea typeface="+mj-ea"/>
            </a:rPr>
            <a:t>hadoop.tmp.dir</a:t>
          </a:r>
          <a:r>
            <a:rPr lang="zh-CN" altLang="en-US" sz="2000" kern="1200" dirty="0">
              <a:latin typeface="+mj-ea"/>
              <a:ea typeface="+mj-ea"/>
            </a:rPr>
            <a:t>指定的目录里的内容</a:t>
          </a:r>
        </a:p>
      </dsp:txBody>
      <dsp:txXfrm rot="10800000">
        <a:off x="0" y="1064000"/>
        <a:ext cx="8462714" cy="697297"/>
      </dsp:txXfrm>
    </dsp:sp>
    <dsp:sp modelId="{06721F3C-2168-324D-9154-0F35A0FADC3E}">
      <dsp:nvSpPr>
        <dsp:cNvPr id="0" name=""/>
        <dsp:cNvSpPr/>
      </dsp:nvSpPr>
      <dsp:spPr>
        <a:xfrm rot="10800000">
          <a:off x="0" y="1321"/>
          <a:ext cx="8462714" cy="10731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停止</a:t>
          </a:r>
          <a:r>
            <a:rPr lang="en-US" sz="2000" kern="1200" dirty="0">
              <a:latin typeface="+mj-ea"/>
              <a:ea typeface="+mj-ea"/>
            </a:rPr>
            <a:t>Hadoop</a:t>
          </a:r>
        </a:p>
      </dsp:txBody>
      <dsp:txXfrm rot="10800000">
        <a:off x="0" y="1321"/>
        <a:ext cx="8462714" cy="697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5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4133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84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41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57940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72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82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3824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7503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91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77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第五单元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20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实验与答疑：</a:t>
            </a:r>
            <a:r>
              <a:rPr lang="en-US" altLang="zh-CN" dirty="0"/>
              <a:t>Hadoop</a:t>
            </a:r>
            <a:r>
              <a:rPr lang="zh-CN" altLang="en-US" dirty="0"/>
              <a:t>伪分布式安装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07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0" y="1512570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69540" y="2380615"/>
            <a:ext cx="570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答疑与实践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" y="3863340"/>
            <a:ext cx="4790440" cy="32962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1985" y="5292725"/>
            <a:ext cx="384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讲师请根据近日授课疑问解答问题，学生尝试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Hadoop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的安装。</a:t>
            </a:r>
            <a:endParaRPr lang="zh-CN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93CAA6-940D-F142-8D29-BFA4A7AA5C8C}"/>
              </a:ext>
            </a:extLst>
          </p:cNvPr>
          <p:cNvSpPr txBox="1"/>
          <p:nvPr/>
        </p:nvSpPr>
        <p:spPr>
          <a:xfrm>
            <a:off x="1028775" y="2536205"/>
            <a:ext cx="10801200" cy="1569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zh-CN" altLang="en-US" sz="2400" dirty="0">
                <a:latin typeface="+mj-ea"/>
                <a:ea typeface="+mj-ea"/>
              </a:rPr>
              <a:t>以下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个节点任何一个节点经常出现不能启动现象，</a:t>
            </a:r>
            <a:r>
              <a:rPr lang="en-US" altLang="zh-CN" sz="2400" dirty="0" err="1">
                <a:latin typeface="+mj-ea"/>
                <a:ea typeface="+mj-ea"/>
              </a:rPr>
              <a:t>NodeManager</a:t>
            </a:r>
            <a:r>
              <a:rPr kumimoji="1"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DataNode</a:t>
            </a:r>
            <a:r>
              <a:rPr lang="zh-Hans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NameNode</a:t>
            </a:r>
            <a:r>
              <a:rPr lang="zh-Hans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SecondaryNameNode</a:t>
            </a:r>
            <a:r>
              <a:rPr lang="zh-Hans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ResourceManager</a:t>
            </a:r>
            <a:r>
              <a:rPr lang="zh-Hans" altLang="en-US" sz="2400" dirty="0">
                <a:latin typeface="+mj-ea"/>
                <a:ea typeface="+mj-ea"/>
              </a:rPr>
              <a:t>，</a:t>
            </a:r>
            <a:r>
              <a:rPr lang="zh-CN" altLang="en-US" sz="2400" dirty="0">
                <a:latin typeface="+mj-ea"/>
                <a:ea typeface="+mj-ea"/>
              </a:rPr>
              <a:t>每个学员按照如下描述解决：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B9040E7-2467-B747-964D-98FB399E3253}"/>
              </a:ext>
            </a:extLst>
          </p:cNvPr>
          <p:cNvSpPr txBox="1">
            <a:spLocks/>
          </p:cNvSpPr>
          <p:nvPr/>
        </p:nvSpPr>
        <p:spPr>
          <a:xfrm>
            <a:off x="8949655" y="198948"/>
            <a:ext cx="3656498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</a:rPr>
              <a:t>答疑与实践：现象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32315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61B2C38-EA77-674D-A5DA-18EA0A495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861725"/>
              </p:ext>
            </p:extLst>
          </p:nvPr>
        </p:nvGraphicFramePr>
        <p:xfrm>
          <a:off x="1532831" y="1742376"/>
          <a:ext cx="9289032" cy="3602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C97DF970-A48E-A64D-A63D-8FA546438072}"/>
              </a:ext>
            </a:extLst>
          </p:cNvPr>
          <p:cNvSpPr txBox="1">
            <a:spLocks/>
          </p:cNvSpPr>
          <p:nvPr/>
        </p:nvSpPr>
        <p:spPr>
          <a:xfrm>
            <a:off x="8733631" y="198948"/>
            <a:ext cx="3872522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答疑与实践：解决方法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677687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A343E-33B1-D74B-A99D-0BB16001A6B9}"/>
              </a:ext>
            </a:extLst>
          </p:cNvPr>
          <p:cNvSpPr txBox="1"/>
          <p:nvPr/>
        </p:nvSpPr>
        <p:spPr>
          <a:xfrm>
            <a:off x="4053111" y="808013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latin typeface="+mj-ea"/>
                <a:ea typeface="+mj-ea"/>
              </a:rPr>
              <a:t>依然未解决</a:t>
            </a:r>
            <a:r>
              <a:rPr lang="zh-Hans" altLang="en-US" sz="2800" dirty="0">
                <a:latin typeface="+mj-ea"/>
                <a:ea typeface="+mj-ea"/>
              </a:rPr>
              <a:t>，</a:t>
            </a:r>
            <a:r>
              <a:rPr lang="zh-CN" altLang="en-US" sz="2800" dirty="0">
                <a:latin typeface="+mj-ea"/>
                <a:ea typeface="+mj-ea"/>
              </a:rPr>
              <a:t>按照如下步骤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9E3E4E0-5CC7-B449-8F3B-74D15EDAD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15086"/>
              </p:ext>
            </p:extLst>
          </p:nvPr>
        </p:nvGraphicFramePr>
        <p:xfrm>
          <a:off x="2252911" y="1528093"/>
          <a:ext cx="846271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E1F635DC-189F-2B45-8361-E622682039C4}"/>
              </a:ext>
            </a:extLst>
          </p:cNvPr>
          <p:cNvSpPr txBox="1">
            <a:spLocks/>
          </p:cNvSpPr>
          <p:nvPr/>
        </p:nvSpPr>
        <p:spPr>
          <a:xfrm>
            <a:off x="8517607" y="198948"/>
            <a:ext cx="4088546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答疑与实践：解决方法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57704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8" y="4306105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13822" y="-260035"/>
            <a:ext cx="12868090" cy="5416673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813E15B4-2B43-374C-A1DD-B2939E90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597642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</Words>
  <Application>Microsoft Macintosh PowerPoint</Application>
  <PresentationFormat>自定义</PresentationFormat>
  <Paragraphs>24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第五单元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261</cp:revision>
  <dcterms:created xsi:type="dcterms:W3CDTF">2017-03-14T11:17:00Z</dcterms:created>
  <dcterms:modified xsi:type="dcterms:W3CDTF">2018-10-25T03:32:38Z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