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2"/>
  </p:sldMasterIdLst>
  <p:notesMasterIdLst>
    <p:notesMasterId r:id="rId22"/>
  </p:notesMasterIdLst>
  <p:handoutMasterIdLst>
    <p:handoutMasterId r:id="rId23"/>
  </p:handoutMasterIdLst>
  <p:sldIdLst>
    <p:sldId id="1653" r:id="rId3"/>
    <p:sldId id="10383" r:id="rId4"/>
    <p:sldId id="10385" r:id="rId5"/>
    <p:sldId id="10446" r:id="rId6"/>
    <p:sldId id="10389" r:id="rId7"/>
    <p:sldId id="10430" r:id="rId8"/>
    <p:sldId id="10447" r:id="rId9"/>
    <p:sldId id="10431" r:id="rId10"/>
    <p:sldId id="10449" r:id="rId11"/>
    <p:sldId id="10450" r:id="rId12"/>
    <p:sldId id="10391" r:id="rId13"/>
    <p:sldId id="10432" r:id="rId14"/>
    <p:sldId id="10405" r:id="rId15"/>
    <p:sldId id="10435" r:id="rId16"/>
    <p:sldId id="10404" r:id="rId17"/>
    <p:sldId id="10382" r:id="rId18"/>
    <p:sldId id="10361" r:id="rId19"/>
    <p:sldId id="10448" r:id="rId20"/>
    <p:sldId id="515" r:id="rId21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MO用" lastIdx="3" clrIdx="0">
    <p:extLst>
      <p:ext uri="{19B8F6BF-5375-455C-9EA6-DF929625EA0E}">
        <p15:presenceInfo xmlns:p15="http://schemas.microsoft.com/office/powerpoint/2012/main" userId="Microsoft Office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B700"/>
    <a:srgbClr val="E2D7C3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5" autoAdjust="0"/>
    <p:restoredTop sz="95290" autoAdjust="0"/>
  </p:normalViewPr>
  <p:slideViewPr>
    <p:cSldViewPr>
      <p:cViewPr varScale="1">
        <p:scale>
          <a:sx n="108" d="100"/>
          <a:sy n="108" d="100"/>
        </p:scale>
        <p:origin x="384" y="192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8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191470-4348-C344-8C58-3B424FF3A95B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63AF27CD-32C6-7449-B6D3-D2F68E22E047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需求分析</a:t>
          </a:r>
        </a:p>
      </dgm:t>
    </dgm:pt>
    <dgm:pt modelId="{68DDED1C-A345-8B4F-9CA5-FB2C320C2B01}" type="parTrans" cxnId="{2E2E8918-9337-BC42-85CA-D177A54FDBAC}">
      <dgm:prSet/>
      <dgm:spPr/>
      <dgm:t>
        <a:bodyPr/>
        <a:lstStyle/>
        <a:p>
          <a:endParaRPr lang="zh-CN" altLang="en-US"/>
        </a:p>
      </dgm:t>
    </dgm:pt>
    <dgm:pt modelId="{40F04A21-FB87-9942-B61A-996DCA60711A}" type="sibTrans" cxnId="{2E2E8918-9337-BC42-85CA-D177A54FDBAC}">
      <dgm:prSet/>
      <dgm:spPr/>
      <dgm:t>
        <a:bodyPr/>
        <a:lstStyle/>
        <a:p>
          <a:endParaRPr lang="zh-CN" altLang="en-US"/>
        </a:p>
      </dgm:t>
    </dgm:pt>
    <dgm:pt modelId="{C7A65D16-0FC3-4A48-B421-7858568351FC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算法模型</a:t>
          </a:r>
          <a:endParaRPr lang="en-US" altLang="zh-CN" dirty="0"/>
        </a:p>
      </dgm:t>
    </dgm:pt>
    <dgm:pt modelId="{0BC76B7C-FC87-1140-969B-6441D0730D4D}" type="parTrans" cxnId="{33067F9E-215B-D046-9F72-E925AFA1FD90}">
      <dgm:prSet/>
      <dgm:spPr/>
      <dgm:t>
        <a:bodyPr/>
        <a:lstStyle/>
        <a:p>
          <a:endParaRPr lang="zh-CN" altLang="en-US"/>
        </a:p>
      </dgm:t>
    </dgm:pt>
    <dgm:pt modelId="{EC3367D6-A92D-B344-9B50-246F1942533A}" type="sibTrans" cxnId="{33067F9E-215B-D046-9F72-E925AFA1FD90}">
      <dgm:prSet/>
      <dgm:spPr/>
      <dgm:t>
        <a:bodyPr/>
        <a:lstStyle/>
        <a:p>
          <a:endParaRPr lang="zh-CN" altLang="en-US"/>
        </a:p>
      </dgm:t>
    </dgm:pt>
    <dgm:pt modelId="{99C574CB-C26A-5F4F-B54A-415623782D18}">
      <dgm:prSet phldrT="[文本]"/>
      <dgm:spPr/>
      <dgm:t>
        <a:bodyPr/>
        <a:lstStyle/>
        <a:p>
          <a:r>
            <a:rPr lang="zh-CN" altLang="en-US" dirty="0"/>
            <a:t>本地运行调试</a:t>
          </a:r>
        </a:p>
      </dgm:t>
    </dgm:pt>
    <dgm:pt modelId="{13AB2AAE-CAF0-E742-80E2-EA11F7609B89}" type="parTrans" cxnId="{1FCFC6AB-280B-8E42-BF3E-DB151B77300B}">
      <dgm:prSet/>
      <dgm:spPr/>
      <dgm:t>
        <a:bodyPr/>
        <a:lstStyle/>
        <a:p>
          <a:endParaRPr lang="zh-CN" altLang="en-US"/>
        </a:p>
      </dgm:t>
    </dgm:pt>
    <dgm:pt modelId="{FFB4454A-7DEC-1C46-8A33-4B9EC33F04C5}" type="sibTrans" cxnId="{1FCFC6AB-280B-8E42-BF3E-DB151B77300B}">
      <dgm:prSet/>
      <dgm:spPr/>
      <dgm:t>
        <a:bodyPr/>
        <a:lstStyle/>
        <a:p>
          <a:endParaRPr lang="zh-CN" altLang="en-US"/>
        </a:p>
      </dgm:t>
    </dgm:pt>
    <dgm:pt modelId="{527BCCFE-34F8-C54E-936C-AD3CAA45FC6F}">
      <dgm:prSet/>
      <dgm:spPr/>
      <dgm:t>
        <a:bodyPr/>
        <a:lstStyle/>
        <a:p>
          <a:r>
            <a:rPr lang="zh-CN" altLang="en-US" dirty="0"/>
            <a:t>程序设计</a:t>
          </a:r>
        </a:p>
      </dgm:t>
    </dgm:pt>
    <dgm:pt modelId="{38B20C9F-20D9-534F-94F2-384A8B908FCB}" type="parTrans" cxnId="{AB2CC7C1-AA51-8644-B436-A488BE68C2DF}">
      <dgm:prSet/>
      <dgm:spPr/>
      <dgm:t>
        <a:bodyPr/>
        <a:lstStyle/>
        <a:p>
          <a:endParaRPr lang="zh-CN" altLang="en-US"/>
        </a:p>
      </dgm:t>
    </dgm:pt>
    <dgm:pt modelId="{C7FAF5A2-BA13-BB4B-8A2C-24720BA507D7}" type="sibTrans" cxnId="{AB2CC7C1-AA51-8644-B436-A488BE68C2DF}">
      <dgm:prSet/>
      <dgm:spPr/>
      <dgm:t>
        <a:bodyPr/>
        <a:lstStyle/>
        <a:p>
          <a:endParaRPr lang="zh-CN" altLang="en-US"/>
        </a:p>
      </dgm:t>
    </dgm:pt>
    <dgm:pt modelId="{CE6C0438-3A62-204E-9142-939645073CE7}" type="pres">
      <dgm:prSet presAssocID="{FF191470-4348-C344-8C58-3B424FF3A95B}" presName="Name0" presStyleCnt="0">
        <dgm:presLayoutVars>
          <dgm:dir/>
          <dgm:resizeHandles val="exact"/>
        </dgm:presLayoutVars>
      </dgm:prSet>
      <dgm:spPr/>
    </dgm:pt>
    <dgm:pt modelId="{C99FAF77-048C-6045-BDFC-FC926D295C5C}" type="pres">
      <dgm:prSet presAssocID="{63AF27CD-32C6-7449-B6D3-D2F68E22E047}" presName="parTxOnly" presStyleLbl="node1" presStyleIdx="0" presStyleCnt="4">
        <dgm:presLayoutVars>
          <dgm:bulletEnabled val="1"/>
        </dgm:presLayoutVars>
      </dgm:prSet>
      <dgm:spPr/>
    </dgm:pt>
    <dgm:pt modelId="{AC9D46BD-7157-AB45-8668-BC9F050A9D37}" type="pres">
      <dgm:prSet presAssocID="{40F04A21-FB87-9942-B61A-996DCA60711A}" presName="parSpace" presStyleCnt="0"/>
      <dgm:spPr/>
    </dgm:pt>
    <dgm:pt modelId="{D91037B7-BEAB-3B4E-B1A8-916AA30D6F39}" type="pres">
      <dgm:prSet presAssocID="{C7A65D16-0FC3-4A48-B421-7858568351FC}" presName="parTxOnly" presStyleLbl="node1" presStyleIdx="1" presStyleCnt="4">
        <dgm:presLayoutVars>
          <dgm:bulletEnabled val="1"/>
        </dgm:presLayoutVars>
      </dgm:prSet>
      <dgm:spPr/>
    </dgm:pt>
    <dgm:pt modelId="{CF03DE8F-9EF4-6445-A974-4D9288C6579B}" type="pres">
      <dgm:prSet presAssocID="{EC3367D6-A92D-B344-9B50-246F1942533A}" presName="parSpace" presStyleCnt="0"/>
      <dgm:spPr/>
    </dgm:pt>
    <dgm:pt modelId="{D3DD29FC-F73D-F645-8546-5FD260C7B73C}" type="pres">
      <dgm:prSet presAssocID="{527BCCFE-34F8-C54E-936C-AD3CAA45FC6F}" presName="parTxOnly" presStyleLbl="node1" presStyleIdx="2" presStyleCnt="4">
        <dgm:presLayoutVars>
          <dgm:bulletEnabled val="1"/>
        </dgm:presLayoutVars>
      </dgm:prSet>
      <dgm:spPr/>
    </dgm:pt>
    <dgm:pt modelId="{DAA1710B-02AA-AD45-8204-84F9CAC31553}" type="pres">
      <dgm:prSet presAssocID="{C7FAF5A2-BA13-BB4B-8A2C-24720BA507D7}" presName="parSpace" presStyleCnt="0"/>
      <dgm:spPr/>
    </dgm:pt>
    <dgm:pt modelId="{B9C4C151-04C7-2C46-89EC-EA33D8C5F3C1}" type="pres">
      <dgm:prSet presAssocID="{99C574CB-C26A-5F4F-B54A-415623782D1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2E2E8918-9337-BC42-85CA-D177A54FDBAC}" srcId="{FF191470-4348-C344-8C58-3B424FF3A95B}" destId="{63AF27CD-32C6-7449-B6D3-D2F68E22E047}" srcOrd="0" destOrd="0" parTransId="{68DDED1C-A345-8B4F-9CA5-FB2C320C2B01}" sibTransId="{40F04A21-FB87-9942-B61A-996DCA60711A}"/>
    <dgm:cxn modelId="{A64FE75B-1D16-5046-B85B-D5D2FDAD36E1}" type="presOf" srcId="{527BCCFE-34F8-C54E-936C-AD3CAA45FC6F}" destId="{D3DD29FC-F73D-F645-8546-5FD260C7B73C}" srcOrd="0" destOrd="0" presId="urn:microsoft.com/office/officeart/2005/8/layout/hChevron3"/>
    <dgm:cxn modelId="{2F38D898-9A01-B544-90ED-A398DAF173EB}" type="presOf" srcId="{FF191470-4348-C344-8C58-3B424FF3A95B}" destId="{CE6C0438-3A62-204E-9142-939645073CE7}" srcOrd="0" destOrd="0" presId="urn:microsoft.com/office/officeart/2005/8/layout/hChevron3"/>
    <dgm:cxn modelId="{33067F9E-215B-D046-9F72-E925AFA1FD90}" srcId="{FF191470-4348-C344-8C58-3B424FF3A95B}" destId="{C7A65D16-0FC3-4A48-B421-7858568351FC}" srcOrd="1" destOrd="0" parTransId="{0BC76B7C-FC87-1140-969B-6441D0730D4D}" sibTransId="{EC3367D6-A92D-B344-9B50-246F1942533A}"/>
    <dgm:cxn modelId="{27A8C1A4-D324-894E-9EA0-B8280B2E9B4A}" type="presOf" srcId="{99C574CB-C26A-5F4F-B54A-415623782D18}" destId="{B9C4C151-04C7-2C46-89EC-EA33D8C5F3C1}" srcOrd="0" destOrd="0" presId="urn:microsoft.com/office/officeart/2005/8/layout/hChevron3"/>
    <dgm:cxn modelId="{7D7CA3AA-51BD-ED48-8203-E0E00A1E1D83}" type="presOf" srcId="{C7A65D16-0FC3-4A48-B421-7858568351FC}" destId="{D91037B7-BEAB-3B4E-B1A8-916AA30D6F39}" srcOrd="0" destOrd="0" presId="urn:microsoft.com/office/officeart/2005/8/layout/hChevron3"/>
    <dgm:cxn modelId="{1FCFC6AB-280B-8E42-BF3E-DB151B77300B}" srcId="{FF191470-4348-C344-8C58-3B424FF3A95B}" destId="{99C574CB-C26A-5F4F-B54A-415623782D18}" srcOrd="3" destOrd="0" parTransId="{13AB2AAE-CAF0-E742-80E2-EA11F7609B89}" sibTransId="{FFB4454A-7DEC-1C46-8A33-4B9EC33F04C5}"/>
    <dgm:cxn modelId="{AB2CC7C1-AA51-8644-B436-A488BE68C2DF}" srcId="{FF191470-4348-C344-8C58-3B424FF3A95B}" destId="{527BCCFE-34F8-C54E-936C-AD3CAA45FC6F}" srcOrd="2" destOrd="0" parTransId="{38B20C9F-20D9-534F-94F2-384A8B908FCB}" sibTransId="{C7FAF5A2-BA13-BB4B-8A2C-24720BA507D7}"/>
    <dgm:cxn modelId="{A0079EDF-42ED-E443-BFB3-F7CB7F3C2DDD}" type="presOf" srcId="{63AF27CD-32C6-7449-B6D3-D2F68E22E047}" destId="{C99FAF77-048C-6045-BDFC-FC926D295C5C}" srcOrd="0" destOrd="0" presId="urn:microsoft.com/office/officeart/2005/8/layout/hChevron3"/>
    <dgm:cxn modelId="{3773AE99-8AF2-AD4A-96FB-993E2E78DEB3}" type="presParOf" srcId="{CE6C0438-3A62-204E-9142-939645073CE7}" destId="{C99FAF77-048C-6045-BDFC-FC926D295C5C}" srcOrd="0" destOrd="0" presId="urn:microsoft.com/office/officeart/2005/8/layout/hChevron3"/>
    <dgm:cxn modelId="{8D1C9598-EEEA-7143-B323-71A14DC6317E}" type="presParOf" srcId="{CE6C0438-3A62-204E-9142-939645073CE7}" destId="{AC9D46BD-7157-AB45-8668-BC9F050A9D37}" srcOrd="1" destOrd="0" presId="urn:microsoft.com/office/officeart/2005/8/layout/hChevron3"/>
    <dgm:cxn modelId="{33F19D5D-F8DE-3245-9896-30DC1447539C}" type="presParOf" srcId="{CE6C0438-3A62-204E-9142-939645073CE7}" destId="{D91037B7-BEAB-3B4E-B1A8-916AA30D6F39}" srcOrd="2" destOrd="0" presId="urn:microsoft.com/office/officeart/2005/8/layout/hChevron3"/>
    <dgm:cxn modelId="{30E79792-97F1-9843-BE64-9697B32973E5}" type="presParOf" srcId="{CE6C0438-3A62-204E-9142-939645073CE7}" destId="{CF03DE8F-9EF4-6445-A974-4D9288C6579B}" srcOrd="3" destOrd="0" presId="urn:microsoft.com/office/officeart/2005/8/layout/hChevron3"/>
    <dgm:cxn modelId="{DBD8A91E-726B-CD40-B5C0-DD389420DEE5}" type="presParOf" srcId="{CE6C0438-3A62-204E-9142-939645073CE7}" destId="{D3DD29FC-F73D-F645-8546-5FD260C7B73C}" srcOrd="4" destOrd="0" presId="urn:microsoft.com/office/officeart/2005/8/layout/hChevron3"/>
    <dgm:cxn modelId="{F3027F25-D7D6-A741-B645-4B98A2291292}" type="presParOf" srcId="{CE6C0438-3A62-204E-9142-939645073CE7}" destId="{DAA1710B-02AA-AD45-8204-84F9CAC31553}" srcOrd="5" destOrd="0" presId="urn:microsoft.com/office/officeart/2005/8/layout/hChevron3"/>
    <dgm:cxn modelId="{58B25E7E-137E-6F48-AFA4-3B9A93A55B95}" type="presParOf" srcId="{CE6C0438-3A62-204E-9142-939645073CE7}" destId="{B9C4C151-04C7-2C46-89EC-EA33D8C5F3C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051A54-0BF9-D740-8850-B1A031C55E47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88B6FC-5364-9A48-8A70-481DFD36A2F2}">
      <dgm:prSet phldrT="[文本]" custT="1"/>
      <dgm:spPr/>
      <dgm:t>
        <a:bodyPr/>
        <a:lstStyle/>
        <a:p>
          <a:r>
            <a:rPr lang="zh-CN" altLang="en-US" sz="2400" dirty="0"/>
            <a:t>降雨量</a:t>
          </a:r>
        </a:p>
      </dgm:t>
    </dgm:pt>
    <dgm:pt modelId="{169F964A-7241-9B4D-BE8B-703E649C922E}" type="parTrans" cxnId="{484EF5D7-D658-B548-A9E4-E915D7B29E89}">
      <dgm:prSet/>
      <dgm:spPr/>
      <dgm:t>
        <a:bodyPr/>
        <a:lstStyle/>
        <a:p>
          <a:endParaRPr lang="zh-CN" altLang="en-US"/>
        </a:p>
      </dgm:t>
    </dgm:pt>
    <dgm:pt modelId="{992A6E02-A876-3A43-91C0-071E83D111EA}" type="sibTrans" cxnId="{484EF5D7-D658-B548-A9E4-E915D7B29E89}">
      <dgm:prSet/>
      <dgm:spPr/>
      <dgm:t>
        <a:bodyPr/>
        <a:lstStyle/>
        <a:p>
          <a:endParaRPr lang="zh-CN" altLang="en-US"/>
        </a:p>
      </dgm:t>
    </dgm:pt>
    <dgm:pt modelId="{F471DAF5-1500-3545-9AAC-E77F079EC422}">
      <dgm:prSet phldrT="[文本]" custT="1"/>
      <dgm:spPr/>
      <dgm:t>
        <a:bodyPr/>
        <a:lstStyle/>
        <a:p>
          <a:r>
            <a:rPr lang="en-US" altLang="zh-CN" sz="2000" dirty="0"/>
            <a:t>map</a:t>
          </a:r>
          <a:r>
            <a:rPr lang="zh-CN" altLang="en-US" sz="2000" dirty="0"/>
            <a:t>模型：</a:t>
          </a:r>
          <a:r>
            <a:rPr lang="en-US" altLang="zh-CN" sz="2000" dirty="0"/>
            <a:t>map&lt;</a:t>
          </a:r>
          <a:r>
            <a:rPr lang="zh-CN" altLang="en-US" sz="2000" dirty="0"/>
            <a:t>省份</a:t>
          </a:r>
          <a:r>
            <a:rPr lang="en-US" altLang="zh-CN" sz="2000" dirty="0"/>
            <a:t>,</a:t>
          </a:r>
          <a:r>
            <a:rPr lang="zh-Hans" altLang="en-US" sz="2000" dirty="0"/>
            <a:t>（</a:t>
          </a:r>
          <a:r>
            <a:rPr lang="zh-CN" altLang="en-US" sz="2000" dirty="0"/>
            <a:t>白天雨量，晚上雨量）</a:t>
          </a:r>
          <a:r>
            <a:rPr lang="en-US" altLang="zh-CN" sz="2000" dirty="0"/>
            <a:t>&gt;</a:t>
          </a:r>
          <a:endParaRPr lang="zh-CN" altLang="en-US" sz="2000" dirty="0"/>
        </a:p>
      </dgm:t>
    </dgm:pt>
    <dgm:pt modelId="{AC569166-E96C-2C4A-A674-C64B5F0BA44A}" type="parTrans" cxnId="{95E97E72-BCBA-4545-9D43-A78E15B9C5D0}">
      <dgm:prSet/>
      <dgm:spPr/>
      <dgm:t>
        <a:bodyPr/>
        <a:lstStyle/>
        <a:p>
          <a:endParaRPr lang="zh-CN" altLang="en-US"/>
        </a:p>
      </dgm:t>
    </dgm:pt>
    <dgm:pt modelId="{1E5B967F-61C0-BC4C-87CC-30D9F77749DF}" type="sibTrans" cxnId="{95E97E72-BCBA-4545-9D43-A78E15B9C5D0}">
      <dgm:prSet/>
      <dgm:spPr/>
      <dgm:t>
        <a:bodyPr/>
        <a:lstStyle/>
        <a:p>
          <a:endParaRPr lang="zh-CN" altLang="en-US"/>
        </a:p>
      </dgm:t>
    </dgm:pt>
    <dgm:pt modelId="{E001F042-1FFA-174E-9141-E4362EED1121}">
      <dgm:prSet phldrT="[文本]" custT="1"/>
      <dgm:spPr/>
      <dgm:t>
        <a:bodyPr/>
        <a:lstStyle/>
        <a:p>
          <a:r>
            <a:rPr lang="zh-CN" altLang="en-US" sz="2000" dirty="0"/>
            <a:t>第一种：</a:t>
          </a:r>
          <a:r>
            <a:rPr lang="en-US" altLang="zh-CN" sz="2000" dirty="0"/>
            <a:t>Reduce</a:t>
          </a:r>
          <a:r>
            <a:rPr lang="zh-CN" altLang="en-US" sz="2000" dirty="0"/>
            <a:t>模型：</a:t>
          </a:r>
          <a:r>
            <a:rPr lang="en-US" altLang="zh-CN" sz="2000" dirty="0"/>
            <a:t>reduce&lt;</a:t>
          </a:r>
          <a:r>
            <a:rPr lang="zh-CN" altLang="en-US" sz="2000" dirty="0"/>
            <a:t>省份</a:t>
          </a:r>
          <a:r>
            <a:rPr lang="en-US" altLang="zh-CN" sz="2000" dirty="0"/>
            <a:t>,(sum</a:t>
          </a:r>
          <a:r>
            <a:rPr lang="zh-Hans" altLang="en-US" sz="2000" dirty="0"/>
            <a:t>（</a:t>
          </a:r>
          <a:r>
            <a:rPr lang="zh-CN" altLang="en-US" sz="2000" dirty="0"/>
            <a:t>白天雨量，晚上雨量）</a:t>
          </a:r>
          <a:r>
            <a:rPr lang="en-US" altLang="zh-CN" sz="2000" dirty="0"/>
            <a:t>,</a:t>
          </a:r>
          <a:r>
            <a:rPr lang="zh-CN" altLang="en-US" sz="2000" dirty="0"/>
            <a:t>白天晚上和）</a:t>
          </a:r>
          <a:r>
            <a:rPr lang="en-US" altLang="zh-CN" sz="2000" dirty="0"/>
            <a:t>&gt;</a:t>
          </a:r>
          <a:endParaRPr lang="zh-CN" altLang="en-US" sz="2000" dirty="0"/>
        </a:p>
      </dgm:t>
    </dgm:pt>
    <dgm:pt modelId="{BC368326-C491-E847-ACCC-227B11319B1D}" type="parTrans" cxnId="{5E4C6809-9ACA-F247-B5B1-0C0F1D892A68}">
      <dgm:prSet/>
      <dgm:spPr/>
      <dgm:t>
        <a:bodyPr/>
        <a:lstStyle/>
        <a:p>
          <a:endParaRPr lang="zh-CN" altLang="en-US"/>
        </a:p>
      </dgm:t>
    </dgm:pt>
    <dgm:pt modelId="{1AB8AE31-A551-9B47-A40A-2A3CEB296826}" type="sibTrans" cxnId="{5E4C6809-9ACA-F247-B5B1-0C0F1D892A68}">
      <dgm:prSet/>
      <dgm:spPr/>
      <dgm:t>
        <a:bodyPr/>
        <a:lstStyle/>
        <a:p>
          <a:endParaRPr lang="zh-CN" altLang="en-US"/>
        </a:p>
      </dgm:t>
    </dgm:pt>
    <dgm:pt modelId="{8B80B3B6-0BD8-E94B-B2EA-6A7F0F965285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</a:rPr>
            <a:t>第二种：</a:t>
          </a:r>
          <a:r>
            <a:rPr lang="en-US" altLang="zh-CN" sz="2000" dirty="0">
              <a:solidFill>
                <a:srgbClr val="FF0000"/>
              </a:solidFill>
            </a:rPr>
            <a:t>Reduce</a:t>
          </a:r>
          <a:r>
            <a:rPr lang="zh-CN" altLang="en-US" sz="2000" dirty="0">
              <a:solidFill>
                <a:srgbClr val="FF0000"/>
              </a:solidFill>
            </a:rPr>
            <a:t>模型：</a:t>
          </a:r>
          <a:r>
            <a:rPr lang="en-US" altLang="zh-CN" sz="2000" dirty="0">
              <a:solidFill>
                <a:srgbClr val="FF0000"/>
              </a:solidFill>
            </a:rPr>
            <a:t>reduce&lt;</a:t>
          </a:r>
          <a:r>
            <a:rPr lang="zh-Hans" altLang="en-US" sz="2000" dirty="0">
              <a:solidFill>
                <a:srgbClr val="FF0000"/>
              </a:solidFill>
            </a:rPr>
            <a:t>（</a:t>
          </a:r>
          <a:r>
            <a:rPr lang="zh-CN" altLang="en-US" sz="2000" dirty="0">
              <a:solidFill>
                <a:srgbClr val="FF0000"/>
              </a:solidFill>
            </a:rPr>
            <a:t>省份，</a:t>
          </a:r>
          <a:r>
            <a:rPr lang="en-US" altLang="zh-CN" sz="2000" dirty="0">
              <a:solidFill>
                <a:srgbClr val="FF0000"/>
              </a:solidFill>
            </a:rPr>
            <a:t>sum</a:t>
          </a:r>
          <a:r>
            <a:rPr lang="zh-Hans" altLang="en-US" sz="2000" dirty="0">
              <a:solidFill>
                <a:srgbClr val="FF0000"/>
              </a:solidFill>
            </a:rPr>
            <a:t>（</a:t>
          </a:r>
          <a:r>
            <a:rPr lang="zh-CN" altLang="en-US" sz="2000" dirty="0">
              <a:solidFill>
                <a:srgbClr val="FF0000"/>
              </a:solidFill>
            </a:rPr>
            <a:t>白天雨量，晚上雨量）</a:t>
          </a:r>
          <a:r>
            <a:rPr lang="en-US" altLang="zh-CN" sz="2000" dirty="0">
              <a:solidFill>
                <a:srgbClr val="FF0000"/>
              </a:solidFill>
            </a:rPr>
            <a:t>,</a:t>
          </a:r>
          <a:r>
            <a:rPr lang="zh-CN" altLang="en-US" sz="2000" dirty="0">
              <a:solidFill>
                <a:srgbClr val="FF0000"/>
              </a:solidFill>
            </a:rPr>
            <a:t>白天晚上和））</a:t>
          </a:r>
          <a:r>
            <a:rPr lang="en-US" altLang="zh-CN" sz="2000" dirty="0">
              <a:solidFill>
                <a:srgbClr val="FF0000"/>
              </a:solidFill>
            </a:rPr>
            <a:t>,</a:t>
          </a:r>
          <a:r>
            <a:rPr lang="zh-CN" altLang="en-US" sz="2000" dirty="0">
              <a:solidFill>
                <a:srgbClr val="FF0000"/>
              </a:solidFill>
            </a:rPr>
            <a:t>空</a:t>
          </a:r>
          <a:r>
            <a:rPr lang="en-US" altLang="zh-CN" sz="2000" dirty="0">
              <a:solidFill>
                <a:srgbClr val="FF0000"/>
              </a:solidFill>
            </a:rPr>
            <a:t>&gt;</a:t>
          </a:r>
          <a:endParaRPr lang="zh-CN" altLang="en-US" sz="2000" dirty="0">
            <a:solidFill>
              <a:srgbClr val="FF0000"/>
            </a:solidFill>
          </a:endParaRPr>
        </a:p>
      </dgm:t>
    </dgm:pt>
    <dgm:pt modelId="{8FA6FE05-CD30-714B-A50D-E55339E3EF4D}" type="parTrans" cxnId="{4EBE7FD5-4BAC-3B48-BC60-869EF820FC1A}">
      <dgm:prSet/>
      <dgm:spPr/>
      <dgm:t>
        <a:bodyPr/>
        <a:lstStyle/>
        <a:p>
          <a:endParaRPr lang="zh-CN" altLang="en-US"/>
        </a:p>
      </dgm:t>
    </dgm:pt>
    <dgm:pt modelId="{60BF7060-5C37-2442-9AA3-DDB607CD8CD9}" type="sibTrans" cxnId="{4EBE7FD5-4BAC-3B48-BC60-869EF820FC1A}">
      <dgm:prSet/>
      <dgm:spPr/>
      <dgm:t>
        <a:bodyPr/>
        <a:lstStyle/>
        <a:p>
          <a:endParaRPr lang="zh-CN" altLang="en-US"/>
        </a:p>
      </dgm:t>
    </dgm:pt>
    <dgm:pt modelId="{D9A0BE08-AA20-AB42-85E5-D16AAD10C763}" type="pres">
      <dgm:prSet presAssocID="{4A051A54-0BF9-D740-8850-B1A031C55E47}" presName="linear" presStyleCnt="0">
        <dgm:presLayoutVars>
          <dgm:animLvl val="lvl"/>
          <dgm:resizeHandles val="exact"/>
        </dgm:presLayoutVars>
      </dgm:prSet>
      <dgm:spPr/>
    </dgm:pt>
    <dgm:pt modelId="{09545ED4-342A-7646-B1EE-D3BD1B075184}" type="pres">
      <dgm:prSet presAssocID="{3888B6FC-5364-9A48-8A70-481DFD36A2F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0960DD3-ED9C-CB41-AE45-3C1FB21BCB41}" type="pres">
      <dgm:prSet presAssocID="{3888B6FC-5364-9A48-8A70-481DFD36A2F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E4C6809-9ACA-F247-B5B1-0C0F1D892A68}" srcId="{3888B6FC-5364-9A48-8A70-481DFD36A2F2}" destId="{E001F042-1FFA-174E-9141-E4362EED1121}" srcOrd="1" destOrd="0" parTransId="{BC368326-C491-E847-ACCC-227B11319B1D}" sibTransId="{1AB8AE31-A551-9B47-A40A-2A3CEB296826}"/>
    <dgm:cxn modelId="{DD2D8716-D81F-8246-A0EF-9EDFE0F7E8E9}" type="presOf" srcId="{4A051A54-0BF9-D740-8850-B1A031C55E47}" destId="{D9A0BE08-AA20-AB42-85E5-D16AAD10C763}" srcOrd="0" destOrd="0" presId="urn:microsoft.com/office/officeart/2005/8/layout/vList2"/>
    <dgm:cxn modelId="{A7B36447-102D-0541-9028-DE797F23AE50}" type="presOf" srcId="{8B80B3B6-0BD8-E94B-B2EA-6A7F0F965285}" destId="{00960DD3-ED9C-CB41-AE45-3C1FB21BCB41}" srcOrd="0" destOrd="2" presId="urn:microsoft.com/office/officeart/2005/8/layout/vList2"/>
    <dgm:cxn modelId="{95E97E72-BCBA-4545-9D43-A78E15B9C5D0}" srcId="{3888B6FC-5364-9A48-8A70-481DFD36A2F2}" destId="{F471DAF5-1500-3545-9AAC-E77F079EC422}" srcOrd="0" destOrd="0" parTransId="{AC569166-E96C-2C4A-A674-C64B5F0BA44A}" sibTransId="{1E5B967F-61C0-BC4C-87CC-30D9F77749DF}"/>
    <dgm:cxn modelId="{CEA5E798-0DD8-204D-B366-6427620631F1}" type="presOf" srcId="{E001F042-1FFA-174E-9141-E4362EED1121}" destId="{00960DD3-ED9C-CB41-AE45-3C1FB21BCB41}" srcOrd="0" destOrd="1" presId="urn:microsoft.com/office/officeart/2005/8/layout/vList2"/>
    <dgm:cxn modelId="{C29A38A9-879D-9643-878E-11E77A4A99F5}" type="presOf" srcId="{F471DAF5-1500-3545-9AAC-E77F079EC422}" destId="{00960DD3-ED9C-CB41-AE45-3C1FB21BCB41}" srcOrd="0" destOrd="0" presId="urn:microsoft.com/office/officeart/2005/8/layout/vList2"/>
    <dgm:cxn modelId="{4EBE7FD5-4BAC-3B48-BC60-869EF820FC1A}" srcId="{3888B6FC-5364-9A48-8A70-481DFD36A2F2}" destId="{8B80B3B6-0BD8-E94B-B2EA-6A7F0F965285}" srcOrd="2" destOrd="0" parTransId="{8FA6FE05-CD30-714B-A50D-E55339E3EF4D}" sibTransId="{60BF7060-5C37-2442-9AA3-DDB607CD8CD9}"/>
    <dgm:cxn modelId="{484EF5D7-D658-B548-A9E4-E915D7B29E89}" srcId="{4A051A54-0BF9-D740-8850-B1A031C55E47}" destId="{3888B6FC-5364-9A48-8A70-481DFD36A2F2}" srcOrd="0" destOrd="0" parTransId="{169F964A-7241-9B4D-BE8B-703E649C922E}" sibTransId="{992A6E02-A876-3A43-91C0-071E83D111EA}"/>
    <dgm:cxn modelId="{E341D1F9-DBBE-7F40-A8E3-FD7A267464B4}" type="presOf" srcId="{3888B6FC-5364-9A48-8A70-481DFD36A2F2}" destId="{09545ED4-342A-7646-B1EE-D3BD1B075184}" srcOrd="0" destOrd="0" presId="urn:microsoft.com/office/officeart/2005/8/layout/vList2"/>
    <dgm:cxn modelId="{8C90252F-C3BA-6D41-83A3-B877743CEA0C}" type="presParOf" srcId="{D9A0BE08-AA20-AB42-85E5-D16AAD10C763}" destId="{09545ED4-342A-7646-B1EE-D3BD1B075184}" srcOrd="0" destOrd="0" presId="urn:microsoft.com/office/officeart/2005/8/layout/vList2"/>
    <dgm:cxn modelId="{FC864ABB-F24E-6044-957F-A46C66B0FE0F}" type="presParOf" srcId="{D9A0BE08-AA20-AB42-85E5-D16AAD10C763}" destId="{00960DD3-ED9C-CB41-AE45-3C1FB21BCB4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24A459-22CC-7A4D-A860-04472D4E26A1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BA9612-46A5-C94B-ABF5-0EA8832A3BED}">
      <dgm:prSet phldrT="[文本]"/>
      <dgm:spPr/>
      <dgm:t>
        <a:bodyPr/>
        <a:lstStyle/>
        <a:p>
          <a:pPr algn="just"/>
          <a:r>
            <a:rPr lang="zh-CN" altLang="en-US" dirty="0"/>
            <a:t>必须实现</a:t>
          </a:r>
          <a:r>
            <a:rPr lang="en-US" b="0" i="0" dirty="0" err="1"/>
            <a:t>Writable接口</a:t>
          </a:r>
          <a:r>
            <a:rPr lang="zh-Hans" altLang="en-US" b="0" i="0" dirty="0"/>
            <a:t>（序列化）</a:t>
          </a:r>
          <a:endParaRPr lang="zh-CN" altLang="en-US" dirty="0"/>
        </a:p>
      </dgm:t>
    </dgm:pt>
    <dgm:pt modelId="{289EB22D-3F36-F347-8DA5-4AAE301D021C}" type="parTrans" cxnId="{6A628111-02E4-BB48-8087-258B3F474FB9}">
      <dgm:prSet/>
      <dgm:spPr/>
      <dgm:t>
        <a:bodyPr/>
        <a:lstStyle/>
        <a:p>
          <a:endParaRPr lang="zh-CN" altLang="en-US"/>
        </a:p>
      </dgm:t>
    </dgm:pt>
    <dgm:pt modelId="{BBCE31E5-D9F9-EA40-83BB-65F192CE7E6F}" type="sibTrans" cxnId="{6A628111-02E4-BB48-8087-258B3F474FB9}">
      <dgm:prSet/>
      <dgm:spPr/>
      <dgm:t>
        <a:bodyPr/>
        <a:lstStyle/>
        <a:p>
          <a:endParaRPr lang="zh-CN" altLang="en-US"/>
        </a:p>
      </dgm:t>
    </dgm:pt>
    <dgm:pt modelId="{646DF4FE-C8E5-FA47-BA08-757A991194F0}">
      <dgm:prSet phldrT="[文本]"/>
      <dgm:spPr/>
      <dgm:t>
        <a:bodyPr/>
        <a:lstStyle/>
        <a:p>
          <a:r>
            <a:rPr lang="zh-CN" altLang="en-US" b="0" i="0" dirty="0"/>
            <a:t>需要实现</a:t>
          </a:r>
          <a:r>
            <a:rPr lang="en-US" b="0" i="0" dirty="0"/>
            <a:t>Comparable</a:t>
          </a:r>
          <a:r>
            <a:rPr lang="zh-CN" altLang="en-US" b="0" i="0" dirty="0"/>
            <a:t>接口（比较大小）</a:t>
          </a:r>
          <a:endParaRPr lang="zh-CN" altLang="en-US" dirty="0"/>
        </a:p>
      </dgm:t>
    </dgm:pt>
    <dgm:pt modelId="{06E111FA-AE95-5F41-B927-3FB8081B7CF5}" type="parTrans" cxnId="{B81E5DDF-B343-F14A-84D8-16FF1CA00B0D}">
      <dgm:prSet/>
      <dgm:spPr/>
      <dgm:t>
        <a:bodyPr/>
        <a:lstStyle/>
        <a:p>
          <a:endParaRPr lang="zh-CN" altLang="en-US"/>
        </a:p>
      </dgm:t>
    </dgm:pt>
    <dgm:pt modelId="{10B5796C-4FD4-B549-AA3D-482A90B4D3D6}" type="sibTrans" cxnId="{B81E5DDF-B343-F14A-84D8-16FF1CA00B0D}">
      <dgm:prSet/>
      <dgm:spPr/>
      <dgm:t>
        <a:bodyPr/>
        <a:lstStyle/>
        <a:p>
          <a:endParaRPr lang="zh-CN" altLang="en-US"/>
        </a:p>
      </dgm:t>
    </dgm:pt>
    <dgm:pt modelId="{70CDA51E-7A32-034D-9383-1C13013E656F}">
      <dgm:prSet phldrT="[文本]"/>
      <dgm:spPr/>
      <dgm:t>
        <a:bodyPr/>
        <a:lstStyle/>
        <a:p>
          <a:r>
            <a:rPr lang="zh-CN" altLang="en-US" b="0" i="0" dirty="0"/>
            <a:t>因为在</a:t>
          </a:r>
          <a:r>
            <a:rPr lang="en-US" b="0" i="0" dirty="0"/>
            <a:t>shuffle</a:t>
          </a:r>
          <a:r>
            <a:rPr lang="zh-CN" altLang="en-US" b="0" i="0" dirty="0"/>
            <a:t>到</a:t>
          </a:r>
          <a:r>
            <a:rPr lang="en-US" b="0" i="0" dirty="0"/>
            <a:t>Reduce</a:t>
          </a:r>
          <a:r>
            <a:rPr lang="zh-CN" altLang="en-US" b="0" i="0" dirty="0"/>
            <a:t>阶段的合并阶段，需要根据</a:t>
          </a:r>
          <a:r>
            <a:rPr lang="en-US" b="0" i="0" dirty="0"/>
            <a:t>key</a:t>
          </a:r>
          <a:r>
            <a:rPr lang="zh-CN" altLang="en-US" b="0" i="0" dirty="0"/>
            <a:t>对数据进行排序，合并，如果不实现这个接口，运行时会出错</a:t>
          </a:r>
          <a:endParaRPr lang="zh-CN" altLang="en-US" dirty="0"/>
        </a:p>
      </dgm:t>
    </dgm:pt>
    <dgm:pt modelId="{05BF348A-9998-6042-9794-79940BA65643}" type="parTrans" cxnId="{98183755-E929-9D48-A5E5-4109FD59B71C}">
      <dgm:prSet/>
      <dgm:spPr/>
      <dgm:t>
        <a:bodyPr/>
        <a:lstStyle/>
        <a:p>
          <a:endParaRPr lang="zh-CN" altLang="en-US"/>
        </a:p>
      </dgm:t>
    </dgm:pt>
    <dgm:pt modelId="{FAE82337-BE99-D642-9E60-0B9ADAEC54BC}" type="sibTrans" cxnId="{98183755-E929-9D48-A5E5-4109FD59B71C}">
      <dgm:prSet/>
      <dgm:spPr/>
      <dgm:t>
        <a:bodyPr/>
        <a:lstStyle/>
        <a:p>
          <a:endParaRPr lang="zh-CN" altLang="en-US"/>
        </a:p>
      </dgm:t>
    </dgm:pt>
    <dgm:pt modelId="{31935241-B46E-9E43-AE86-B2FBB755061E}">
      <dgm:prSet phldrT="[文本]"/>
      <dgm:spPr/>
      <dgm:t>
        <a:bodyPr/>
        <a:lstStyle/>
        <a:p>
          <a:pPr algn="just"/>
          <a:r>
            <a:rPr lang="zh-CN" altLang="en-US" b="0" i="0" dirty="0"/>
            <a:t>因为在</a:t>
          </a:r>
          <a:r>
            <a:rPr lang="en-US" b="0" i="0" dirty="0"/>
            <a:t>Map</a:t>
          </a:r>
          <a:r>
            <a:rPr lang="zh-CN" altLang="en-US" b="0" i="0" dirty="0"/>
            <a:t>到</a:t>
          </a:r>
          <a:r>
            <a:rPr lang="en-US" b="0" i="0" dirty="0"/>
            <a:t>Reduce</a:t>
          </a:r>
          <a:r>
            <a:rPr lang="zh-CN" altLang="en-US" b="0" i="0" dirty="0"/>
            <a:t>阶段的时候，只能是传输二进制数据，所以要进行序列化</a:t>
          </a:r>
          <a:endParaRPr lang="zh-CN" altLang="en-US" dirty="0"/>
        </a:p>
      </dgm:t>
    </dgm:pt>
    <dgm:pt modelId="{CF820301-9B71-F14C-8847-0EB090A3069E}" type="parTrans" cxnId="{00FBA1F1-E1DE-CB4C-8E12-6D2B86BBF065}">
      <dgm:prSet/>
      <dgm:spPr/>
      <dgm:t>
        <a:bodyPr/>
        <a:lstStyle/>
        <a:p>
          <a:endParaRPr lang="zh-CN" altLang="en-US"/>
        </a:p>
      </dgm:t>
    </dgm:pt>
    <dgm:pt modelId="{D965B4AD-CA75-864F-BB45-CCA05D128540}" type="sibTrans" cxnId="{00FBA1F1-E1DE-CB4C-8E12-6D2B86BBF065}">
      <dgm:prSet/>
      <dgm:spPr/>
      <dgm:t>
        <a:bodyPr/>
        <a:lstStyle/>
        <a:p>
          <a:endParaRPr lang="zh-CN" altLang="en-US"/>
        </a:p>
      </dgm:t>
    </dgm:pt>
    <dgm:pt modelId="{5DFE0983-3315-0D4E-A7D5-26BBBB944DD3}">
      <dgm:prSet phldrT="[文本]"/>
      <dgm:spPr/>
      <dgm:t>
        <a:bodyPr/>
        <a:lstStyle/>
        <a:p>
          <a:r>
            <a:rPr lang="en-US" b="0" i="0" dirty="0" err="1"/>
            <a:t>WritableComparable接口</a:t>
          </a:r>
          <a:endParaRPr lang="zh-CN" altLang="en-US" dirty="0"/>
        </a:p>
      </dgm:t>
    </dgm:pt>
    <dgm:pt modelId="{22434FC5-CE0D-384E-9613-400A01C7FC21}" type="sibTrans" cxnId="{D7640963-2482-434B-9D53-7AEC381C50A0}">
      <dgm:prSet/>
      <dgm:spPr/>
      <dgm:t>
        <a:bodyPr/>
        <a:lstStyle/>
        <a:p>
          <a:endParaRPr lang="zh-CN" altLang="en-US"/>
        </a:p>
      </dgm:t>
    </dgm:pt>
    <dgm:pt modelId="{9B1485AE-E9B1-C94F-B746-DDCDC290728D}" type="parTrans" cxnId="{D7640963-2482-434B-9D53-7AEC381C50A0}">
      <dgm:prSet/>
      <dgm:spPr/>
      <dgm:t>
        <a:bodyPr/>
        <a:lstStyle/>
        <a:p>
          <a:endParaRPr lang="zh-CN" altLang="en-US"/>
        </a:p>
      </dgm:t>
    </dgm:pt>
    <dgm:pt modelId="{5320C78B-15DC-F548-9C81-9C3F22F30625}">
      <dgm:prSet phldrT="[文本]"/>
      <dgm:spPr/>
      <dgm:t>
        <a:bodyPr/>
        <a:lstStyle/>
        <a:p>
          <a:r>
            <a:rPr lang="en-US" b="0" i="0" dirty="0" err="1"/>
            <a:t>WritableComparable</a:t>
          </a:r>
          <a:r>
            <a:rPr lang="zh-CN" altLang="en-US" b="0" i="0" dirty="0"/>
            <a:t>就是</a:t>
          </a:r>
          <a:r>
            <a:rPr lang="en-US" b="0" i="0" dirty="0"/>
            <a:t>Writable</a:t>
          </a:r>
          <a:r>
            <a:rPr lang="zh-CN" altLang="en-US" b="0" i="0" dirty="0"/>
            <a:t>接口和</a:t>
          </a:r>
          <a:r>
            <a:rPr lang="en-US" b="0" i="0" dirty="0" err="1"/>
            <a:t>java.lang.Comparable</a:t>
          </a:r>
          <a:r>
            <a:rPr lang="en-US" b="0" i="0" dirty="0"/>
            <a:t>&lt;T&gt;</a:t>
          </a:r>
          <a:r>
            <a:rPr lang="zh-CN" altLang="en-US" b="0" i="0" dirty="0"/>
            <a:t>的一个子接口，所以将要作为</a:t>
          </a:r>
          <a:r>
            <a:rPr lang="en-US" b="0" i="0" dirty="0"/>
            <a:t>key</a:t>
          </a:r>
          <a:r>
            <a:rPr lang="zh-CN" altLang="en-US" b="0" i="0" dirty="0"/>
            <a:t>的</a:t>
          </a:r>
          <a:r>
            <a:rPr lang="en-US" b="0" i="0" dirty="0" err="1"/>
            <a:t>javaBean</a:t>
          </a:r>
          <a:r>
            <a:rPr lang="zh-CN" altLang="en-US" b="0" i="0" dirty="0"/>
            <a:t>直接继承</a:t>
          </a:r>
          <a:r>
            <a:rPr lang="en-US" b="0" i="0" dirty="0" err="1"/>
            <a:t>WritableComparable</a:t>
          </a:r>
          <a:r>
            <a:rPr lang="zh-CN" altLang="en-US" b="0" i="0" dirty="0"/>
            <a:t>就可以了</a:t>
          </a:r>
          <a:endParaRPr lang="zh-CN" altLang="en-US" dirty="0"/>
        </a:p>
      </dgm:t>
    </dgm:pt>
    <dgm:pt modelId="{D649947E-C5E9-B44A-AFFC-44AB60C188F7}" type="parTrans" cxnId="{0E51C6EB-E926-834C-A6F9-789C682E0574}">
      <dgm:prSet/>
      <dgm:spPr/>
      <dgm:t>
        <a:bodyPr/>
        <a:lstStyle/>
        <a:p>
          <a:endParaRPr lang="zh-CN" altLang="en-US"/>
        </a:p>
      </dgm:t>
    </dgm:pt>
    <dgm:pt modelId="{90830DCB-8D75-FD40-8768-27EBB0560374}" type="sibTrans" cxnId="{0E51C6EB-E926-834C-A6F9-789C682E0574}">
      <dgm:prSet/>
      <dgm:spPr/>
      <dgm:t>
        <a:bodyPr/>
        <a:lstStyle/>
        <a:p>
          <a:endParaRPr lang="zh-CN" altLang="en-US"/>
        </a:p>
      </dgm:t>
    </dgm:pt>
    <dgm:pt modelId="{B0682D08-1079-2246-8E3D-91629403D5DB}" type="pres">
      <dgm:prSet presAssocID="{2924A459-22CC-7A4D-A860-04472D4E26A1}" presName="linear" presStyleCnt="0">
        <dgm:presLayoutVars>
          <dgm:dir/>
          <dgm:animLvl val="lvl"/>
          <dgm:resizeHandles val="exact"/>
        </dgm:presLayoutVars>
      </dgm:prSet>
      <dgm:spPr/>
    </dgm:pt>
    <dgm:pt modelId="{397C3946-3D90-6B4C-8159-4F7A61F348F3}" type="pres">
      <dgm:prSet presAssocID="{A2BA9612-46A5-C94B-ABF5-0EA8832A3BED}" presName="parentLin" presStyleCnt="0"/>
      <dgm:spPr/>
    </dgm:pt>
    <dgm:pt modelId="{B1C7CACC-68E9-A140-ACB1-5E7BF4762572}" type="pres">
      <dgm:prSet presAssocID="{A2BA9612-46A5-C94B-ABF5-0EA8832A3BED}" presName="parentLeftMargin" presStyleLbl="node1" presStyleIdx="0" presStyleCnt="3"/>
      <dgm:spPr/>
    </dgm:pt>
    <dgm:pt modelId="{1490C562-1753-8445-8B7B-997B2F3D8A1D}" type="pres">
      <dgm:prSet presAssocID="{A2BA9612-46A5-C94B-ABF5-0EA8832A3B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E77EA7-FA07-394E-B157-F1CAABFAE3B0}" type="pres">
      <dgm:prSet presAssocID="{A2BA9612-46A5-C94B-ABF5-0EA8832A3BED}" presName="negativeSpace" presStyleCnt="0"/>
      <dgm:spPr/>
    </dgm:pt>
    <dgm:pt modelId="{DA33C323-16D9-A143-8E07-1C5634DF1809}" type="pres">
      <dgm:prSet presAssocID="{A2BA9612-46A5-C94B-ABF5-0EA8832A3BED}" presName="childText" presStyleLbl="conFgAcc1" presStyleIdx="0" presStyleCnt="3">
        <dgm:presLayoutVars>
          <dgm:bulletEnabled val="1"/>
        </dgm:presLayoutVars>
      </dgm:prSet>
      <dgm:spPr/>
    </dgm:pt>
    <dgm:pt modelId="{335C63AD-07C6-EE41-86BD-5264F323F874}" type="pres">
      <dgm:prSet presAssocID="{BBCE31E5-D9F9-EA40-83BB-65F192CE7E6F}" presName="spaceBetweenRectangles" presStyleCnt="0"/>
      <dgm:spPr/>
    </dgm:pt>
    <dgm:pt modelId="{8750C4D5-8467-514A-9418-8D5041EDE955}" type="pres">
      <dgm:prSet presAssocID="{646DF4FE-C8E5-FA47-BA08-757A991194F0}" presName="parentLin" presStyleCnt="0"/>
      <dgm:spPr/>
    </dgm:pt>
    <dgm:pt modelId="{9363752B-FFFF-C94F-BF51-487DF7B5509D}" type="pres">
      <dgm:prSet presAssocID="{646DF4FE-C8E5-FA47-BA08-757A991194F0}" presName="parentLeftMargin" presStyleLbl="node1" presStyleIdx="0" presStyleCnt="3"/>
      <dgm:spPr/>
    </dgm:pt>
    <dgm:pt modelId="{915AC04E-2135-1540-B103-A11ACF6F27BC}" type="pres">
      <dgm:prSet presAssocID="{646DF4FE-C8E5-FA47-BA08-757A991194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1E399E-92F2-4A45-854A-13E54B9BFD1E}" type="pres">
      <dgm:prSet presAssocID="{646DF4FE-C8E5-FA47-BA08-757A991194F0}" presName="negativeSpace" presStyleCnt="0"/>
      <dgm:spPr/>
    </dgm:pt>
    <dgm:pt modelId="{E250B261-1007-1D4F-967F-59ABA820C5C9}" type="pres">
      <dgm:prSet presAssocID="{646DF4FE-C8E5-FA47-BA08-757A991194F0}" presName="childText" presStyleLbl="conFgAcc1" presStyleIdx="1" presStyleCnt="3">
        <dgm:presLayoutVars>
          <dgm:bulletEnabled val="1"/>
        </dgm:presLayoutVars>
      </dgm:prSet>
      <dgm:spPr/>
    </dgm:pt>
    <dgm:pt modelId="{24B9F1A0-6028-AA4F-A80F-5E69C9E2453C}" type="pres">
      <dgm:prSet presAssocID="{10B5796C-4FD4-B549-AA3D-482A90B4D3D6}" presName="spaceBetweenRectangles" presStyleCnt="0"/>
      <dgm:spPr/>
    </dgm:pt>
    <dgm:pt modelId="{B1598ED3-2690-E043-B72B-4ADC1120A4BF}" type="pres">
      <dgm:prSet presAssocID="{5DFE0983-3315-0D4E-A7D5-26BBBB944DD3}" presName="parentLin" presStyleCnt="0"/>
      <dgm:spPr/>
    </dgm:pt>
    <dgm:pt modelId="{62ECB47A-252B-DD42-AF4B-96CC86D108A9}" type="pres">
      <dgm:prSet presAssocID="{5DFE0983-3315-0D4E-A7D5-26BBBB944DD3}" presName="parentLeftMargin" presStyleLbl="node1" presStyleIdx="1" presStyleCnt="3"/>
      <dgm:spPr/>
    </dgm:pt>
    <dgm:pt modelId="{776BF3BD-CFB7-5E42-938B-14AFDE7492A0}" type="pres">
      <dgm:prSet presAssocID="{5DFE0983-3315-0D4E-A7D5-26BBBB944DD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9E078E0-2DDE-824D-B43B-269E3F0677FB}" type="pres">
      <dgm:prSet presAssocID="{5DFE0983-3315-0D4E-A7D5-26BBBB944DD3}" presName="negativeSpace" presStyleCnt="0"/>
      <dgm:spPr/>
    </dgm:pt>
    <dgm:pt modelId="{B0E8ED46-BA3F-4743-AF12-C78F81FF8A5D}" type="pres">
      <dgm:prSet presAssocID="{5DFE0983-3315-0D4E-A7D5-26BBBB944DD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A628111-02E4-BB48-8087-258B3F474FB9}" srcId="{2924A459-22CC-7A4D-A860-04472D4E26A1}" destId="{A2BA9612-46A5-C94B-ABF5-0EA8832A3BED}" srcOrd="0" destOrd="0" parTransId="{289EB22D-3F36-F347-8DA5-4AAE301D021C}" sibTransId="{BBCE31E5-D9F9-EA40-83BB-65F192CE7E6F}"/>
    <dgm:cxn modelId="{9455F01E-C046-8A4D-9155-0A056D05DC20}" type="presOf" srcId="{A2BA9612-46A5-C94B-ABF5-0EA8832A3BED}" destId="{B1C7CACC-68E9-A140-ACB1-5E7BF4762572}" srcOrd="0" destOrd="0" presId="urn:microsoft.com/office/officeart/2005/8/layout/list1"/>
    <dgm:cxn modelId="{25E2B653-ED1E-E74E-8065-D305265FC0D5}" type="presOf" srcId="{31935241-B46E-9E43-AE86-B2FBB755061E}" destId="{DA33C323-16D9-A143-8E07-1C5634DF1809}" srcOrd="0" destOrd="0" presId="urn:microsoft.com/office/officeart/2005/8/layout/list1"/>
    <dgm:cxn modelId="{98183755-E929-9D48-A5E5-4109FD59B71C}" srcId="{646DF4FE-C8E5-FA47-BA08-757A991194F0}" destId="{70CDA51E-7A32-034D-9383-1C13013E656F}" srcOrd="0" destOrd="0" parTransId="{05BF348A-9998-6042-9794-79940BA65643}" sibTransId="{FAE82337-BE99-D642-9E60-0B9ADAEC54BC}"/>
    <dgm:cxn modelId="{D882C261-06C7-1C46-A72A-0FFBB72F1A3B}" type="presOf" srcId="{5DFE0983-3315-0D4E-A7D5-26BBBB944DD3}" destId="{776BF3BD-CFB7-5E42-938B-14AFDE7492A0}" srcOrd="1" destOrd="0" presId="urn:microsoft.com/office/officeart/2005/8/layout/list1"/>
    <dgm:cxn modelId="{D7640963-2482-434B-9D53-7AEC381C50A0}" srcId="{2924A459-22CC-7A4D-A860-04472D4E26A1}" destId="{5DFE0983-3315-0D4E-A7D5-26BBBB944DD3}" srcOrd="2" destOrd="0" parTransId="{9B1485AE-E9B1-C94F-B746-DDCDC290728D}" sibTransId="{22434FC5-CE0D-384E-9613-400A01C7FC21}"/>
    <dgm:cxn modelId="{3B5F3288-D3E1-944D-9BF6-84CE2196E24B}" type="presOf" srcId="{5320C78B-15DC-F548-9C81-9C3F22F30625}" destId="{B0E8ED46-BA3F-4743-AF12-C78F81FF8A5D}" srcOrd="0" destOrd="0" presId="urn:microsoft.com/office/officeart/2005/8/layout/list1"/>
    <dgm:cxn modelId="{768909A6-E058-A847-9EDC-DF1FC0846DA9}" type="presOf" srcId="{A2BA9612-46A5-C94B-ABF5-0EA8832A3BED}" destId="{1490C562-1753-8445-8B7B-997B2F3D8A1D}" srcOrd="1" destOrd="0" presId="urn:microsoft.com/office/officeart/2005/8/layout/list1"/>
    <dgm:cxn modelId="{66EB16BF-17A5-604A-A05B-2F6CFCD57C45}" type="presOf" srcId="{5DFE0983-3315-0D4E-A7D5-26BBBB944DD3}" destId="{62ECB47A-252B-DD42-AF4B-96CC86D108A9}" srcOrd="0" destOrd="0" presId="urn:microsoft.com/office/officeart/2005/8/layout/list1"/>
    <dgm:cxn modelId="{49A48CCB-8916-634C-B099-5EDDB0DCF78B}" type="presOf" srcId="{70CDA51E-7A32-034D-9383-1C13013E656F}" destId="{E250B261-1007-1D4F-967F-59ABA820C5C9}" srcOrd="0" destOrd="0" presId="urn:microsoft.com/office/officeart/2005/8/layout/list1"/>
    <dgm:cxn modelId="{4AA5E2CE-CDEE-F548-9282-06FD8FA168B2}" type="presOf" srcId="{646DF4FE-C8E5-FA47-BA08-757A991194F0}" destId="{915AC04E-2135-1540-B103-A11ACF6F27BC}" srcOrd="1" destOrd="0" presId="urn:microsoft.com/office/officeart/2005/8/layout/list1"/>
    <dgm:cxn modelId="{23CF19D4-0549-3247-B64E-56C49DADF3CC}" type="presOf" srcId="{2924A459-22CC-7A4D-A860-04472D4E26A1}" destId="{B0682D08-1079-2246-8E3D-91629403D5DB}" srcOrd="0" destOrd="0" presId="urn:microsoft.com/office/officeart/2005/8/layout/list1"/>
    <dgm:cxn modelId="{B81E5DDF-B343-F14A-84D8-16FF1CA00B0D}" srcId="{2924A459-22CC-7A4D-A860-04472D4E26A1}" destId="{646DF4FE-C8E5-FA47-BA08-757A991194F0}" srcOrd="1" destOrd="0" parTransId="{06E111FA-AE95-5F41-B927-3FB8081B7CF5}" sibTransId="{10B5796C-4FD4-B549-AA3D-482A90B4D3D6}"/>
    <dgm:cxn modelId="{0E51C6EB-E926-834C-A6F9-789C682E0574}" srcId="{5DFE0983-3315-0D4E-A7D5-26BBBB944DD3}" destId="{5320C78B-15DC-F548-9C81-9C3F22F30625}" srcOrd="0" destOrd="0" parTransId="{D649947E-C5E9-B44A-AFFC-44AB60C188F7}" sibTransId="{90830DCB-8D75-FD40-8768-27EBB0560374}"/>
    <dgm:cxn modelId="{00FBA1F1-E1DE-CB4C-8E12-6D2B86BBF065}" srcId="{A2BA9612-46A5-C94B-ABF5-0EA8832A3BED}" destId="{31935241-B46E-9E43-AE86-B2FBB755061E}" srcOrd="0" destOrd="0" parTransId="{CF820301-9B71-F14C-8847-0EB090A3069E}" sibTransId="{D965B4AD-CA75-864F-BB45-CCA05D128540}"/>
    <dgm:cxn modelId="{DD3B6FF5-1E8F-EA46-A876-3E118FAB62CB}" type="presOf" srcId="{646DF4FE-C8E5-FA47-BA08-757A991194F0}" destId="{9363752B-FFFF-C94F-BF51-487DF7B5509D}" srcOrd="0" destOrd="0" presId="urn:microsoft.com/office/officeart/2005/8/layout/list1"/>
    <dgm:cxn modelId="{B662B0D1-F20C-3A4B-B1C7-594A03F5FB99}" type="presParOf" srcId="{B0682D08-1079-2246-8E3D-91629403D5DB}" destId="{397C3946-3D90-6B4C-8159-4F7A61F348F3}" srcOrd="0" destOrd="0" presId="urn:microsoft.com/office/officeart/2005/8/layout/list1"/>
    <dgm:cxn modelId="{E923ED88-39F2-8646-B825-5849554BA011}" type="presParOf" srcId="{397C3946-3D90-6B4C-8159-4F7A61F348F3}" destId="{B1C7CACC-68E9-A140-ACB1-5E7BF4762572}" srcOrd="0" destOrd="0" presId="urn:microsoft.com/office/officeart/2005/8/layout/list1"/>
    <dgm:cxn modelId="{725E311F-01F1-B04E-8F6C-B525EAE402E7}" type="presParOf" srcId="{397C3946-3D90-6B4C-8159-4F7A61F348F3}" destId="{1490C562-1753-8445-8B7B-997B2F3D8A1D}" srcOrd="1" destOrd="0" presId="urn:microsoft.com/office/officeart/2005/8/layout/list1"/>
    <dgm:cxn modelId="{D4A15ADB-FFE3-4540-BD1A-7BA913CEBDE7}" type="presParOf" srcId="{B0682D08-1079-2246-8E3D-91629403D5DB}" destId="{3AE77EA7-FA07-394E-B157-F1CAABFAE3B0}" srcOrd="1" destOrd="0" presId="urn:microsoft.com/office/officeart/2005/8/layout/list1"/>
    <dgm:cxn modelId="{C4208398-F81C-1F42-9D15-6C47C1A35E08}" type="presParOf" srcId="{B0682D08-1079-2246-8E3D-91629403D5DB}" destId="{DA33C323-16D9-A143-8E07-1C5634DF1809}" srcOrd="2" destOrd="0" presId="urn:microsoft.com/office/officeart/2005/8/layout/list1"/>
    <dgm:cxn modelId="{D867E161-C3B8-C348-96FE-3AD42416A90B}" type="presParOf" srcId="{B0682D08-1079-2246-8E3D-91629403D5DB}" destId="{335C63AD-07C6-EE41-86BD-5264F323F874}" srcOrd="3" destOrd="0" presId="urn:microsoft.com/office/officeart/2005/8/layout/list1"/>
    <dgm:cxn modelId="{2CD7F2B9-FCDB-554E-8BB8-225B2CED449C}" type="presParOf" srcId="{B0682D08-1079-2246-8E3D-91629403D5DB}" destId="{8750C4D5-8467-514A-9418-8D5041EDE955}" srcOrd="4" destOrd="0" presId="urn:microsoft.com/office/officeart/2005/8/layout/list1"/>
    <dgm:cxn modelId="{8906314A-57DD-4D44-96FE-1B49B1C06609}" type="presParOf" srcId="{8750C4D5-8467-514A-9418-8D5041EDE955}" destId="{9363752B-FFFF-C94F-BF51-487DF7B5509D}" srcOrd="0" destOrd="0" presId="urn:microsoft.com/office/officeart/2005/8/layout/list1"/>
    <dgm:cxn modelId="{1DC064FC-7B3B-FA4A-9B5A-6C3D99E88987}" type="presParOf" srcId="{8750C4D5-8467-514A-9418-8D5041EDE955}" destId="{915AC04E-2135-1540-B103-A11ACF6F27BC}" srcOrd="1" destOrd="0" presId="urn:microsoft.com/office/officeart/2005/8/layout/list1"/>
    <dgm:cxn modelId="{81821EDC-0205-AA42-B173-BC13F388B751}" type="presParOf" srcId="{B0682D08-1079-2246-8E3D-91629403D5DB}" destId="{311E399E-92F2-4A45-854A-13E54B9BFD1E}" srcOrd="5" destOrd="0" presId="urn:microsoft.com/office/officeart/2005/8/layout/list1"/>
    <dgm:cxn modelId="{38E581AD-DBF7-C348-8E81-CF6DB6378368}" type="presParOf" srcId="{B0682D08-1079-2246-8E3D-91629403D5DB}" destId="{E250B261-1007-1D4F-967F-59ABA820C5C9}" srcOrd="6" destOrd="0" presId="urn:microsoft.com/office/officeart/2005/8/layout/list1"/>
    <dgm:cxn modelId="{70A81505-0B32-524A-B353-B55A442526B1}" type="presParOf" srcId="{B0682D08-1079-2246-8E3D-91629403D5DB}" destId="{24B9F1A0-6028-AA4F-A80F-5E69C9E2453C}" srcOrd="7" destOrd="0" presId="urn:microsoft.com/office/officeart/2005/8/layout/list1"/>
    <dgm:cxn modelId="{3E307947-152C-954B-9EDB-DF84CB730C4E}" type="presParOf" srcId="{B0682D08-1079-2246-8E3D-91629403D5DB}" destId="{B1598ED3-2690-E043-B72B-4ADC1120A4BF}" srcOrd="8" destOrd="0" presId="urn:microsoft.com/office/officeart/2005/8/layout/list1"/>
    <dgm:cxn modelId="{73C45D8D-3B9A-A741-9C53-B79EA4E6BDD0}" type="presParOf" srcId="{B1598ED3-2690-E043-B72B-4ADC1120A4BF}" destId="{62ECB47A-252B-DD42-AF4B-96CC86D108A9}" srcOrd="0" destOrd="0" presId="urn:microsoft.com/office/officeart/2005/8/layout/list1"/>
    <dgm:cxn modelId="{0B99F013-9103-2744-9320-7BD93833441F}" type="presParOf" srcId="{B1598ED3-2690-E043-B72B-4ADC1120A4BF}" destId="{776BF3BD-CFB7-5E42-938B-14AFDE7492A0}" srcOrd="1" destOrd="0" presId="urn:microsoft.com/office/officeart/2005/8/layout/list1"/>
    <dgm:cxn modelId="{A73DE8D3-A90A-9749-8825-7B0D8999E781}" type="presParOf" srcId="{B0682D08-1079-2246-8E3D-91629403D5DB}" destId="{99E078E0-2DDE-824D-B43B-269E3F0677FB}" srcOrd="9" destOrd="0" presId="urn:microsoft.com/office/officeart/2005/8/layout/list1"/>
    <dgm:cxn modelId="{E0325462-4BF7-BB43-8C8C-752632230747}" type="presParOf" srcId="{B0682D08-1079-2246-8E3D-91629403D5DB}" destId="{B0E8ED46-BA3F-4743-AF12-C78F81FF8A5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FAF77-048C-6045-BDFC-FC926D295C5C}">
      <dsp:nvSpPr>
        <dsp:cNvPr id="0" name=""/>
        <dsp:cNvSpPr/>
      </dsp:nvSpPr>
      <dsp:spPr>
        <a:xfrm>
          <a:off x="2500" y="2355751"/>
          <a:ext cx="2508741" cy="1003496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需求分析</a:t>
          </a:r>
        </a:p>
      </dsp:txBody>
      <dsp:txXfrm>
        <a:off x="2500" y="2355751"/>
        <a:ext cx="2257867" cy="1003496"/>
      </dsp:txXfrm>
    </dsp:sp>
    <dsp:sp modelId="{D91037B7-BEAB-3B4E-B1A8-916AA30D6F39}">
      <dsp:nvSpPr>
        <dsp:cNvPr id="0" name=""/>
        <dsp:cNvSpPr/>
      </dsp:nvSpPr>
      <dsp:spPr>
        <a:xfrm>
          <a:off x="2009493" y="2355751"/>
          <a:ext cx="2508741" cy="1003496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算法模型</a:t>
          </a:r>
          <a:endParaRPr lang="en-US" altLang="zh-CN" sz="2200" kern="1200" dirty="0"/>
        </a:p>
      </dsp:txBody>
      <dsp:txXfrm>
        <a:off x="2511241" y="2355751"/>
        <a:ext cx="1505245" cy="1003496"/>
      </dsp:txXfrm>
    </dsp:sp>
    <dsp:sp modelId="{D3DD29FC-F73D-F645-8546-5FD260C7B73C}">
      <dsp:nvSpPr>
        <dsp:cNvPr id="0" name=""/>
        <dsp:cNvSpPr/>
      </dsp:nvSpPr>
      <dsp:spPr>
        <a:xfrm>
          <a:off x="4016486" y="2355751"/>
          <a:ext cx="2508741" cy="1003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程序设计</a:t>
          </a:r>
        </a:p>
      </dsp:txBody>
      <dsp:txXfrm>
        <a:off x="4518234" y="2355751"/>
        <a:ext cx="1505245" cy="1003496"/>
      </dsp:txXfrm>
    </dsp:sp>
    <dsp:sp modelId="{B9C4C151-04C7-2C46-89EC-EA33D8C5F3C1}">
      <dsp:nvSpPr>
        <dsp:cNvPr id="0" name=""/>
        <dsp:cNvSpPr/>
      </dsp:nvSpPr>
      <dsp:spPr>
        <a:xfrm>
          <a:off x="6023480" y="2355751"/>
          <a:ext cx="2508741" cy="1003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本地运行调试</a:t>
          </a:r>
        </a:p>
      </dsp:txBody>
      <dsp:txXfrm>
        <a:off x="6525228" y="2355751"/>
        <a:ext cx="1505245" cy="1003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45ED4-342A-7646-B1EE-D3BD1B075184}">
      <dsp:nvSpPr>
        <dsp:cNvPr id="0" name=""/>
        <dsp:cNvSpPr/>
      </dsp:nvSpPr>
      <dsp:spPr>
        <a:xfrm>
          <a:off x="0" y="510006"/>
          <a:ext cx="1166529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降雨量</a:t>
          </a:r>
        </a:p>
      </dsp:txBody>
      <dsp:txXfrm>
        <a:off x="59399" y="569405"/>
        <a:ext cx="11546498" cy="1098002"/>
      </dsp:txXfrm>
    </dsp:sp>
    <dsp:sp modelId="{00960DD3-ED9C-CB41-AE45-3C1FB21BCB41}">
      <dsp:nvSpPr>
        <dsp:cNvPr id="0" name=""/>
        <dsp:cNvSpPr/>
      </dsp:nvSpPr>
      <dsp:spPr>
        <a:xfrm>
          <a:off x="0" y="1726806"/>
          <a:ext cx="11665296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37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map</a:t>
          </a:r>
          <a:r>
            <a:rPr lang="zh-CN" altLang="en-US" sz="2000" kern="1200" dirty="0"/>
            <a:t>模型：</a:t>
          </a:r>
          <a:r>
            <a:rPr lang="en-US" altLang="zh-CN" sz="2000" kern="1200" dirty="0"/>
            <a:t>map&lt;</a:t>
          </a:r>
          <a:r>
            <a:rPr lang="zh-CN" altLang="en-US" sz="2000" kern="1200" dirty="0"/>
            <a:t>省份</a:t>
          </a:r>
          <a:r>
            <a:rPr lang="en-US" altLang="zh-CN" sz="2000" kern="1200" dirty="0"/>
            <a:t>,</a:t>
          </a:r>
          <a:r>
            <a:rPr lang="zh-Hans" altLang="en-US" sz="2000" kern="1200" dirty="0"/>
            <a:t>（</a:t>
          </a:r>
          <a:r>
            <a:rPr lang="zh-CN" altLang="en-US" sz="2000" kern="1200" dirty="0"/>
            <a:t>白天雨量，晚上雨量）</a:t>
          </a:r>
          <a:r>
            <a:rPr lang="en-US" altLang="zh-CN" sz="2000" kern="1200" dirty="0"/>
            <a:t>&gt;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第一种：</a:t>
          </a:r>
          <a:r>
            <a:rPr lang="en-US" altLang="zh-CN" sz="2000" kern="1200" dirty="0"/>
            <a:t>Reduce</a:t>
          </a:r>
          <a:r>
            <a:rPr lang="zh-CN" altLang="en-US" sz="2000" kern="1200" dirty="0"/>
            <a:t>模型：</a:t>
          </a:r>
          <a:r>
            <a:rPr lang="en-US" altLang="zh-CN" sz="2000" kern="1200" dirty="0"/>
            <a:t>reduce&lt;</a:t>
          </a:r>
          <a:r>
            <a:rPr lang="zh-CN" altLang="en-US" sz="2000" kern="1200" dirty="0"/>
            <a:t>省份</a:t>
          </a:r>
          <a:r>
            <a:rPr lang="en-US" altLang="zh-CN" sz="2000" kern="1200" dirty="0"/>
            <a:t>,(sum</a:t>
          </a:r>
          <a:r>
            <a:rPr lang="zh-Hans" altLang="en-US" sz="2000" kern="1200" dirty="0"/>
            <a:t>（</a:t>
          </a:r>
          <a:r>
            <a:rPr lang="zh-CN" altLang="en-US" sz="2000" kern="1200" dirty="0"/>
            <a:t>白天雨量，晚上雨量）</a:t>
          </a:r>
          <a:r>
            <a:rPr lang="en-US" altLang="zh-CN" sz="2000" kern="1200" dirty="0"/>
            <a:t>,</a:t>
          </a:r>
          <a:r>
            <a:rPr lang="zh-CN" altLang="en-US" sz="2000" kern="1200" dirty="0"/>
            <a:t>白天晚上和）</a:t>
          </a:r>
          <a:r>
            <a:rPr lang="en-US" altLang="zh-CN" sz="2000" kern="1200" dirty="0"/>
            <a:t>&gt;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>
              <a:solidFill>
                <a:srgbClr val="FF0000"/>
              </a:solidFill>
            </a:rPr>
            <a:t>第二种：</a:t>
          </a:r>
          <a:r>
            <a:rPr lang="en-US" altLang="zh-CN" sz="2000" kern="1200" dirty="0">
              <a:solidFill>
                <a:srgbClr val="FF0000"/>
              </a:solidFill>
            </a:rPr>
            <a:t>Reduce</a:t>
          </a:r>
          <a:r>
            <a:rPr lang="zh-CN" altLang="en-US" sz="2000" kern="1200" dirty="0">
              <a:solidFill>
                <a:srgbClr val="FF0000"/>
              </a:solidFill>
            </a:rPr>
            <a:t>模型：</a:t>
          </a:r>
          <a:r>
            <a:rPr lang="en-US" altLang="zh-CN" sz="2000" kern="1200" dirty="0">
              <a:solidFill>
                <a:srgbClr val="FF0000"/>
              </a:solidFill>
            </a:rPr>
            <a:t>reduce&lt;</a:t>
          </a:r>
          <a:r>
            <a:rPr lang="zh-Hans" altLang="en-US" sz="2000" kern="1200" dirty="0">
              <a:solidFill>
                <a:srgbClr val="FF0000"/>
              </a:solidFill>
            </a:rPr>
            <a:t>（</a:t>
          </a:r>
          <a:r>
            <a:rPr lang="zh-CN" altLang="en-US" sz="2000" kern="1200" dirty="0">
              <a:solidFill>
                <a:srgbClr val="FF0000"/>
              </a:solidFill>
            </a:rPr>
            <a:t>省份，</a:t>
          </a:r>
          <a:r>
            <a:rPr lang="en-US" altLang="zh-CN" sz="2000" kern="1200" dirty="0">
              <a:solidFill>
                <a:srgbClr val="FF0000"/>
              </a:solidFill>
            </a:rPr>
            <a:t>sum</a:t>
          </a:r>
          <a:r>
            <a:rPr lang="zh-Hans" altLang="en-US" sz="2000" kern="1200" dirty="0">
              <a:solidFill>
                <a:srgbClr val="FF0000"/>
              </a:solidFill>
            </a:rPr>
            <a:t>（</a:t>
          </a:r>
          <a:r>
            <a:rPr lang="zh-CN" altLang="en-US" sz="2000" kern="1200" dirty="0">
              <a:solidFill>
                <a:srgbClr val="FF0000"/>
              </a:solidFill>
            </a:rPr>
            <a:t>白天雨量，晚上雨量）</a:t>
          </a:r>
          <a:r>
            <a:rPr lang="en-US" altLang="zh-CN" sz="2000" kern="1200" dirty="0">
              <a:solidFill>
                <a:srgbClr val="FF0000"/>
              </a:solidFill>
            </a:rPr>
            <a:t>,</a:t>
          </a:r>
          <a:r>
            <a:rPr lang="zh-CN" altLang="en-US" sz="2000" kern="1200" dirty="0">
              <a:solidFill>
                <a:srgbClr val="FF0000"/>
              </a:solidFill>
            </a:rPr>
            <a:t>白天晚上和））</a:t>
          </a:r>
          <a:r>
            <a:rPr lang="en-US" altLang="zh-CN" sz="2000" kern="1200" dirty="0">
              <a:solidFill>
                <a:srgbClr val="FF0000"/>
              </a:solidFill>
            </a:rPr>
            <a:t>,</a:t>
          </a:r>
          <a:r>
            <a:rPr lang="zh-CN" altLang="en-US" sz="2000" kern="1200" dirty="0">
              <a:solidFill>
                <a:srgbClr val="FF0000"/>
              </a:solidFill>
            </a:rPr>
            <a:t>空</a:t>
          </a:r>
          <a:r>
            <a:rPr lang="en-US" altLang="zh-CN" sz="2000" kern="1200" dirty="0">
              <a:solidFill>
                <a:srgbClr val="FF0000"/>
              </a:solidFill>
            </a:rPr>
            <a:t>&gt;</a:t>
          </a:r>
          <a:endParaRPr lang="zh-CN" altLang="en-US" sz="2000" kern="1200" dirty="0">
            <a:solidFill>
              <a:srgbClr val="FF0000"/>
            </a:solidFill>
          </a:endParaRPr>
        </a:p>
      </dsp:txBody>
      <dsp:txXfrm>
        <a:off x="0" y="1726806"/>
        <a:ext cx="11665296" cy="1412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3C323-16D9-A143-8E07-1C5634DF1809}">
      <dsp:nvSpPr>
        <dsp:cNvPr id="0" name=""/>
        <dsp:cNvSpPr/>
      </dsp:nvSpPr>
      <dsp:spPr>
        <a:xfrm>
          <a:off x="0" y="365399"/>
          <a:ext cx="8572500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321" tIns="416560" rIns="665321" bIns="14224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 dirty="0"/>
            <a:t>因为在</a:t>
          </a:r>
          <a:r>
            <a:rPr lang="en-US" sz="2000" b="0" i="0" kern="1200" dirty="0"/>
            <a:t>Map</a:t>
          </a:r>
          <a:r>
            <a:rPr lang="zh-CN" altLang="en-US" sz="2000" b="0" i="0" kern="1200" dirty="0"/>
            <a:t>到</a:t>
          </a:r>
          <a:r>
            <a:rPr lang="en-US" sz="2000" b="0" i="0" kern="1200" dirty="0"/>
            <a:t>Reduce</a:t>
          </a:r>
          <a:r>
            <a:rPr lang="zh-CN" altLang="en-US" sz="2000" b="0" i="0" kern="1200" dirty="0"/>
            <a:t>阶段的时候，只能是传输二进制数据，所以要进行序列化</a:t>
          </a:r>
          <a:endParaRPr lang="zh-CN" altLang="en-US" sz="2000" kern="1200" dirty="0"/>
        </a:p>
      </dsp:txBody>
      <dsp:txXfrm>
        <a:off x="0" y="365399"/>
        <a:ext cx="8572500" cy="1354500"/>
      </dsp:txXfrm>
    </dsp:sp>
    <dsp:sp modelId="{1490C562-1753-8445-8B7B-997B2F3D8A1D}">
      <dsp:nvSpPr>
        <dsp:cNvPr id="0" name=""/>
        <dsp:cNvSpPr/>
      </dsp:nvSpPr>
      <dsp:spPr>
        <a:xfrm>
          <a:off x="428625" y="70199"/>
          <a:ext cx="600075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814" tIns="0" rIns="226814" bIns="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必须实现</a:t>
          </a:r>
          <a:r>
            <a:rPr lang="en-US" sz="2000" b="0" i="0" kern="1200" dirty="0" err="1"/>
            <a:t>Writable接口</a:t>
          </a:r>
          <a:r>
            <a:rPr lang="zh-Hans" altLang="en-US" sz="2000" b="0" i="0" kern="1200" dirty="0"/>
            <a:t>（序列化）</a:t>
          </a:r>
          <a:endParaRPr lang="zh-CN" altLang="en-US" sz="2000" kern="1200" dirty="0"/>
        </a:p>
      </dsp:txBody>
      <dsp:txXfrm>
        <a:off x="457446" y="99020"/>
        <a:ext cx="5943108" cy="532758"/>
      </dsp:txXfrm>
    </dsp:sp>
    <dsp:sp modelId="{E250B261-1007-1D4F-967F-59ABA820C5C9}">
      <dsp:nvSpPr>
        <dsp:cNvPr id="0" name=""/>
        <dsp:cNvSpPr/>
      </dsp:nvSpPr>
      <dsp:spPr>
        <a:xfrm>
          <a:off x="0" y="2123099"/>
          <a:ext cx="8572500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321" tIns="416560" rIns="6653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 dirty="0"/>
            <a:t>因为在</a:t>
          </a:r>
          <a:r>
            <a:rPr lang="en-US" sz="2000" b="0" i="0" kern="1200" dirty="0"/>
            <a:t>shuffle</a:t>
          </a:r>
          <a:r>
            <a:rPr lang="zh-CN" altLang="en-US" sz="2000" b="0" i="0" kern="1200" dirty="0"/>
            <a:t>到</a:t>
          </a:r>
          <a:r>
            <a:rPr lang="en-US" sz="2000" b="0" i="0" kern="1200" dirty="0"/>
            <a:t>Reduce</a:t>
          </a:r>
          <a:r>
            <a:rPr lang="zh-CN" altLang="en-US" sz="2000" b="0" i="0" kern="1200" dirty="0"/>
            <a:t>阶段的合并阶段，需要根据</a:t>
          </a:r>
          <a:r>
            <a:rPr lang="en-US" sz="2000" b="0" i="0" kern="1200" dirty="0"/>
            <a:t>key</a:t>
          </a:r>
          <a:r>
            <a:rPr lang="zh-CN" altLang="en-US" sz="2000" b="0" i="0" kern="1200" dirty="0"/>
            <a:t>对数据进行排序，合并，如果不实现这个接口，运行时会出错</a:t>
          </a:r>
          <a:endParaRPr lang="zh-CN" altLang="en-US" sz="2000" kern="1200" dirty="0"/>
        </a:p>
      </dsp:txBody>
      <dsp:txXfrm>
        <a:off x="0" y="2123099"/>
        <a:ext cx="8572500" cy="1354500"/>
      </dsp:txXfrm>
    </dsp:sp>
    <dsp:sp modelId="{915AC04E-2135-1540-B103-A11ACF6F27BC}">
      <dsp:nvSpPr>
        <dsp:cNvPr id="0" name=""/>
        <dsp:cNvSpPr/>
      </dsp:nvSpPr>
      <dsp:spPr>
        <a:xfrm>
          <a:off x="428625" y="1827900"/>
          <a:ext cx="600075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814" tIns="0" rIns="22681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/>
            <a:t>需要实现</a:t>
          </a:r>
          <a:r>
            <a:rPr lang="en-US" sz="2000" b="0" i="0" kern="1200" dirty="0"/>
            <a:t>Comparable</a:t>
          </a:r>
          <a:r>
            <a:rPr lang="zh-CN" altLang="en-US" sz="2000" b="0" i="0" kern="1200" dirty="0"/>
            <a:t>接口（比较大小）</a:t>
          </a:r>
          <a:endParaRPr lang="zh-CN" altLang="en-US" sz="2000" kern="1200" dirty="0"/>
        </a:p>
      </dsp:txBody>
      <dsp:txXfrm>
        <a:off x="457446" y="1856721"/>
        <a:ext cx="5943108" cy="532758"/>
      </dsp:txXfrm>
    </dsp:sp>
    <dsp:sp modelId="{B0E8ED46-BA3F-4743-AF12-C78F81FF8A5D}">
      <dsp:nvSpPr>
        <dsp:cNvPr id="0" name=""/>
        <dsp:cNvSpPr/>
      </dsp:nvSpPr>
      <dsp:spPr>
        <a:xfrm>
          <a:off x="0" y="3880800"/>
          <a:ext cx="8572500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321" tIns="416560" rIns="6653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 err="1"/>
            <a:t>WritableComparable</a:t>
          </a:r>
          <a:r>
            <a:rPr lang="zh-CN" altLang="en-US" sz="2000" b="0" i="0" kern="1200" dirty="0"/>
            <a:t>就是</a:t>
          </a:r>
          <a:r>
            <a:rPr lang="en-US" sz="2000" b="0" i="0" kern="1200" dirty="0"/>
            <a:t>Writable</a:t>
          </a:r>
          <a:r>
            <a:rPr lang="zh-CN" altLang="en-US" sz="2000" b="0" i="0" kern="1200" dirty="0"/>
            <a:t>接口和</a:t>
          </a:r>
          <a:r>
            <a:rPr lang="en-US" sz="2000" b="0" i="0" kern="1200" dirty="0" err="1"/>
            <a:t>java.lang.Comparable</a:t>
          </a:r>
          <a:r>
            <a:rPr lang="en-US" sz="2000" b="0" i="0" kern="1200" dirty="0"/>
            <a:t>&lt;T&gt;</a:t>
          </a:r>
          <a:r>
            <a:rPr lang="zh-CN" altLang="en-US" sz="2000" b="0" i="0" kern="1200" dirty="0"/>
            <a:t>的一个子接口，所以将要作为</a:t>
          </a:r>
          <a:r>
            <a:rPr lang="en-US" sz="2000" b="0" i="0" kern="1200" dirty="0"/>
            <a:t>key</a:t>
          </a:r>
          <a:r>
            <a:rPr lang="zh-CN" altLang="en-US" sz="2000" b="0" i="0" kern="1200" dirty="0"/>
            <a:t>的</a:t>
          </a:r>
          <a:r>
            <a:rPr lang="en-US" sz="2000" b="0" i="0" kern="1200" dirty="0" err="1"/>
            <a:t>javaBean</a:t>
          </a:r>
          <a:r>
            <a:rPr lang="zh-CN" altLang="en-US" sz="2000" b="0" i="0" kern="1200" dirty="0"/>
            <a:t>直接继承</a:t>
          </a:r>
          <a:r>
            <a:rPr lang="en-US" sz="2000" b="0" i="0" kern="1200" dirty="0" err="1"/>
            <a:t>WritableComparable</a:t>
          </a:r>
          <a:r>
            <a:rPr lang="zh-CN" altLang="en-US" sz="2000" b="0" i="0" kern="1200" dirty="0"/>
            <a:t>就可以了</a:t>
          </a:r>
          <a:endParaRPr lang="zh-CN" altLang="en-US" sz="2000" kern="1200" dirty="0"/>
        </a:p>
      </dsp:txBody>
      <dsp:txXfrm>
        <a:off x="0" y="3880800"/>
        <a:ext cx="8572500" cy="1764000"/>
      </dsp:txXfrm>
    </dsp:sp>
    <dsp:sp modelId="{776BF3BD-CFB7-5E42-938B-14AFDE7492A0}">
      <dsp:nvSpPr>
        <dsp:cNvPr id="0" name=""/>
        <dsp:cNvSpPr/>
      </dsp:nvSpPr>
      <dsp:spPr>
        <a:xfrm>
          <a:off x="428625" y="3585600"/>
          <a:ext cx="600075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814" tIns="0" rIns="22681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WritableComparable接口</a:t>
          </a:r>
          <a:endParaRPr lang="zh-CN" altLang="en-US" sz="2000" kern="1200" dirty="0"/>
        </a:p>
      </dsp:txBody>
      <dsp:txXfrm>
        <a:off x="457446" y="3614421"/>
        <a:ext cx="594310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63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21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07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52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78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21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7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87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65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3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77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85626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78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29/10/18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080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1900864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26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4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6771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07191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9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59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ta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9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33</a:t>
            </a:r>
            <a:r>
              <a:rPr lang="zh-CN" altLang="en-US" dirty="0"/>
              <a:t>课</a:t>
            </a:r>
            <a:r>
              <a:rPr lang="zh-Hans" altLang="en-US" dirty="0"/>
              <a:t> </a:t>
            </a:r>
            <a:r>
              <a:rPr lang="zh-CN" altLang="en-US" dirty="0"/>
              <a:t>降雨量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44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527361-17DE-DA46-9578-08C6F21AB507}"/>
              </a:ext>
            </a:extLst>
          </p:cNvPr>
          <p:cNvSpPr txBox="1"/>
          <p:nvPr/>
        </p:nvSpPr>
        <p:spPr>
          <a:xfrm>
            <a:off x="3333031" y="2896245"/>
            <a:ext cx="602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+mj-ea"/>
                <a:ea typeface="+mj-ea"/>
              </a:rPr>
              <a:t>可以用一个</a:t>
            </a:r>
            <a:r>
              <a:rPr kumimoji="1" lang="en-US" altLang="zh-CN" sz="2400" dirty="0">
                <a:latin typeface="+mj-ea"/>
                <a:ea typeface="+mj-ea"/>
              </a:rPr>
              <a:t>java</a:t>
            </a:r>
            <a:r>
              <a:rPr kumimoji="1" lang="zh-CN" altLang="en-US" sz="2400" dirty="0">
                <a:latin typeface="+mj-ea"/>
                <a:ea typeface="+mj-ea"/>
              </a:rPr>
              <a:t>类封装多个内容作为键或值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6CB94C2-83E2-2D4D-80FB-C1F8C1F3F1F8}"/>
              </a:ext>
            </a:extLst>
          </p:cNvPr>
          <p:cNvSpPr txBox="1">
            <a:spLocks/>
          </p:cNvSpPr>
          <p:nvPr/>
        </p:nvSpPr>
        <p:spPr>
          <a:xfrm>
            <a:off x="9165679" y="198948"/>
            <a:ext cx="3440474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</a:rPr>
              <a:t>自定义键值类提出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354709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7FDB01D-0901-2C4B-8C98-5DDB0EF16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014563"/>
              </p:ext>
            </p:extLst>
          </p:nvPr>
        </p:nvGraphicFramePr>
        <p:xfrm>
          <a:off x="2180903" y="1080082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2899F700-FCA8-0840-9943-C0784DB8E0F6}"/>
              </a:ext>
            </a:extLst>
          </p:cNvPr>
          <p:cNvSpPr txBox="1">
            <a:spLocks/>
          </p:cNvSpPr>
          <p:nvPr/>
        </p:nvSpPr>
        <p:spPr>
          <a:xfrm>
            <a:off x="8229575" y="198948"/>
            <a:ext cx="4376578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12" dirty="0">
                <a:solidFill>
                  <a:srgbClr val="0070C0"/>
                </a:solidFill>
              </a:rPr>
              <a:t>自定义键值类的定义要求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945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D4E2CE1-B034-4449-872F-CAB4DF639A81}"/>
              </a:ext>
            </a:extLst>
          </p:cNvPr>
          <p:cNvSpPr/>
          <p:nvPr/>
        </p:nvSpPr>
        <p:spPr>
          <a:xfrm>
            <a:off x="2118214" y="1960141"/>
            <a:ext cx="79329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write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8E86AA-BA10-B446-BEBE-D12AD42373B1}"/>
              </a:ext>
            </a:extLst>
          </p:cNvPr>
          <p:cNvSpPr/>
          <p:nvPr/>
        </p:nvSpPr>
        <p:spPr>
          <a:xfrm>
            <a:off x="2118214" y="2608213"/>
            <a:ext cx="143135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 err="1">
                <a:latin typeface="+mj-ea"/>
                <a:ea typeface="+mj-ea"/>
              </a:rPr>
              <a:t>readFields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4AE8E-242A-C846-8C0B-E10B1298AE91}"/>
              </a:ext>
            </a:extLst>
          </p:cNvPr>
          <p:cNvSpPr/>
          <p:nvPr/>
        </p:nvSpPr>
        <p:spPr>
          <a:xfrm>
            <a:off x="2118214" y="4152319"/>
            <a:ext cx="116589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 err="1">
                <a:latin typeface="+mj-ea"/>
                <a:ea typeface="+mj-ea"/>
              </a:rPr>
              <a:t>toString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554224-BBA9-1846-8DD1-8926AF0EB0F9}"/>
              </a:ext>
            </a:extLst>
          </p:cNvPr>
          <p:cNvSpPr/>
          <p:nvPr/>
        </p:nvSpPr>
        <p:spPr>
          <a:xfrm>
            <a:off x="2108895" y="3508697"/>
            <a:ext cx="156966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 err="1">
                <a:latin typeface="+mj-ea"/>
                <a:ea typeface="+mj-ea"/>
              </a:rPr>
              <a:t>compareTo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52D06F-704A-C741-8C5C-1A6B83CAEAC1}"/>
              </a:ext>
            </a:extLst>
          </p:cNvPr>
          <p:cNvSpPr/>
          <p:nvPr/>
        </p:nvSpPr>
        <p:spPr>
          <a:xfrm>
            <a:off x="4278454" y="1960141"/>
            <a:ext cx="428835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序列化，将数据字段以字节流写出去</a:t>
            </a:r>
            <a:endParaRPr lang="zh-CN" altLang="en-US" sz="2000" dirty="0">
              <a:effectLst/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C3E148-DB78-8740-AC89-CC904D908A77}"/>
              </a:ext>
            </a:extLst>
          </p:cNvPr>
          <p:cNvSpPr/>
          <p:nvPr/>
        </p:nvSpPr>
        <p:spPr>
          <a:xfrm>
            <a:off x="4278454" y="2572553"/>
            <a:ext cx="697545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反序列化，从字节流中读出各个数据字段 读出的顺序应该跟序列化时写入的顺序保持一致</a:t>
            </a:r>
            <a:endParaRPr lang="zh-CN" altLang="en-US" sz="2000" dirty="0">
              <a:effectLst/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7B05BE-8817-F548-8ED4-496C1529D4F6}"/>
              </a:ext>
            </a:extLst>
          </p:cNvPr>
          <p:cNvSpPr/>
          <p:nvPr/>
        </p:nvSpPr>
        <p:spPr>
          <a:xfrm>
            <a:off x="4279941" y="4152319"/>
            <a:ext cx="223651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转换成输出字符串</a:t>
            </a:r>
            <a:endParaRPr lang="zh-CN" altLang="en-US" sz="2000" dirty="0">
              <a:effectLst/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C61355-B7FE-DE4A-875F-E349B1F5A414}"/>
              </a:ext>
            </a:extLst>
          </p:cNvPr>
          <p:cNvSpPr/>
          <p:nvPr/>
        </p:nvSpPr>
        <p:spPr>
          <a:xfrm>
            <a:off x="4278454" y="3520315"/>
            <a:ext cx="351891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用于根据自己定义的规则排序</a:t>
            </a:r>
            <a:endParaRPr lang="zh-CN" altLang="en-US" sz="2000" dirty="0">
              <a:effectLst/>
              <a:latin typeface="+mj-ea"/>
              <a:ea typeface="+mj-ea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315D6045-0A81-5042-91E6-18CE061CE706}"/>
              </a:ext>
            </a:extLst>
          </p:cNvPr>
          <p:cNvSpPr txBox="1">
            <a:spLocks/>
          </p:cNvSpPr>
          <p:nvPr/>
        </p:nvSpPr>
        <p:spPr>
          <a:xfrm>
            <a:off x="9165679" y="198948"/>
            <a:ext cx="3440474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12" dirty="0">
                <a:solidFill>
                  <a:srgbClr val="0070C0"/>
                </a:solidFill>
              </a:rPr>
              <a:t>必须实现的方法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89522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35C2E16-40D9-B34F-968C-BFF03681DC89}"/>
              </a:ext>
            </a:extLst>
          </p:cNvPr>
          <p:cNvSpPr/>
          <p:nvPr/>
        </p:nvSpPr>
        <p:spPr>
          <a:xfrm>
            <a:off x="452711" y="1503417"/>
            <a:ext cx="6441352" cy="4378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+mn-ea"/>
              </a:rPr>
              <a:t>public class Rain implements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WritableComparable</a:t>
            </a:r>
            <a:r>
              <a:rPr lang="en-US" altLang="zh-CN" sz="1600" b="1" dirty="0">
                <a:latin typeface="+mn-ea"/>
              </a:rPr>
              <a:t>&lt;Rain&gt;{</a:t>
            </a:r>
          </a:p>
          <a:p>
            <a:r>
              <a:rPr lang="en-US" altLang="zh-CN" sz="2250" b="1" dirty="0">
                <a:latin typeface="+mn-ea"/>
              </a:rPr>
              <a:t>  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private String province;//</a:t>
            </a:r>
            <a:r>
              <a:rPr lang="zh-CN" altLang="en-US" sz="1600" dirty="0">
                <a:latin typeface="+mn-ea"/>
                <a:ea typeface="+mn-ea"/>
              </a:rPr>
              <a:t>省份</a:t>
            </a:r>
          </a:p>
          <a:p>
            <a:r>
              <a:rPr lang="zh-CN" altLang="en-US" sz="1600" dirty="0">
                <a:latin typeface="+mn-ea"/>
                <a:ea typeface="+mn-ea"/>
              </a:rPr>
              <a:t>   </a:t>
            </a:r>
            <a:r>
              <a:rPr lang="en-US" altLang="zh-CN" sz="1600" dirty="0">
                <a:latin typeface="+mn-ea"/>
                <a:ea typeface="+mn-ea"/>
              </a:rPr>
              <a:t>private long day;//</a:t>
            </a:r>
            <a:r>
              <a:rPr lang="zh-CN" altLang="en-US" sz="1600" dirty="0">
                <a:latin typeface="+mn-ea"/>
                <a:ea typeface="+mn-ea"/>
              </a:rPr>
              <a:t>白天</a:t>
            </a:r>
          </a:p>
          <a:p>
            <a:r>
              <a:rPr lang="zh-CN" altLang="en-US" sz="1600" dirty="0">
                <a:latin typeface="+mn-ea"/>
                <a:ea typeface="+mn-ea"/>
              </a:rPr>
              <a:t>   </a:t>
            </a:r>
            <a:r>
              <a:rPr lang="en-US" altLang="zh-CN" sz="1600" dirty="0">
                <a:latin typeface="+mn-ea"/>
                <a:ea typeface="+mn-ea"/>
              </a:rPr>
              <a:t>private long night;//</a:t>
            </a:r>
            <a:r>
              <a:rPr lang="zh-CN" altLang="en-US" sz="1600" dirty="0">
                <a:latin typeface="+mn-ea"/>
                <a:ea typeface="+mn-ea"/>
              </a:rPr>
              <a:t>晚上</a:t>
            </a:r>
          </a:p>
          <a:p>
            <a:r>
              <a:rPr lang="zh-CN" altLang="en-US" sz="1600" dirty="0">
                <a:latin typeface="+mn-ea"/>
                <a:ea typeface="+mn-ea"/>
              </a:rPr>
              <a:t>   </a:t>
            </a:r>
            <a:r>
              <a:rPr lang="en-US" altLang="zh-CN" sz="1600" dirty="0">
                <a:latin typeface="+mn-ea"/>
                <a:ea typeface="+mn-ea"/>
              </a:rPr>
              <a:t>private long total;//</a:t>
            </a:r>
            <a:r>
              <a:rPr lang="zh-CN" altLang="en-US" sz="1600" dirty="0">
                <a:latin typeface="+mn-ea"/>
                <a:ea typeface="+mn-ea"/>
              </a:rPr>
              <a:t>白天和晚上总和</a:t>
            </a:r>
          </a:p>
          <a:p>
            <a:r>
              <a:rPr lang="zh-CN" altLang="en-US" sz="1600" dirty="0">
                <a:latin typeface="+mn-ea"/>
                <a:ea typeface="+mn-ea"/>
              </a:rPr>
              <a:t>   </a:t>
            </a:r>
            <a:r>
              <a:rPr lang="en-US" altLang="zh-CN" sz="1600" dirty="0">
                <a:latin typeface="+mn-ea"/>
                <a:ea typeface="+mn-ea"/>
              </a:rPr>
              <a:t>public String </a:t>
            </a:r>
            <a:r>
              <a:rPr lang="en-US" altLang="zh-CN" sz="1600" dirty="0" err="1">
                <a:latin typeface="+mn-ea"/>
                <a:ea typeface="+mn-ea"/>
              </a:rPr>
              <a:t>getProvince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</a:p>
          <a:p>
            <a:r>
              <a:rPr lang="en-US" altLang="zh-CN" sz="1600" dirty="0">
                <a:latin typeface="+mn-ea"/>
                <a:ea typeface="+mn-ea"/>
              </a:rPr>
              <a:t>      return province;</a:t>
            </a:r>
          </a:p>
          <a:p>
            <a:r>
              <a:rPr lang="en-US" altLang="zh-CN" sz="1600" dirty="0">
                <a:latin typeface="+mn-ea"/>
                <a:ea typeface="+mn-ea"/>
              </a:rPr>
              <a:t>   }</a:t>
            </a:r>
          </a:p>
          <a:p>
            <a:r>
              <a:rPr lang="en-US" altLang="zh-CN" sz="1600" dirty="0">
                <a:latin typeface="+mn-ea"/>
                <a:ea typeface="+mn-ea"/>
              </a:rPr>
              <a:t>   public void </a:t>
            </a:r>
            <a:r>
              <a:rPr lang="en-US" altLang="zh-CN" sz="1600" dirty="0" err="1">
                <a:latin typeface="+mn-ea"/>
                <a:ea typeface="+mn-ea"/>
              </a:rPr>
              <a:t>setProvince</a:t>
            </a:r>
            <a:r>
              <a:rPr lang="en-US" altLang="zh-CN" sz="1600" dirty="0">
                <a:latin typeface="+mn-ea"/>
                <a:ea typeface="+mn-ea"/>
              </a:rPr>
              <a:t>(String province) {</a:t>
            </a:r>
          </a:p>
          <a:p>
            <a:r>
              <a:rPr lang="en-US" altLang="zh-CN" sz="1600" dirty="0">
                <a:latin typeface="+mn-ea"/>
                <a:ea typeface="+mn-ea"/>
              </a:rPr>
              <a:t>      </a:t>
            </a:r>
            <a:r>
              <a:rPr lang="en-US" altLang="zh-CN" sz="1600" dirty="0" err="1">
                <a:latin typeface="+mn-ea"/>
                <a:ea typeface="+mn-ea"/>
              </a:rPr>
              <a:t>this.province</a:t>
            </a:r>
            <a:r>
              <a:rPr lang="en-US" altLang="zh-CN" sz="1600" dirty="0">
                <a:latin typeface="+mn-ea"/>
                <a:ea typeface="+mn-ea"/>
              </a:rPr>
              <a:t> = province;</a:t>
            </a:r>
          </a:p>
          <a:p>
            <a:r>
              <a:rPr lang="en-US" altLang="zh-CN" sz="1600" dirty="0">
                <a:latin typeface="+mn-ea"/>
                <a:ea typeface="+mn-ea"/>
              </a:rPr>
              <a:t>   }</a:t>
            </a:r>
          </a:p>
          <a:p>
            <a:r>
              <a:rPr lang="en-US" altLang="zh-CN" sz="1600" dirty="0">
                <a:latin typeface="+mn-ea"/>
                <a:ea typeface="+mn-ea"/>
              </a:rPr>
              <a:t>   public long </a:t>
            </a:r>
            <a:r>
              <a:rPr lang="en-US" altLang="zh-CN" sz="1600" dirty="0" err="1">
                <a:latin typeface="+mn-ea"/>
                <a:ea typeface="+mn-ea"/>
              </a:rPr>
              <a:t>getDay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</a:p>
          <a:p>
            <a:r>
              <a:rPr lang="en-US" altLang="zh-CN" sz="1600" dirty="0">
                <a:latin typeface="+mn-ea"/>
                <a:ea typeface="+mn-ea"/>
              </a:rPr>
              <a:t>      return day;</a:t>
            </a:r>
          </a:p>
          <a:p>
            <a:r>
              <a:rPr lang="en-US" altLang="zh-CN" sz="1600" dirty="0">
                <a:latin typeface="+mn-ea"/>
                <a:ea typeface="+mn-ea"/>
              </a:rPr>
              <a:t>   }</a:t>
            </a:r>
          </a:p>
          <a:p>
            <a:r>
              <a:rPr lang="en-US" altLang="zh-CN" sz="1600" dirty="0">
                <a:latin typeface="+mn-ea"/>
                <a:ea typeface="+mn-ea"/>
              </a:rPr>
              <a:t>   public void </a:t>
            </a:r>
            <a:r>
              <a:rPr lang="en-US" altLang="zh-CN" sz="1600" dirty="0" err="1">
                <a:latin typeface="+mn-ea"/>
                <a:ea typeface="+mn-ea"/>
              </a:rPr>
              <a:t>setDay</a:t>
            </a:r>
            <a:r>
              <a:rPr lang="en-US" altLang="zh-CN" sz="1600" dirty="0">
                <a:latin typeface="+mn-ea"/>
                <a:ea typeface="+mn-ea"/>
              </a:rPr>
              <a:t>(long day) {</a:t>
            </a:r>
          </a:p>
          <a:p>
            <a:r>
              <a:rPr lang="en-US" altLang="zh-CN" sz="1600" dirty="0">
                <a:latin typeface="+mn-ea"/>
                <a:ea typeface="+mn-ea"/>
              </a:rPr>
              <a:t>      </a:t>
            </a:r>
            <a:r>
              <a:rPr lang="en-US" altLang="zh-CN" sz="1600" dirty="0" err="1">
                <a:latin typeface="+mn-ea"/>
                <a:ea typeface="+mn-ea"/>
              </a:rPr>
              <a:t>this.day</a:t>
            </a:r>
            <a:r>
              <a:rPr lang="en-US" altLang="zh-CN" sz="1600" dirty="0">
                <a:latin typeface="+mn-ea"/>
                <a:ea typeface="+mn-ea"/>
              </a:rPr>
              <a:t> = day;</a:t>
            </a:r>
          </a:p>
          <a:p>
            <a:r>
              <a:rPr lang="en-US" altLang="zh-CN" sz="1600" dirty="0">
                <a:latin typeface="+mn-ea"/>
                <a:ea typeface="+mn-ea"/>
              </a:rPr>
              <a:t>   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E3F3C4-9A31-A847-B306-925ED62B67FC}"/>
              </a:ext>
            </a:extLst>
          </p:cNvPr>
          <p:cNvSpPr/>
          <p:nvPr/>
        </p:nvSpPr>
        <p:spPr>
          <a:xfrm>
            <a:off x="7149455" y="1503417"/>
            <a:ext cx="5184579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   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public long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getNight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() 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      return night;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   }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   public void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setNight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(long night)         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     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this.night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= night;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   }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   public long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getTotal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() 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      return total;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   }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   public void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setTotal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(long total) 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     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this.total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= total;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   }</a:t>
            </a:r>
          </a:p>
          <a:p>
            <a:endParaRPr lang="zh-CN" altLang="en-US" sz="2000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0354FE-AACE-154F-B540-D9877BCB1170}"/>
              </a:ext>
            </a:extLst>
          </p:cNvPr>
          <p:cNvSpPr txBox="1"/>
          <p:nvPr/>
        </p:nvSpPr>
        <p:spPr>
          <a:xfrm>
            <a:off x="8027409" y="5767869"/>
            <a:ext cx="22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b="1" dirty="0">
                <a:solidFill>
                  <a:srgbClr val="0000FF"/>
                </a:solidFill>
              </a:rPr>
              <a:t>……</a:t>
            </a:r>
            <a:r>
              <a:rPr kumimoji="1" lang="zh-CN" altLang="en-US" b="1" dirty="0">
                <a:solidFill>
                  <a:srgbClr val="0000FF"/>
                </a:solidFill>
              </a:rPr>
              <a:t>代码下页继续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D868DB2-8E27-8F41-A0F1-84AE4A5DEA37}"/>
              </a:ext>
            </a:extLst>
          </p:cNvPr>
          <p:cNvSpPr txBox="1">
            <a:spLocks/>
          </p:cNvSpPr>
          <p:nvPr/>
        </p:nvSpPr>
        <p:spPr>
          <a:xfrm>
            <a:off x="9165679" y="198948"/>
            <a:ext cx="3440474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12" dirty="0">
                <a:solidFill>
                  <a:srgbClr val="0070C0"/>
                </a:solidFill>
              </a:rPr>
              <a:t>Java</a:t>
            </a:r>
            <a:r>
              <a:rPr lang="zh-CN" altLang="en-US" sz="2812" dirty="0">
                <a:solidFill>
                  <a:srgbClr val="0070C0"/>
                </a:solidFill>
              </a:rPr>
              <a:t>类的编写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7944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A5D98B-E826-BD41-9601-C57D9AC975DA}"/>
              </a:ext>
            </a:extLst>
          </p:cNvPr>
          <p:cNvSpPr/>
          <p:nvPr/>
        </p:nvSpPr>
        <p:spPr>
          <a:xfrm>
            <a:off x="380703" y="1444471"/>
            <a:ext cx="5925319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   public void set(String 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province,long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day,long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 night){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     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this.province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 = province;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     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this.day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 = day;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     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this.night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 = night;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     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this.total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 = day + night;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  }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  @Override</a:t>
            </a:r>
            <a:r>
              <a:rPr lang="zh-CN" altLang="en-US" sz="1600" i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序列化，将数据字段以字节流写出去</a:t>
            </a:r>
            <a:endParaRPr lang="en-US" altLang="zh-CN" sz="1600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  public void </a:t>
            </a:r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write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DataOutput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 out) throws 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IOException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 {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     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out.writeUTF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(province);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     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out.writeLong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(day);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     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out.writeLong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(night);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     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out.writeLong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(total);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  }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 </a:t>
            </a:r>
            <a:endParaRPr lang="en-US" altLang="zh-CN" sz="1600" dirty="0">
              <a:effectLst/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4C5BCD-5C5F-7C4E-8397-BBF153E8ABE2}"/>
              </a:ext>
            </a:extLst>
          </p:cNvPr>
          <p:cNvSpPr/>
          <p:nvPr/>
        </p:nvSpPr>
        <p:spPr>
          <a:xfrm>
            <a:off x="6374196" y="1444471"/>
            <a:ext cx="5925319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  @Override</a:t>
            </a:r>
            <a:r>
              <a:rPr lang="zh-CN" altLang="en-US" sz="1600" i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反序列化，从字节流中读出各个数据字段 读出的顺序应该跟序列化时写入的顺序保持一致</a:t>
            </a:r>
            <a:endParaRPr lang="en-US" altLang="zh-CN" sz="1600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  public void </a:t>
            </a:r>
            <a:r>
              <a:rPr lang="en-US" altLang="zh-CN" sz="1600" b="1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readFields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DataInput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 in) throws 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IOException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 {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     province = 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in.readUTF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     day = 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in.readLong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     night = 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in.readLong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     total = 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in.readLong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  }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  @Override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  public String </a:t>
            </a:r>
            <a:r>
              <a:rPr lang="en-US" altLang="zh-CN" sz="1600" b="1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toString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() {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     return province+"\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t"+day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+"\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t"+night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+"\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t"+total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;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  }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  @Override</a:t>
            </a:r>
            <a:r>
              <a:rPr lang="zh-CN" altLang="en-US" sz="1600" i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用于根据自己定义的规则排序</a:t>
            </a:r>
            <a:endParaRPr lang="en-US" altLang="zh-CN" sz="1600" i="1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  public 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int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latin typeface="+mj-ea"/>
                <a:ea typeface="+mj-ea"/>
                <a:cs typeface="Arial" panose="020B0604020202020204" pitchFamily="34" charset="0"/>
              </a:rPr>
              <a:t>compareTo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(Rain o) {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     return (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int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) (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o.getTotal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()-</a:t>
            </a:r>
            <a:r>
              <a:rPr lang="en-US" altLang="zh-CN" sz="1600" dirty="0" err="1">
                <a:latin typeface="+mj-ea"/>
                <a:ea typeface="+mj-ea"/>
                <a:cs typeface="Arial" panose="020B0604020202020204" pitchFamily="34" charset="0"/>
              </a:rPr>
              <a:t>this.total</a:t>
            </a:r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   }</a:t>
            </a:r>
          </a:p>
          <a:p>
            <a:r>
              <a:rPr lang="en-US" altLang="zh-CN" sz="1600" dirty="0">
                <a:latin typeface="+mj-ea"/>
                <a:ea typeface="+mj-ea"/>
                <a:cs typeface="Arial" panose="020B0604020202020204" pitchFamily="34" charset="0"/>
              </a:rPr>
              <a:t>}</a:t>
            </a:r>
            <a:endParaRPr lang="en-US" altLang="zh-CN" sz="1600" dirty="0">
              <a:effectLst/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1E1E310-A4D8-BE45-A7FD-260E852488A3}"/>
              </a:ext>
            </a:extLst>
          </p:cNvPr>
          <p:cNvSpPr txBox="1">
            <a:spLocks/>
          </p:cNvSpPr>
          <p:nvPr/>
        </p:nvSpPr>
        <p:spPr>
          <a:xfrm>
            <a:off x="9165679" y="198948"/>
            <a:ext cx="3440474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12" dirty="0" err="1">
                <a:solidFill>
                  <a:srgbClr val="0070C0"/>
                </a:solidFill>
              </a:rPr>
              <a:t>Javabean</a:t>
            </a:r>
            <a:r>
              <a:rPr lang="zh-CN" altLang="en-US" sz="2812" dirty="0">
                <a:solidFill>
                  <a:srgbClr val="0070C0"/>
                </a:solidFill>
              </a:rPr>
              <a:t>的编写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4715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89C709C-E2A2-9448-BB3C-00160F55E80A}"/>
              </a:ext>
            </a:extLst>
          </p:cNvPr>
          <p:cNvSpPr/>
          <p:nvPr/>
        </p:nvSpPr>
        <p:spPr>
          <a:xfrm>
            <a:off x="236687" y="1168053"/>
            <a:ext cx="12385032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  </a:t>
            </a: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</a:rPr>
              <a:t> public static class </a:t>
            </a:r>
            <a:r>
              <a:rPr lang="en-US" altLang="zh-CN" sz="1600" b="1" dirty="0" err="1">
                <a:solidFill>
                  <a:schemeClr val="tx1"/>
                </a:solidFill>
                <a:latin typeface="+mj-ea"/>
                <a:ea typeface="+mj-ea"/>
              </a:rPr>
              <a:t>RainMapper</a:t>
            </a: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</a:rPr>
              <a:t> extends Mapper&lt;</a:t>
            </a:r>
            <a:r>
              <a:rPr lang="en-US" altLang="zh-CN" sz="1600" b="1" dirty="0" err="1">
                <a:solidFill>
                  <a:schemeClr val="tx1"/>
                </a:solidFill>
                <a:latin typeface="+mj-ea"/>
                <a:ea typeface="+mj-ea"/>
              </a:rPr>
              <a:t>LongWritable</a:t>
            </a: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</a:rPr>
              <a:t>, Text, Text, Rain&gt;{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private </a:t>
            </a:r>
            <a:r>
              <a:rPr lang="en-US" altLang="zh-CN" sz="1600" b="1" dirty="0">
                <a:latin typeface="+mj-ea"/>
                <a:ea typeface="+mj-ea"/>
              </a:rPr>
              <a:t>Text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en-US" altLang="zh-CN" sz="1600" b="1" dirty="0">
                <a:latin typeface="+mj-ea"/>
                <a:ea typeface="+mj-ea"/>
              </a:rPr>
              <a:t>k</a:t>
            </a:r>
            <a:r>
              <a:rPr lang="en-US" altLang="zh-CN" sz="1600" dirty="0">
                <a:latin typeface="+mj-ea"/>
                <a:ea typeface="+mj-ea"/>
              </a:rPr>
              <a:t> = new </a:t>
            </a:r>
            <a:r>
              <a:rPr lang="en-US" altLang="zh-CN" sz="1600" b="1" dirty="0">
                <a:latin typeface="+mj-ea"/>
                <a:ea typeface="+mj-ea"/>
              </a:rPr>
              <a:t>Text</a:t>
            </a:r>
            <a:r>
              <a:rPr lang="en-US" altLang="zh-CN" sz="1600" dirty="0">
                <a:latin typeface="+mj-ea"/>
                <a:ea typeface="+mj-ea"/>
              </a:rPr>
              <a:t>();//</a:t>
            </a:r>
            <a:r>
              <a:rPr lang="zh-CN" altLang="en-US" sz="1600" dirty="0">
                <a:latin typeface="+mj-ea"/>
                <a:ea typeface="+mj-ea"/>
              </a:rPr>
              <a:t>键，省份作为键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 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private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</a:rPr>
              <a:t>Rain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</a:rPr>
              <a:t>v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 = new </a:t>
            </a:r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</a:rPr>
              <a:t>Rain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();</a:t>
            </a:r>
            <a:r>
              <a:rPr lang="en-US" altLang="zh-CN" sz="1600" dirty="0">
                <a:latin typeface="+mj-ea"/>
                <a:ea typeface="+mj-ea"/>
              </a:rPr>
              <a:t>//</a:t>
            </a:r>
            <a:r>
              <a:rPr lang="zh-CN" altLang="en-US" sz="1600" dirty="0">
                <a:latin typeface="+mj-ea"/>
                <a:ea typeface="+mj-ea"/>
              </a:rPr>
              <a:t>值，自定类型作为值，有</a:t>
            </a:r>
            <a:r>
              <a:rPr lang="en-US" altLang="zh-CN" sz="1600" dirty="0">
                <a:latin typeface="+mj-ea"/>
                <a:ea typeface="+mj-ea"/>
              </a:rPr>
              <a:t>4</a:t>
            </a:r>
            <a:r>
              <a:rPr lang="zh-CN" altLang="en-US" sz="1600" dirty="0">
                <a:latin typeface="+mj-ea"/>
                <a:ea typeface="+mj-ea"/>
              </a:rPr>
              <a:t>个字段：省份、白天雨量、晚上雨量、白天晚上总和量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 </a:t>
            </a:r>
            <a:r>
              <a:rPr lang="en-US" altLang="zh-CN" sz="1600" dirty="0">
                <a:latin typeface="+mj-ea"/>
                <a:ea typeface="+mj-ea"/>
              </a:rPr>
              <a:t>@Override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protected void map(</a:t>
            </a:r>
            <a:r>
              <a:rPr lang="en-US" altLang="zh-CN" sz="1600" dirty="0" err="1">
                <a:latin typeface="+mj-ea"/>
                <a:ea typeface="+mj-ea"/>
              </a:rPr>
              <a:t>LongWritable</a:t>
            </a:r>
            <a:r>
              <a:rPr lang="en-US" altLang="zh-CN" sz="1600" dirty="0">
                <a:latin typeface="+mj-ea"/>
                <a:ea typeface="+mj-ea"/>
              </a:rPr>
              <a:t> key, Text value, Mapper&lt;</a:t>
            </a:r>
            <a:r>
              <a:rPr lang="en-US" altLang="zh-CN" sz="1600" dirty="0" err="1">
                <a:latin typeface="+mj-ea"/>
                <a:ea typeface="+mj-ea"/>
              </a:rPr>
              <a:t>LongWritable</a:t>
            </a:r>
            <a:r>
              <a:rPr lang="en-US" altLang="zh-CN" sz="1600" dirty="0">
                <a:latin typeface="+mj-ea"/>
                <a:ea typeface="+mj-ea"/>
              </a:rPr>
              <a:t>, Text, Text, Rain&gt;.Context context)</a:t>
            </a:r>
            <a:r>
              <a:rPr lang="zh-Hans" altLang="en-US" sz="1600" dirty="0">
                <a:latin typeface="+mj-ea"/>
                <a:ea typeface="+mj-ea"/>
              </a:rPr>
              <a:t>   </a:t>
            </a:r>
            <a:r>
              <a:rPr lang="en-US" altLang="zh-CN" sz="1600" dirty="0">
                <a:latin typeface="+mj-ea"/>
                <a:ea typeface="+mj-ea"/>
              </a:rPr>
              <a:t>throws </a:t>
            </a:r>
            <a:r>
              <a:rPr lang="en-US" altLang="zh-CN" sz="1600" dirty="0" err="1">
                <a:latin typeface="+mj-ea"/>
                <a:ea typeface="+mj-ea"/>
              </a:rPr>
              <a:t>IOException</a:t>
            </a:r>
            <a:r>
              <a:rPr lang="en-US" altLang="zh-CN" sz="1600" dirty="0">
                <a:latin typeface="+mj-ea"/>
                <a:ea typeface="+mj-ea"/>
              </a:rPr>
              <a:t>, </a:t>
            </a:r>
            <a:r>
              <a:rPr lang="en-US" altLang="zh-CN" sz="1600" dirty="0" err="1">
                <a:latin typeface="+mj-ea"/>
                <a:ea typeface="+mj-ea"/>
              </a:rPr>
              <a:t>InterruptedException</a:t>
            </a:r>
            <a:r>
              <a:rPr lang="en-US" altLang="zh-CN" sz="1600" dirty="0">
                <a:latin typeface="+mj-ea"/>
                <a:ea typeface="+mj-ea"/>
              </a:rPr>
              <a:t> {</a:t>
            </a:r>
          </a:p>
          <a:p>
            <a:r>
              <a:rPr lang="en-US" altLang="zh-CN" sz="1600" dirty="0">
                <a:latin typeface="+mj-ea"/>
                <a:ea typeface="+mj-ea"/>
              </a:rPr>
              <a:t>         String[] info = </a:t>
            </a:r>
            <a:r>
              <a:rPr lang="en-US" altLang="zh-CN" sz="1600" dirty="0" err="1">
                <a:latin typeface="+mj-ea"/>
                <a:ea typeface="+mj-ea"/>
              </a:rPr>
              <a:t>StringUtils.split</a:t>
            </a:r>
            <a:r>
              <a:rPr lang="en-US" altLang="zh-CN" sz="1600" dirty="0">
                <a:latin typeface="+mj-ea"/>
                <a:ea typeface="+mj-ea"/>
              </a:rPr>
              <a:t>(</a:t>
            </a:r>
            <a:r>
              <a:rPr lang="en-US" altLang="zh-CN" sz="1600" dirty="0" err="1">
                <a:latin typeface="+mj-ea"/>
                <a:ea typeface="+mj-ea"/>
              </a:rPr>
              <a:t>value.toString</a:t>
            </a:r>
            <a:r>
              <a:rPr lang="en-US" altLang="zh-CN" sz="1600" dirty="0">
                <a:latin typeface="+mj-ea"/>
                <a:ea typeface="+mj-ea"/>
              </a:rPr>
              <a:t>(),"\t");//</a:t>
            </a:r>
            <a:r>
              <a:rPr lang="zh-CN" altLang="en-US" sz="1600" dirty="0">
                <a:latin typeface="+mj-ea"/>
                <a:ea typeface="+mj-ea"/>
              </a:rPr>
              <a:t>将当前行数据用跳格键分割</a:t>
            </a:r>
          </a:p>
          <a:p>
            <a:r>
              <a:rPr lang="zh-CN" altLang="en-US" sz="1600" dirty="0">
                <a:latin typeface="+mj-ea"/>
                <a:ea typeface="+mj-ea"/>
              </a:rPr>
              <a:t>         </a:t>
            </a:r>
            <a:r>
              <a:rPr lang="en-US" altLang="zh-CN" sz="1600" dirty="0">
                <a:latin typeface="+mj-ea"/>
                <a:ea typeface="+mj-ea"/>
              </a:rPr>
              <a:t>if(</a:t>
            </a:r>
            <a:r>
              <a:rPr lang="en-US" altLang="zh-CN" sz="1600" dirty="0" err="1">
                <a:latin typeface="+mj-ea"/>
                <a:ea typeface="+mj-ea"/>
              </a:rPr>
              <a:t>info.length</a:t>
            </a:r>
            <a:r>
              <a:rPr lang="en-US" altLang="zh-CN" sz="1600" dirty="0">
                <a:latin typeface="+mj-ea"/>
                <a:ea typeface="+mj-ea"/>
              </a:rPr>
              <a:t> == 3){//</a:t>
            </a:r>
            <a:r>
              <a:rPr lang="zh-CN" altLang="en-US" sz="1600" dirty="0">
                <a:latin typeface="+mj-ea"/>
                <a:ea typeface="+mj-ea"/>
              </a:rPr>
              <a:t>判断行的数据是否合法，只要数组长度是</a:t>
            </a:r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，就合法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       </a:t>
            </a:r>
            <a:r>
              <a:rPr lang="en-US" altLang="zh-CN" sz="1600" b="1" dirty="0" err="1">
                <a:latin typeface="+mj-ea"/>
                <a:ea typeface="+mj-ea"/>
              </a:rPr>
              <a:t>v</a:t>
            </a:r>
            <a:r>
              <a:rPr lang="en-US" altLang="zh-CN" sz="1600" dirty="0" err="1">
                <a:latin typeface="+mj-ea"/>
                <a:ea typeface="+mj-ea"/>
              </a:rPr>
              <a:t>.set</a:t>
            </a:r>
            <a:r>
              <a:rPr lang="en-US" altLang="zh-CN" sz="1600" dirty="0">
                <a:latin typeface="+mj-ea"/>
                <a:ea typeface="+mj-ea"/>
              </a:rPr>
              <a:t>(info[0], </a:t>
            </a:r>
            <a:r>
              <a:rPr lang="en-US" altLang="zh-CN" sz="1600" dirty="0" err="1">
                <a:latin typeface="+mj-ea"/>
                <a:ea typeface="+mj-ea"/>
              </a:rPr>
              <a:t>Integer.parseInt</a:t>
            </a:r>
            <a:r>
              <a:rPr lang="en-US" altLang="zh-CN" sz="1600" dirty="0">
                <a:latin typeface="+mj-ea"/>
                <a:ea typeface="+mj-ea"/>
              </a:rPr>
              <a:t>(info[1]), </a:t>
            </a:r>
            <a:r>
              <a:rPr lang="en-US" altLang="zh-CN" sz="1600" dirty="0" err="1">
                <a:latin typeface="+mj-ea"/>
                <a:ea typeface="+mj-ea"/>
              </a:rPr>
              <a:t>Integer.parseInt</a:t>
            </a:r>
            <a:r>
              <a:rPr lang="en-US" altLang="zh-CN" sz="1600" dirty="0">
                <a:latin typeface="+mj-ea"/>
                <a:ea typeface="+mj-ea"/>
              </a:rPr>
              <a:t>(info[2]));//</a:t>
            </a:r>
            <a:r>
              <a:rPr lang="zh-CN" altLang="en-US" sz="1600" dirty="0">
                <a:latin typeface="+mj-ea"/>
                <a:ea typeface="+mj-ea"/>
              </a:rPr>
              <a:t>将省份，白天雨量，晚上雨量存入自定义值对象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       </a:t>
            </a:r>
            <a:r>
              <a:rPr lang="en-US" altLang="zh-CN" sz="1600" b="1" dirty="0" err="1">
                <a:latin typeface="+mj-ea"/>
                <a:ea typeface="+mj-ea"/>
              </a:rPr>
              <a:t>k</a:t>
            </a:r>
            <a:r>
              <a:rPr lang="en-US" altLang="zh-CN" sz="1600" dirty="0" err="1">
                <a:latin typeface="+mj-ea"/>
                <a:ea typeface="+mj-ea"/>
              </a:rPr>
              <a:t>.set</a:t>
            </a:r>
            <a:r>
              <a:rPr lang="en-US" altLang="zh-CN" sz="1600" dirty="0">
                <a:latin typeface="+mj-ea"/>
                <a:ea typeface="+mj-ea"/>
              </a:rPr>
              <a:t>(info[0]);//</a:t>
            </a:r>
            <a:r>
              <a:rPr lang="zh-CN" altLang="en-US" sz="1600" dirty="0">
                <a:latin typeface="+mj-ea"/>
                <a:ea typeface="+mj-ea"/>
              </a:rPr>
              <a:t>省份作为键（最终就会按照省份分组）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       </a:t>
            </a:r>
            <a:r>
              <a:rPr lang="en-US" altLang="zh-CN" sz="1600" dirty="0" err="1">
                <a:latin typeface="+mj-ea"/>
                <a:ea typeface="+mj-ea"/>
              </a:rPr>
              <a:t>context.write</a:t>
            </a:r>
            <a:r>
              <a:rPr lang="en-US" altLang="zh-CN" sz="1600" dirty="0">
                <a:latin typeface="+mj-ea"/>
                <a:ea typeface="+mj-ea"/>
              </a:rPr>
              <a:t>(</a:t>
            </a:r>
            <a:r>
              <a:rPr lang="en-US" altLang="zh-CN" sz="1600" b="1" dirty="0">
                <a:latin typeface="+mj-ea"/>
                <a:ea typeface="+mj-ea"/>
              </a:rPr>
              <a:t>k</a:t>
            </a:r>
            <a:r>
              <a:rPr lang="en-US" altLang="zh-CN" sz="1600" dirty="0">
                <a:latin typeface="+mj-ea"/>
                <a:ea typeface="+mj-ea"/>
              </a:rPr>
              <a:t>, </a:t>
            </a:r>
            <a:r>
              <a:rPr lang="en-US" altLang="zh-CN" sz="1600" b="1" dirty="0">
                <a:latin typeface="+mj-ea"/>
                <a:ea typeface="+mj-ea"/>
              </a:rPr>
              <a:t>v</a:t>
            </a:r>
            <a:r>
              <a:rPr lang="en-US" altLang="zh-CN" sz="1600" dirty="0">
                <a:latin typeface="+mj-ea"/>
                <a:ea typeface="+mj-ea"/>
              </a:rPr>
              <a:t>);//</a:t>
            </a:r>
            <a:r>
              <a:rPr lang="zh-CN" altLang="en-US" sz="1600" dirty="0">
                <a:latin typeface="+mj-ea"/>
                <a:ea typeface="+mj-ea"/>
              </a:rPr>
              <a:t>设置键值映射，</a:t>
            </a:r>
            <a:r>
              <a:rPr lang="en-US" altLang="zh-CN" sz="1600" dirty="0">
                <a:latin typeface="+mj-ea"/>
                <a:ea typeface="+mj-ea"/>
              </a:rPr>
              <a:t>map&lt;</a:t>
            </a:r>
            <a:r>
              <a:rPr lang="zh-CN" altLang="en-US" sz="1600" dirty="0">
                <a:latin typeface="+mj-ea"/>
                <a:ea typeface="+mj-ea"/>
              </a:rPr>
              <a:t>省份，</a:t>
            </a:r>
            <a:r>
              <a:rPr lang="en-US" altLang="zh-CN" sz="1600" dirty="0">
                <a:latin typeface="+mj-ea"/>
                <a:ea typeface="+mj-ea"/>
              </a:rPr>
              <a:t>Rain</a:t>
            </a:r>
            <a:r>
              <a:rPr lang="zh-CN" altLang="en-US" sz="1600" dirty="0">
                <a:latin typeface="+mj-ea"/>
                <a:ea typeface="+mj-ea"/>
              </a:rPr>
              <a:t>（省份，白天雨量，晚上雨量）</a:t>
            </a:r>
            <a:r>
              <a:rPr lang="en-US" altLang="zh-CN" sz="1600" dirty="0">
                <a:latin typeface="+mj-ea"/>
                <a:ea typeface="+mj-ea"/>
              </a:rPr>
              <a:t>&gt;</a:t>
            </a:r>
          </a:p>
          <a:p>
            <a:r>
              <a:rPr lang="zh-CN" altLang="en-US" sz="1600" dirty="0">
                <a:latin typeface="+mj-ea"/>
                <a:ea typeface="+mj-ea"/>
              </a:rPr>
              <a:t>         </a:t>
            </a:r>
            <a:r>
              <a:rPr lang="en-US" altLang="zh-CN" sz="1600" dirty="0">
                <a:latin typeface="+mj-ea"/>
                <a:ea typeface="+mj-ea"/>
              </a:rPr>
              <a:t>}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}</a:t>
            </a:r>
          </a:p>
          <a:p>
            <a:r>
              <a:rPr lang="en-US" altLang="zh-CN" sz="1600" dirty="0">
                <a:latin typeface="+mj-ea"/>
                <a:ea typeface="+mj-ea"/>
              </a:rPr>
              <a:t>   }</a:t>
            </a:r>
            <a:endParaRPr lang="en-US" altLang="zh-CN" sz="1600" dirty="0">
              <a:effectLst/>
              <a:latin typeface="+mj-ea"/>
              <a:ea typeface="+mj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718FA35-FCD5-EC4A-8F5D-2536E20EE0C5}"/>
              </a:ext>
            </a:extLst>
          </p:cNvPr>
          <p:cNvSpPr txBox="1">
            <a:spLocks/>
          </p:cNvSpPr>
          <p:nvPr/>
        </p:nvSpPr>
        <p:spPr>
          <a:xfrm>
            <a:off x="9165679" y="198948"/>
            <a:ext cx="3440474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Hans" sz="2812" dirty="0">
                <a:solidFill>
                  <a:srgbClr val="0070C0"/>
                </a:solidFill>
              </a:rPr>
              <a:t>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1992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7300E0D-F906-6D4F-8F80-4D66AEBBFDED}"/>
              </a:ext>
            </a:extLst>
          </p:cNvPr>
          <p:cNvSpPr/>
          <p:nvPr/>
        </p:nvSpPr>
        <p:spPr>
          <a:xfrm>
            <a:off x="482500" y="1001232"/>
            <a:ext cx="11563499" cy="6001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  public static class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RainReducer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 extends Reducer&lt;</a:t>
            </a: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</a:rPr>
              <a:t>Text, Rain, Rain, </a:t>
            </a:r>
            <a:r>
              <a:rPr lang="en-US" altLang="zh-CN" sz="1600" b="1" dirty="0" err="1">
                <a:solidFill>
                  <a:schemeClr val="tx1"/>
                </a:solidFill>
                <a:latin typeface="+mj-ea"/>
                <a:ea typeface="+mj-ea"/>
              </a:rPr>
              <a:t>NullWritable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&gt;{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      /*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       * 1</a:t>
            </a:r>
            <a:r>
              <a:rPr lang="en-US" altLang="zh-CN" sz="1600" dirty="0">
                <a:solidFill>
                  <a:schemeClr val="tx1"/>
                </a:solidFill>
                <a:latin typeface="+mj-ea"/>
              </a:rPr>
              <a:t>: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定义键对象，准备将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Rain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作为键，因为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Rain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里已经封装了省份，白天的雨量，晚上的雨量，白天晚上的雨量，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        * 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2: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reduce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聚合输出时会键与值全部输出。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        * 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3: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综上两点，输出时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Rain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已经包含了所有的内容，所以可以将值设置为空，空用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NullWritable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表示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        * *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  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private </a:t>
            </a: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</a:rPr>
              <a:t>Rain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</a:rPr>
              <a:t>k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 = new </a:t>
            </a: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</a:rPr>
              <a:t>Rain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();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     @Override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     protected void reduce(Text key,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Iterable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&lt;Rain&gt; values, Reducer&lt;Text, Rain, Rain, </a:t>
            </a:r>
            <a:r>
              <a:rPr lang="en-US" altLang="zh-CN" sz="1600" b="1" dirty="0" err="1">
                <a:solidFill>
                  <a:schemeClr val="tx1"/>
                </a:solidFill>
                <a:latin typeface="+mj-ea"/>
                <a:ea typeface="+mj-ea"/>
              </a:rPr>
              <a:t>NullWritable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&gt;.Context context)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           throws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IOException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InterruptedException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 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        long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daysum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 = 0l;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        long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nightsum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 = 0l;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        Iterator&lt;Rain&gt; iterator =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values.iterator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();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        while(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iterator.hasNext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()){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           Rain next =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iterator.next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();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           long day =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next.getDay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();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           long night =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next.getNight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();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          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daysum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 += day;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          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nightsum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 += night;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        }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        </a:t>
            </a:r>
            <a:r>
              <a:rPr lang="en-US" altLang="zh-CN" sz="1600" b="1" dirty="0" err="1">
                <a:solidFill>
                  <a:schemeClr val="tx1"/>
                </a:solidFill>
                <a:latin typeface="+mj-ea"/>
                <a:ea typeface="+mj-ea"/>
              </a:rPr>
              <a:t>k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.set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key.toString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(),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daysum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nightsum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);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       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context.write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</a:rPr>
              <a:t>k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zh-CN" sz="1600" b="1" dirty="0" err="1">
                <a:solidFill>
                  <a:schemeClr val="tx1"/>
                </a:solidFill>
                <a:latin typeface="+mj-ea"/>
                <a:ea typeface="+mj-ea"/>
              </a:rPr>
              <a:t>NullWritable.get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());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     }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   }</a:t>
            </a:r>
            <a:endParaRPr lang="en-US" altLang="zh-CN" sz="160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59E56AC-44C2-0146-8972-2978D2E05D7F}"/>
              </a:ext>
            </a:extLst>
          </p:cNvPr>
          <p:cNvSpPr txBox="1">
            <a:spLocks/>
          </p:cNvSpPr>
          <p:nvPr/>
        </p:nvSpPr>
        <p:spPr>
          <a:xfrm>
            <a:off x="9165679" y="198948"/>
            <a:ext cx="3440474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Hans" sz="2812" dirty="0">
                <a:solidFill>
                  <a:srgbClr val="0070C0"/>
                </a:solidFill>
              </a:rPr>
              <a:t>Reduce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562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981103" y="2896245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每个同学自行开发启动程序调试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0568774-EB5C-0E48-818C-16DB4DC517D1}"/>
              </a:ext>
            </a:extLst>
          </p:cNvPr>
          <p:cNvSpPr txBox="1">
            <a:spLocks/>
          </p:cNvSpPr>
          <p:nvPr/>
        </p:nvSpPr>
        <p:spPr>
          <a:xfrm>
            <a:off x="9165679" y="198948"/>
            <a:ext cx="3440474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12" dirty="0">
                <a:solidFill>
                  <a:srgbClr val="0070C0"/>
                </a:solidFill>
              </a:rPr>
              <a:t>开发要求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2231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70698FF-1839-8F42-86B2-4C6B18D4239A}"/>
              </a:ext>
            </a:extLst>
          </p:cNvPr>
          <p:cNvSpPr txBox="1"/>
          <p:nvPr/>
        </p:nvSpPr>
        <p:spPr>
          <a:xfrm>
            <a:off x="4155944" y="1672109"/>
            <a:ext cx="759493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WritableComparable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接口的的作用？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自定义键值自定义键值类的定义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自定义键值类必须实现的方法</a:t>
            </a:r>
            <a:endParaRPr lang="en-US" altLang="zh-CN" sz="20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8FC14FD-6E53-F941-B14C-9313405D4947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课堂检测</a:t>
            </a:r>
            <a:endParaRPr lang="en-US" altLang="zh-CN" sz="2800" dirty="0">
              <a:solidFill>
                <a:srgbClr val="0070C0"/>
              </a:solidFill>
              <a:latin typeface="+mj-ea"/>
            </a:endParaRPr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DF272B0D-7691-674B-A2D9-5A5F8E4B79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8775" y="1024037"/>
            <a:ext cx="2808312" cy="5721224"/>
            <a:chOff x="1892" y="489"/>
            <a:chExt cx="1810" cy="3744"/>
          </a:xfrm>
        </p:grpSpPr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F44D7EDB-FB2B-C842-BD2D-393A0F44394E}"/>
                </a:ext>
              </a:extLst>
            </p:cNvPr>
            <p:cNvSpPr/>
            <p:nvPr/>
          </p:nvSpPr>
          <p:spPr bwMode="auto">
            <a:xfrm>
              <a:off x="2003" y="489"/>
              <a:ext cx="583" cy="1421"/>
            </a:xfrm>
            <a:custGeom>
              <a:avLst/>
              <a:gdLst>
                <a:gd name="T0" fmla="*/ 0 w 583"/>
                <a:gd name="T1" fmla="*/ 1421 h 1421"/>
                <a:gd name="T2" fmla="*/ 37 w 583"/>
                <a:gd name="T3" fmla="*/ 676 h 1421"/>
                <a:gd name="T4" fmla="*/ 568 w 583"/>
                <a:gd name="T5" fmla="*/ 0 h 1421"/>
                <a:gd name="T6" fmla="*/ 583 w 583"/>
                <a:gd name="T7" fmla="*/ 773 h 1421"/>
                <a:gd name="T8" fmla="*/ 432 w 583"/>
                <a:gd name="T9" fmla="*/ 941 h 1421"/>
                <a:gd name="T10" fmla="*/ 246 w 583"/>
                <a:gd name="T11" fmla="*/ 924 h 1421"/>
                <a:gd name="T12" fmla="*/ 197 w 583"/>
                <a:gd name="T13" fmla="*/ 1201 h 1421"/>
                <a:gd name="T14" fmla="*/ 0 w 583"/>
                <a:gd name="T15" fmla="*/ 142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1421">
                  <a:moveTo>
                    <a:pt x="0" y="1421"/>
                  </a:moveTo>
                  <a:lnTo>
                    <a:pt x="37" y="676"/>
                  </a:lnTo>
                  <a:lnTo>
                    <a:pt x="568" y="0"/>
                  </a:lnTo>
                  <a:lnTo>
                    <a:pt x="583" y="773"/>
                  </a:lnTo>
                  <a:lnTo>
                    <a:pt x="432" y="941"/>
                  </a:lnTo>
                  <a:lnTo>
                    <a:pt x="246" y="924"/>
                  </a:lnTo>
                  <a:lnTo>
                    <a:pt x="197" y="120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4AEBA7FD-0128-DE40-895F-E4F51A9D343E}"/>
                </a:ext>
              </a:extLst>
            </p:cNvPr>
            <p:cNvSpPr/>
            <p:nvPr/>
          </p:nvSpPr>
          <p:spPr bwMode="auto">
            <a:xfrm>
              <a:off x="2109" y="1413"/>
              <a:ext cx="140" cy="1249"/>
            </a:xfrm>
            <a:custGeom>
              <a:avLst/>
              <a:gdLst>
                <a:gd name="T0" fmla="*/ 0 w 140"/>
                <a:gd name="T1" fmla="*/ 1249 h 1249"/>
                <a:gd name="T2" fmla="*/ 19 w 140"/>
                <a:gd name="T3" fmla="*/ 696 h 1249"/>
                <a:gd name="T4" fmla="*/ 44 w 140"/>
                <a:gd name="T5" fmla="*/ 550 h 1249"/>
                <a:gd name="T6" fmla="*/ 91 w 140"/>
                <a:gd name="T7" fmla="*/ 277 h 1249"/>
                <a:gd name="T8" fmla="*/ 140 w 140"/>
                <a:gd name="T9" fmla="*/ 0 h 1249"/>
                <a:gd name="T10" fmla="*/ 119 w 140"/>
                <a:gd name="T11" fmla="*/ 951 h 1249"/>
                <a:gd name="T12" fmla="*/ 60 w 140"/>
                <a:gd name="T13" fmla="*/ 1233 h 1249"/>
                <a:gd name="T14" fmla="*/ 0 w 140"/>
                <a:gd name="T15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249">
                  <a:moveTo>
                    <a:pt x="0" y="1249"/>
                  </a:moveTo>
                  <a:lnTo>
                    <a:pt x="19" y="696"/>
                  </a:lnTo>
                  <a:lnTo>
                    <a:pt x="44" y="550"/>
                  </a:lnTo>
                  <a:lnTo>
                    <a:pt x="91" y="277"/>
                  </a:lnTo>
                  <a:lnTo>
                    <a:pt x="140" y="0"/>
                  </a:lnTo>
                  <a:lnTo>
                    <a:pt x="119" y="951"/>
                  </a:lnTo>
                  <a:lnTo>
                    <a:pt x="60" y="1233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06D00F34-A220-264B-871A-7666F54A77FD}"/>
                </a:ext>
              </a:extLst>
            </p:cNvPr>
            <p:cNvSpPr/>
            <p:nvPr/>
          </p:nvSpPr>
          <p:spPr bwMode="auto">
            <a:xfrm>
              <a:off x="1892" y="2389"/>
              <a:ext cx="1315" cy="1461"/>
            </a:xfrm>
            <a:custGeom>
              <a:avLst/>
              <a:gdLst>
                <a:gd name="T0" fmla="*/ 0 w 1315"/>
                <a:gd name="T1" fmla="*/ 1461 h 1461"/>
                <a:gd name="T2" fmla="*/ 59 w 1315"/>
                <a:gd name="T3" fmla="*/ 316 h 1461"/>
                <a:gd name="T4" fmla="*/ 217 w 1315"/>
                <a:gd name="T5" fmla="*/ 273 h 1461"/>
                <a:gd name="T6" fmla="*/ 277 w 1315"/>
                <a:gd name="T7" fmla="*/ 257 h 1461"/>
                <a:gd name="T8" fmla="*/ 1103 w 1315"/>
                <a:gd name="T9" fmla="*/ 32 h 1461"/>
                <a:gd name="T10" fmla="*/ 1103 w 1315"/>
                <a:gd name="T11" fmla="*/ 32 h 1461"/>
                <a:gd name="T12" fmla="*/ 1222 w 1315"/>
                <a:gd name="T13" fmla="*/ 0 h 1461"/>
                <a:gd name="T14" fmla="*/ 1315 w 1315"/>
                <a:gd name="T15" fmla="*/ 1207 h 1461"/>
                <a:gd name="T16" fmla="*/ 0 w 1315"/>
                <a:gd name="T17" fmla="*/ 146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5" h="1461">
                  <a:moveTo>
                    <a:pt x="0" y="1461"/>
                  </a:moveTo>
                  <a:lnTo>
                    <a:pt x="59" y="316"/>
                  </a:lnTo>
                  <a:lnTo>
                    <a:pt x="217" y="273"/>
                  </a:lnTo>
                  <a:lnTo>
                    <a:pt x="277" y="257"/>
                  </a:lnTo>
                  <a:lnTo>
                    <a:pt x="1103" y="32"/>
                  </a:lnTo>
                  <a:lnTo>
                    <a:pt x="1103" y="32"/>
                  </a:lnTo>
                  <a:lnTo>
                    <a:pt x="1222" y="0"/>
                  </a:lnTo>
                  <a:lnTo>
                    <a:pt x="1315" y="1207"/>
                  </a:lnTo>
                  <a:lnTo>
                    <a:pt x="0" y="1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E75C5D41-4429-BE4C-91FF-361BD2D2A0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3" y="1262"/>
              <a:ext cx="1567" cy="701"/>
            </a:xfrm>
            <a:custGeom>
              <a:avLst/>
              <a:gdLst>
                <a:gd name="T0" fmla="*/ 1444 w 1567"/>
                <a:gd name="T1" fmla="*/ 355 h 701"/>
                <a:gd name="T2" fmla="*/ 1462 w 1567"/>
                <a:gd name="T3" fmla="*/ 496 h 701"/>
                <a:gd name="T4" fmla="*/ 1567 w 1567"/>
                <a:gd name="T5" fmla="*/ 406 h 701"/>
                <a:gd name="T6" fmla="*/ 1444 w 1567"/>
                <a:gd name="T7" fmla="*/ 355 h 701"/>
                <a:gd name="T8" fmla="*/ 150 w 1567"/>
                <a:gd name="T9" fmla="*/ 701 h 701"/>
                <a:gd name="T10" fmla="*/ 197 w 1567"/>
                <a:gd name="T11" fmla="*/ 428 h 701"/>
                <a:gd name="T12" fmla="*/ 0 w 1567"/>
                <a:gd name="T13" fmla="*/ 648 h 701"/>
                <a:gd name="T14" fmla="*/ 150 w 1567"/>
                <a:gd name="T15" fmla="*/ 701 h 701"/>
                <a:gd name="T16" fmla="*/ 432 w 1567"/>
                <a:gd name="T17" fmla="*/ 168 h 701"/>
                <a:gd name="T18" fmla="*/ 1148 w 1567"/>
                <a:gd name="T19" fmla="*/ 233 h 701"/>
                <a:gd name="T20" fmla="*/ 583 w 1567"/>
                <a:gd name="T21" fmla="*/ 0 h 701"/>
                <a:gd name="T22" fmla="*/ 432 w 1567"/>
                <a:gd name="T23" fmla="*/ 16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7" h="701">
                  <a:moveTo>
                    <a:pt x="1444" y="355"/>
                  </a:moveTo>
                  <a:lnTo>
                    <a:pt x="1462" y="496"/>
                  </a:lnTo>
                  <a:lnTo>
                    <a:pt x="1567" y="406"/>
                  </a:lnTo>
                  <a:lnTo>
                    <a:pt x="1444" y="355"/>
                  </a:lnTo>
                  <a:close/>
                  <a:moveTo>
                    <a:pt x="150" y="701"/>
                  </a:moveTo>
                  <a:lnTo>
                    <a:pt x="197" y="428"/>
                  </a:lnTo>
                  <a:lnTo>
                    <a:pt x="0" y="648"/>
                  </a:lnTo>
                  <a:lnTo>
                    <a:pt x="150" y="701"/>
                  </a:lnTo>
                  <a:close/>
                  <a:moveTo>
                    <a:pt x="432" y="168"/>
                  </a:moveTo>
                  <a:lnTo>
                    <a:pt x="1148" y="233"/>
                  </a:lnTo>
                  <a:lnTo>
                    <a:pt x="583" y="0"/>
                  </a:lnTo>
                  <a:lnTo>
                    <a:pt x="432" y="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981EAB35-03DA-1748-BC14-55843AFFC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364"/>
              <a:ext cx="1384" cy="383"/>
            </a:xfrm>
            <a:custGeom>
              <a:avLst/>
              <a:gdLst>
                <a:gd name="T0" fmla="*/ 981 w 1384"/>
                <a:gd name="T1" fmla="*/ 69 h 383"/>
                <a:gd name="T2" fmla="*/ 1234 w 1384"/>
                <a:gd name="T3" fmla="*/ 383 h 383"/>
                <a:gd name="T4" fmla="*/ 1384 w 1384"/>
                <a:gd name="T5" fmla="*/ 100 h 383"/>
                <a:gd name="T6" fmla="*/ 981 w 1384"/>
                <a:gd name="T7" fmla="*/ 69 h 383"/>
                <a:gd name="T8" fmla="*/ 0 w 1384"/>
                <a:gd name="T9" fmla="*/ 282 h 383"/>
                <a:gd name="T10" fmla="*/ 826 w 1384"/>
                <a:gd name="T11" fmla="*/ 57 h 383"/>
                <a:gd name="T12" fmla="*/ 59 w 1384"/>
                <a:gd name="T13" fmla="*/ 0 h 383"/>
                <a:gd name="T14" fmla="*/ 0 w 1384"/>
                <a:gd name="T15" fmla="*/ 2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383">
                  <a:moveTo>
                    <a:pt x="981" y="69"/>
                  </a:moveTo>
                  <a:lnTo>
                    <a:pt x="1234" y="383"/>
                  </a:lnTo>
                  <a:lnTo>
                    <a:pt x="1384" y="100"/>
                  </a:lnTo>
                  <a:lnTo>
                    <a:pt x="981" y="69"/>
                  </a:lnTo>
                  <a:close/>
                  <a:moveTo>
                    <a:pt x="0" y="282"/>
                  </a:moveTo>
                  <a:lnTo>
                    <a:pt x="826" y="57"/>
                  </a:lnTo>
                  <a:lnTo>
                    <a:pt x="59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D5167BAE-09CA-444F-80CD-732A6E5DA5BA}"/>
                </a:ext>
              </a:extLst>
            </p:cNvPr>
            <p:cNvSpPr/>
            <p:nvPr/>
          </p:nvSpPr>
          <p:spPr bwMode="auto">
            <a:xfrm>
              <a:off x="1892" y="3596"/>
              <a:ext cx="1810" cy="637"/>
            </a:xfrm>
            <a:custGeom>
              <a:avLst/>
              <a:gdLst>
                <a:gd name="T0" fmla="*/ 0 w 1810"/>
                <a:gd name="T1" fmla="*/ 254 h 637"/>
                <a:gd name="T2" fmla="*/ 1315 w 1810"/>
                <a:gd name="T3" fmla="*/ 0 h 637"/>
                <a:gd name="T4" fmla="*/ 1810 w 1810"/>
                <a:gd name="T5" fmla="*/ 450 h 637"/>
                <a:gd name="T6" fmla="*/ 639 w 1810"/>
                <a:gd name="T7" fmla="*/ 637 h 637"/>
                <a:gd name="T8" fmla="*/ 0 w 1810"/>
                <a:gd name="T9" fmla="*/ 25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637">
                  <a:moveTo>
                    <a:pt x="0" y="254"/>
                  </a:moveTo>
                  <a:lnTo>
                    <a:pt x="1315" y="0"/>
                  </a:lnTo>
                  <a:lnTo>
                    <a:pt x="1810" y="450"/>
                  </a:lnTo>
                  <a:lnTo>
                    <a:pt x="639" y="637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2600BD-05BF-E54E-A675-70D6BB209FFE}"/>
                </a:ext>
              </a:extLst>
            </p:cNvPr>
            <p:cNvSpPr/>
            <p:nvPr/>
          </p:nvSpPr>
          <p:spPr bwMode="auto">
            <a:xfrm>
              <a:off x="2571" y="489"/>
              <a:ext cx="999" cy="1179"/>
            </a:xfrm>
            <a:custGeom>
              <a:avLst/>
              <a:gdLst>
                <a:gd name="T0" fmla="*/ 15 w 999"/>
                <a:gd name="T1" fmla="*/ 773 h 1179"/>
                <a:gd name="T2" fmla="*/ 0 w 999"/>
                <a:gd name="T3" fmla="*/ 0 h 1179"/>
                <a:gd name="T4" fmla="*/ 894 w 999"/>
                <a:gd name="T5" fmla="*/ 422 h 1179"/>
                <a:gd name="T6" fmla="*/ 999 w 999"/>
                <a:gd name="T7" fmla="*/ 1179 h 1179"/>
                <a:gd name="T8" fmla="*/ 876 w 999"/>
                <a:gd name="T9" fmla="*/ 1128 h 1179"/>
                <a:gd name="T10" fmla="*/ 864 w 999"/>
                <a:gd name="T11" fmla="*/ 1032 h 1179"/>
                <a:gd name="T12" fmla="*/ 580 w 999"/>
                <a:gd name="T13" fmla="*/ 1006 h 1179"/>
                <a:gd name="T14" fmla="*/ 580 w 999"/>
                <a:gd name="T15" fmla="*/ 1006 h 1179"/>
                <a:gd name="T16" fmla="*/ 15 w 999"/>
                <a:gd name="T17" fmla="*/ 773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1179">
                  <a:moveTo>
                    <a:pt x="15" y="773"/>
                  </a:moveTo>
                  <a:lnTo>
                    <a:pt x="0" y="0"/>
                  </a:lnTo>
                  <a:lnTo>
                    <a:pt x="894" y="422"/>
                  </a:lnTo>
                  <a:lnTo>
                    <a:pt x="999" y="1179"/>
                  </a:lnTo>
                  <a:lnTo>
                    <a:pt x="876" y="1128"/>
                  </a:lnTo>
                  <a:lnTo>
                    <a:pt x="864" y="1032"/>
                  </a:lnTo>
                  <a:lnTo>
                    <a:pt x="580" y="1006"/>
                  </a:lnTo>
                  <a:lnTo>
                    <a:pt x="580" y="1006"/>
                  </a:lnTo>
                  <a:lnTo>
                    <a:pt x="15" y="7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A4CC07A1-26CB-0D49-977C-5D31335063ED}"/>
                </a:ext>
              </a:extLst>
            </p:cNvPr>
            <p:cNvSpPr/>
            <p:nvPr/>
          </p:nvSpPr>
          <p:spPr bwMode="auto">
            <a:xfrm>
              <a:off x="2228" y="1413"/>
              <a:ext cx="1325" cy="1051"/>
            </a:xfrm>
            <a:custGeom>
              <a:avLst/>
              <a:gdLst>
                <a:gd name="T0" fmla="*/ 0 w 1325"/>
                <a:gd name="T1" fmla="*/ 951 h 1051"/>
                <a:gd name="T2" fmla="*/ 21 w 1325"/>
                <a:gd name="T3" fmla="*/ 0 h 1051"/>
                <a:gd name="T4" fmla="*/ 207 w 1325"/>
                <a:gd name="T5" fmla="*/ 17 h 1051"/>
                <a:gd name="T6" fmla="*/ 923 w 1325"/>
                <a:gd name="T7" fmla="*/ 82 h 1051"/>
                <a:gd name="T8" fmla="*/ 923 w 1325"/>
                <a:gd name="T9" fmla="*/ 82 h 1051"/>
                <a:gd name="T10" fmla="*/ 1207 w 1325"/>
                <a:gd name="T11" fmla="*/ 108 h 1051"/>
                <a:gd name="T12" fmla="*/ 1219 w 1325"/>
                <a:gd name="T13" fmla="*/ 204 h 1051"/>
                <a:gd name="T14" fmla="*/ 1237 w 1325"/>
                <a:gd name="T15" fmla="*/ 345 h 1051"/>
                <a:gd name="T16" fmla="*/ 1325 w 1325"/>
                <a:gd name="T17" fmla="*/ 1051 h 1051"/>
                <a:gd name="T18" fmla="*/ 922 w 1325"/>
                <a:gd name="T19" fmla="*/ 1020 h 1051"/>
                <a:gd name="T20" fmla="*/ 886 w 1325"/>
                <a:gd name="T21" fmla="*/ 976 h 1051"/>
                <a:gd name="T22" fmla="*/ 767 w 1325"/>
                <a:gd name="T23" fmla="*/ 1008 h 1051"/>
                <a:gd name="T24" fmla="*/ 767 w 1325"/>
                <a:gd name="T25" fmla="*/ 1008 h 1051"/>
                <a:gd name="T26" fmla="*/ 0 w 1325"/>
                <a:gd name="T27" fmla="*/ 9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5" h="1051">
                  <a:moveTo>
                    <a:pt x="0" y="951"/>
                  </a:moveTo>
                  <a:lnTo>
                    <a:pt x="21" y="0"/>
                  </a:lnTo>
                  <a:lnTo>
                    <a:pt x="207" y="17"/>
                  </a:lnTo>
                  <a:lnTo>
                    <a:pt x="923" y="82"/>
                  </a:lnTo>
                  <a:lnTo>
                    <a:pt x="923" y="82"/>
                  </a:lnTo>
                  <a:lnTo>
                    <a:pt x="1207" y="108"/>
                  </a:lnTo>
                  <a:lnTo>
                    <a:pt x="1219" y="204"/>
                  </a:lnTo>
                  <a:lnTo>
                    <a:pt x="1237" y="345"/>
                  </a:lnTo>
                  <a:lnTo>
                    <a:pt x="1325" y="1051"/>
                  </a:lnTo>
                  <a:lnTo>
                    <a:pt x="922" y="1020"/>
                  </a:lnTo>
                  <a:lnTo>
                    <a:pt x="886" y="976"/>
                  </a:lnTo>
                  <a:lnTo>
                    <a:pt x="767" y="1008"/>
                  </a:lnTo>
                  <a:lnTo>
                    <a:pt x="767" y="1008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FDD848A7-FA92-1740-A5D4-48CA21F71A7F}"/>
                </a:ext>
              </a:extLst>
            </p:cNvPr>
            <p:cNvSpPr/>
            <p:nvPr/>
          </p:nvSpPr>
          <p:spPr bwMode="auto">
            <a:xfrm>
              <a:off x="3114" y="2389"/>
              <a:ext cx="588" cy="1657"/>
            </a:xfrm>
            <a:custGeom>
              <a:avLst/>
              <a:gdLst>
                <a:gd name="T0" fmla="*/ 93 w 588"/>
                <a:gd name="T1" fmla="*/ 1207 h 1657"/>
                <a:gd name="T2" fmla="*/ 0 w 588"/>
                <a:gd name="T3" fmla="*/ 0 h 1657"/>
                <a:gd name="T4" fmla="*/ 36 w 588"/>
                <a:gd name="T5" fmla="*/ 44 h 1657"/>
                <a:gd name="T6" fmla="*/ 289 w 588"/>
                <a:gd name="T7" fmla="*/ 358 h 1657"/>
                <a:gd name="T8" fmla="*/ 456 w 588"/>
                <a:gd name="T9" fmla="*/ 564 h 1657"/>
                <a:gd name="T10" fmla="*/ 588 w 588"/>
                <a:gd name="T11" fmla="*/ 1657 h 1657"/>
                <a:gd name="T12" fmla="*/ 93 w 588"/>
                <a:gd name="T13" fmla="*/ 1207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657">
                  <a:moveTo>
                    <a:pt x="93" y="1207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289" y="358"/>
                  </a:lnTo>
                  <a:lnTo>
                    <a:pt x="456" y="564"/>
                  </a:lnTo>
                  <a:lnTo>
                    <a:pt x="588" y="1657"/>
                  </a:lnTo>
                  <a:lnTo>
                    <a:pt x="93" y="120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93249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768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2011680" cy="1198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sz="23895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34285" y="3187065"/>
            <a:ext cx="8776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项目基本步骤概述</a:t>
            </a:r>
            <a:endParaRPr lang="zh-CN" altLang="zh-CN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301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D05801EF-28BE-D346-814C-CF4C0D322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63669"/>
              </p:ext>
            </p:extLst>
          </p:nvPr>
        </p:nvGraphicFramePr>
        <p:xfrm>
          <a:off x="2143125" y="758825"/>
          <a:ext cx="8534722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EAE7BC0B-2783-294D-A667-9025C16AED64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12" dirty="0">
                <a:solidFill>
                  <a:srgbClr val="0070C0"/>
                </a:solidFill>
              </a:rPr>
              <a:t>公司开发产品基本步骤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8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05" y="1830375"/>
            <a:ext cx="344614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409" y="2759069"/>
            <a:ext cx="10189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</a:t>
            </a:r>
            <a:endParaRPr 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77776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497ADB6-7D88-2A4C-94CC-6A26CEB6F970}"/>
              </a:ext>
            </a:extLst>
          </p:cNvPr>
          <p:cNvSpPr/>
          <p:nvPr/>
        </p:nvSpPr>
        <p:spPr>
          <a:xfrm>
            <a:off x="2324919" y="1816125"/>
            <a:ext cx="216024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444444"/>
                </a:solidFill>
                <a:latin typeface="Tahoma" panose="020B0604030504040204" pitchFamily="34" charset="0"/>
              </a:rPr>
              <a:t>降雨量统计：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D3479A-FE84-8640-A92E-E87C38C93F81}"/>
              </a:ext>
            </a:extLst>
          </p:cNvPr>
          <p:cNvSpPr txBox="1"/>
          <p:nvPr/>
        </p:nvSpPr>
        <p:spPr>
          <a:xfrm>
            <a:off x="3044998" y="2896245"/>
            <a:ext cx="6336705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Hans" altLang="en-US" sz="2000" dirty="0"/>
              <a:t>         </a:t>
            </a:r>
            <a:r>
              <a:rPr kumimoji="1" lang="zh-CN" altLang="en-US" sz="2000" dirty="0"/>
              <a:t>全国各个省市每个月的、有降雨的、每天的白天降雨量与晚上降雨量，得到每个省市的白天降雨量总和，晚上降雨量总和，白天和晚上的降雨量的总和。</a:t>
            </a:r>
            <a:r>
              <a:rPr kumimoji="1" lang="zh-CN" altLang="en-US" sz="2000" dirty="0">
                <a:hlinkClick r:id="rId3"/>
              </a:rPr>
              <a:t>参考降雨量文件</a:t>
            </a:r>
            <a:endParaRPr kumimoji="1" lang="zh-CN" altLang="en-US" sz="20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B048067-6BFB-A34A-9679-D6133B94724C}"/>
              </a:ext>
            </a:extLst>
          </p:cNvPr>
          <p:cNvSpPr txBox="1">
            <a:spLocks/>
          </p:cNvSpPr>
          <p:nvPr/>
        </p:nvSpPr>
        <p:spPr>
          <a:xfrm>
            <a:off x="9453711" y="198948"/>
            <a:ext cx="3152442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12" dirty="0">
                <a:solidFill>
                  <a:srgbClr val="0070C0"/>
                </a:solidFill>
              </a:rPr>
              <a:t>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138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CE50035-AECC-974A-89BA-AD1CED4091AB}"/>
              </a:ext>
            </a:extLst>
          </p:cNvPr>
          <p:cNvSpPr/>
          <p:nvPr/>
        </p:nvSpPr>
        <p:spPr>
          <a:xfrm>
            <a:off x="497576" y="2348570"/>
            <a:ext cx="3427131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浙江省	</a:t>
            </a:r>
            <a:r>
              <a:rPr lang="zh-Hans" altLang="en-US" dirty="0"/>
              <a:t>         </a:t>
            </a:r>
            <a:r>
              <a:rPr lang="zh-CN" altLang="en-US" dirty="0"/>
              <a:t>284</a:t>
            </a:r>
            <a:r>
              <a:rPr lang="zh-Hans" altLang="en-US" dirty="0"/>
              <a:t>               </a:t>
            </a:r>
            <a:r>
              <a:rPr lang="zh-CN" altLang="en-US" dirty="0"/>
              <a:t>472</a:t>
            </a:r>
          </a:p>
          <a:p>
            <a:endParaRPr lang="zh-CN" altLang="en-US" dirty="0"/>
          </a:p>
          <a:p>
            <a:r>
              <a:rPr lang="zh-CN" altLang="en-US" dirty="0"/>
              <a:t>山东省	</a:t>
            </a:r>
            <a:r>
              <a:rPr lang="zh-Hans" altLang="en-US" dirty="0"/>
              <a:t>         </a:t>
            </a:r>
            <a:r>
              <a:rPr lang="zh-CN" altLang="en-US" dirty="0"/>
              <a:t>208	</a:t>
            </a:r>
            <a:r>
              <a:rPr lang="zh-Hans" altLang="en-US" dirty="0"/>
              <a:t>             </a:t>
            </a:r>
            <a:r>
              <a:rPr lang="zh-CN" altLang="en-US" dirty="0"/>
              <a:t>319</a:t>
            </a:r>
          </a:p>
          <a:p>
            <a:endParaRPr lang="zh-CN" altLang="en-US" dirty="0"/>
          </a:p>
          <a:p>
            <a:r>
              <a:rPr lang="zh-CN" altLang="en-US" dirty="0"/>
              <a:t>吉林省	</a:t>
            </a:r>
            <a:r>
              <a:rPr lang="zh-Hans" altLang="en-US" dirty="0"/>
              <a:t>         </a:t>
            </a:r>
            <a:r>
              <a:rPr lang="zh-CN" altLang="en-US" dirty="0"/>
              <a:t>209	</a:t>
            </a:r>
            <a:r>
              <a:rPr lang="zh-Hans" altLang="en-US" dirty="0"/>
              <a:t>             </a:t>
            </a:r>
            <a:r>
              <a:rPr lang="zh-CN" altLang="en-US" dirty="0"/>
              <a:t>356</a:t>
            </a:r>
          </a:p>
          <a:p>
            <a:endParaRPr lang="zh-CN" altLang="en-US" dirty="0"/>
          </a:p>
          <a:p>
            <a:r>
              <a:rPr lang="zh-CN" altLang="en-US" dirty="0"/>
              <a:t>湖南省	</a:t>
            </a:r>
            <a:r>
              <a:rPr lang="zh-Hans" altLang="en-US" dirty="0"/>
              <a:t>         </a:t>
            </a:r>
            <a:r>
              <a:rPr lang="zh-CN" altLang="en-US" dirty="0"/>
              <a:t>354	</a:t>
            </a:r>
            <a:r>
              <a:rPr lang="zh-Hans" altLang="en-US" dirty="0"/>
              <a:t>             </a:t>
            </a:r>
            <a:r>
              <a:rPr lang="zh-CN" altLang="en-US" dirty="0"/>
              <a:t>326</a:t>
            </a:r>
          </a:p>
          <a:p>
            <a:endParaRPr lang="zh-CN" altLang="en-US" dirty="0"/>
          </a:p>
          <a:p>
            <a:r>
              <a:rPr lang="zh-CN" altLang="en-US" dirty="0"/>
              <a:t>海南省	</a:t>
            </a:r>
            <a:r>
              <a:rPr lang="zh-Hans" altLang="en-US" dirty="0"/>
              <a:t>         </a:t>
            </a:r>
            <a:r>
              <a:rPr lang="zh-CN" altLang="en-US" dirty="0"/>
              <a:t>206	</a:t>
            </a:r>
            <a:r>
              <a:rPr lang="zh-Hans" altLang="en-US" dirty="0"/>
              <a:t>             </a:t>
            </a:r>
            <a:r>
              <a:rPr lang="zh-CN" altLang="en-US" dirty="0"/>
              <a:t>344</a:t>
            </a:r>
          </a:p>
          <a:p>
            <a:endParaRPr lang="zh-CN" altLang="en-US" dirty="0"/>
          </a:p>
          <a:p>
            <a:r>
              <a:rPr lang="zh-CN" altLang="en-US" dirty="0"/>
              <a:t>海南省	</a:t>
            </a:r>
            <a:r>
              <a:rPr lang="zh-Hans" altLang="en-US" dirty="0"/>
              <a:t>         </a:t>
            </a:r>
            <a:r>
              <a:rPr lang="zh-CN" altLang="en-US" dirty="0"/>
              <a:t>235	</a:t>
            </a:r>
            <a:r>
              <a:rPr lang="zh-Hans" altLang="en-US" dirty="0"/>
              <a:t>             </a:t>
            </a:r>
            <a:r>
              <a:rPr lang="zh-CN" altLang="en-US" dirty="0"/>
              <a:t>405</a:t>
            </a:r>
          </a:p>
          <a:p>
            <a:endParaRPr lang="zh-CN" altLang="en-US" dirty="0"/>
          </a:p>
          <a:p>
            <a:r>
              <a:rPr lang="zh-CN" altLang="en-US" dirty="0"/>
              <a:t>广东省	</a:t>
            </a:r>
            <a:r>
              <a:rPr lang="zh-Hans" altLang="en-US" dirty="0"/>
              <a:t>         </a:t>
            </a:r>
            <a:r>
              <a:rPr lang="zh-CN" altLang="en-US" dirty="0"/>
              <a:t>267	</a:t>
            </a:r>
            <a:r>
              <a:rPr lang="zh-Hans" altLang="en-US" dirty="0"/>
              <a:t>             </a:t>
            </a:r>
            <a:r>
              <a:rPr lang="zh-CN" altLang="en-US" dirty="0"/>
              <a:t>251</a:t>
            </a:r>
            <a:endParaRPr lang="en-US" altLang="zh-CN" dirty="0"/>
          </a:p>
          <a:p>
            <a:r>
              <a:rPr lang="en-US" altLang="zh-CN" dirty="0"/>
              <a:t>………..</a:t>
            </a:r>
          </a:p>
          <a:p>
            <a:r>
              <a:rPr lang="en-US" altLang="zh-CN" dirty="0"/>
              <a:t>………..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4A2568-BC5F-7044-81EE-70B554727D60}"/>
              </a:ext>
            </a:extLst>
          </p:cNvPr>
          <p:cNvSpPr txBox="1"/>
          <p:nvPr/>
        </p:nvSpPr>
        <p:spPr>
          <a:xfrm>
            <a:off x="524719" y="1816125"/>
            <a:ext cx="7197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地区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338F1C-9DAA-4848-A4AD-D0ECF0C6F42B}"/>
              </a:ext>
            </a:extLst>
          </p:cNvPr>
          <p:cNvSpPr txBox="1"/>
          <p:nvPr/>
        </p:nvSpPr>
        <p:spPr>
          <a:xfrm>
            <a:off x="1532831" y="1829535"/>
            <a:ext cx="11668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白天雨量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E98BE8-2C8E-BE49-A734-BE26C1284269}"/>
              </a:ext>
            </a:extLst>
          </p:cNvPr>
          <p:cNvSpPr txBox="1"/>
          <p:nvPr/>
        </p:nvSpPr>
        <p:spPr>
          <a:xfrm>
            <a:off x="2778544" y="1829535"/>
            <a:ext cx="1202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晚上雨量</a:t>
            </a: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BCDCF8DE-FFA9-B940-BD50-48A44B730D43}"/>
              </a:ext>
            </a:extLst>
          </p:cNvPr>
          <p:cNvSpPr/>
          <p:nvPr/>
        </p:nvSpPr>
        <p:spPr>
          <a:xfrm>
            <a:off x="3981103" y="3400301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F80244-EC34-BA43-A632-7FE053EDB79A}"/>
              </a:ext>
            </a:extLst>
          </p:cNvPr>
          <p:cNvSpPr/>
          <p:nvPr/>
        </p:nvSpPr>
        <p:spPr>
          <a:xfrm>
            <a:off x="4973602" y="1712205"/>
            <a:ext cx="3795631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山东省	458246	461745	919991</a:t>
            </a:r>
          </a:p>
          <a:p>
            <a:r>
              <a:rPr lang="zh-CN" altLang="en-US" sz="1600" dirty="0"/>
              <a:t>江苏省	443139	442234	885373</a:t>
            </a:r>
          </a:p>
          <a:p>
            <a:r>
              <a:rPr lang="zh-CN" altLang="en-US" sz="1600" dirty="0"/>
              <a:t>河北省	459128	458456	917584</a:t>
            </a:r>
          </a:p>
          <a:p>
            <a:r>
              <a:rPr lang="zh-CN" altLang="en-US" sz="1600" dirty="0"/>
              <a:t>海南省	483650	483408	967058</a:t>
            </a:r>
          </a:p>
          <a:p>
            <a:r>
              <a:rPr lang="zh-CN" altLang="en-US" sz="1600" dirty="0"/>
              <a:t>甘肃省	456833	454147	910980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410B67-3A50-DF44-8DF7-9189B76E8686}"/>
              </a:ext>
            </a:extLst>
          </p:cNvPr>
          <p:cNvSpPr/>
          <p:nvPr/>
        </p:nvSpPr>
        <p:spPr>
          <a:xfrm>
            <a:off x="4990711" y="927703"/>
            <a:ext cx="13666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part-r-00000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92D132-4FC3-1941-AEB7-CD44D9C1E714}"/>
              </a:ext>
            </a:extLst>
          </p:cNvPr>
          <p:cNvSpPr/>
          <p:nvPr/>
        </p:nvSpPr>
        <p:spPr>
          <a:xfrm>
            <a:off x="5024817" y="5667389"/>
            <a:ext cx="3744416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四川省	456895	459714	916609</a:t>
            </a:r>
          </a:p>
          <a:p>
            <a:r>
              <a:rPr lang="zh-CN" altLang="en-US" sz="1600" dirty="0"/>
              <a:t>山西省	459428	464011	923439</a:t>
            </a:r>
          </a:p>
          <a:p>
            <a:r>
              <a:rPr lang="zh-CN" altLang="en-US" sz="1600" dirty="0"/>
              <a:t>河南省	458804	457185	915989</a:t>
            </a:r>
          </a:p>
          <a:p>
            <a:r>
              <a:rPr lang="zh-CN" altLang="en-US" sz="1600" dirty="0"/>
              <a:t>浙江省	449499	439980	889479</a:t>
            </a:r>
          </a:p>
          <a:p>
            <a:r>
              <a:rPr lang="zh-CN" altLang="en-US" sz="1600" dirty="0"/>
              <a:t>青海省	439734	439205	878939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FAF8793-1BF2-3B40-A419-3A5B3FD74338}"/>
              </a:ext>
            </a:extLst>
          </p:cNvPr>
          <p:cNvSpPr/>
          <p:nvPr/>
        </p:nvSpPr>
        <p:spPr>
          <a:xfrm>
            <a:off x="4990235" y="3256285"/>
            <a:ext cx="13666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part-r-00001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B30F56F-3625-8B43-8BB3-D2FBE9D68932}"/>
              </a:ext>
            </a:extLst>
          </p:cNvPr>
          <p:cNvSpPr/>
          <p:nvPr/>
        </p:nvSpPr>
        <p:spPr>
          <a:xfrm>
            <a:off x="5024818" y="3690180"/>
            <a:ext cx="3744416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台湾省	432772	435818	868590</a:t>
            </a:r>
          </a:p>
          <a:p>
            <a:r>
              <a:rPr lang="zh-CN" altLang="en-US" sz="1600" dirty="0"/>
              <a:t>安徽省	444986	444910	889896</a:t>
            </a:r>
          </a:p>
          <a:p>
            <a:r>
              <a:rPr lang="zh-CN" altLang="en-US" sz="1600" dirty="0"/>
              <a:t>湖北省	457196	454127	911323</a:t>
            </a:r>
          </a:p>
          <a:p>
            <a:r>
              <a:rPr lang="zh-CN" altLang="en-US" sz="1600" dirty="0"/>
              <a:t>贵州省	458367	461540	919907</a:t>
            </a:r>
          </a:p>
          <a:p>
            <a:r>
              <a:rPr lang="zh-CN" altLang="en-US" sz="1600" dirty="0"/>
              <a:t>辽宁省	478114	479142	957256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8F8C70-974F-4049-BC4C-961CA8EF5DD0}"/>
              </a:ext>
            </a:extLst>
          </p:cNvPr>
          <p:cNvSpPr/>
          <p:nvPr/>
        </p:nvSpPr>
        <p:spPr>
          <a:xfrm>
            <a:off x="4989215" y="5267485"/>
            <a:ext cx="13666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part-r-00002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C28D88-59D7-7743-9505-609A4EC6A18E}"/>
              </a:ext>
            </a:extLst>
          </p:cNvPr>
          <p:cNvSpPr/>
          <p:nvPr/>
        </p:nvSpPr>
        <p:spPr>
          <a:xfrm>
            <a:off x="9027042" y="1748093"/>
            <a:ext cx="3667029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云南省	437575	444477	882052</a:t>
            </a:r>
          </a:p>
          <a:p>
            <a:r>
              <a:rPr lang="zh-CN" altLang="en-US" sz="1600" dirty="0"/>
              <a:t>吉林省	462187	458598	920785</a:t>
            </a:r>
          </a:p>
          <a:p>
            <a:r>
              <a:rPr lang="zh-CN" altLang="en-US" sz="1600" dirty="0"/>
              <a:t>湖南省	460037	465571	925608</a:t>
            </a:r>
          </a:p>
          <a:p>
            <a:r>
              <a:rPr lang="zh-CN" altLang="en-US" sz="1600" dirty="0"/>
              <a:t>福建省	459724	467238	926962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4E56D4-62DC-1848-B503-D65DAE9103A9}"/>
              </a:ext>
            </a:extLst>
          </p:cNvPr>
          <p:cNvSpPr/>
          <p:nvPr/>
        </p:nvSpPr>
        <p:spPr>
          <a:xfrm>
            <a:off x="8854503" y="903406"/>
            <a:ext cx="13666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part-r-00003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9F401D2-0E03-EB4D-9DE8-DE086358A8EB}"/>
              </a:ext>
            </a:extLst>
          </p:cNvPr>
          <p:cNvSpPr/>
          <p:nvPr/>
        </p:nvSpPr>
        <p:spPr>
          <a:xfrm>
            <a:off x="8861626" y="3256285"/>
            <a:ext cx="13666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part-r-00004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650E76-658C-084E-AB6E-443C6670CE47}"/>
              </a:ext>
            </a:extLst>
          </p:cNvPr>
          <p:cNvSpPr/>
          <p:nvPr/>
        </p:nvSpPr>
        <p:spPr>
          <a:xfrm>
            <a:off x="8901693" y="3690180"/>
            <a:ext cx="3792378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广东省	452000	449371	901371</a:t>
            </a:r>
          </a:p>
          <a:p>
            <a:r>
              <a:rPr lang="zh-CN" altLang="en-US" sz="1600" dirty="0"/>
              <a:t>江西省	469427	466374	935801</a:t>
            </a:r>
          </a:p>
          <a:p>
            <a:r>
              <a:rPr lang="zh-CN" altLang="en-US" sz="1600" dirty="0"/>
              <a:t>陕西省	466634	463275	929909</a:t>
            </a:r>
          </a:p>
          <a:p>
            <a:r>
              <a:rPr lang="zh-CN" altLang="en-US" sz="1600" dirty="0"/>
              <a:t>黑龙江	428084	426617	854701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E5F8162-0B83-3C42-9F63-7B61F119DE5C}"/>
              </a:ext>
            </a:extLst>
          </p:cNvPr>
          <p:cNvSpPr txBox="1"/>
          <p:nvPr/>
        </p:nvSpPr>
        <p:spPr>
          <a:xfrm>
            <a:off x="4940041" y="1350846"/>
            <a:ext cx="68332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200" dirty="0"/>
              <a:t>地区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248D1B-EC13-2643-8565-0D7F130E79B2}"/>
              </a:ext>
            </a:extLst>
          </p:cNvPr>
          <p:cNvSpPr txBox="1"/>
          <p:nvPr/>
        </p:nvSpPr>
        <p:spPr>
          <a:xfrm>
            <a:off x="5730350" y="1341370"/>
            <a:ext cx="80021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200" dirty="0"/>
              <a:t>白天总和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B3C3D66-B7A4-DF48-B6B6-7E37E2EDD93E}"/>
              </a:ext>
            </a:extLst>
          </p:cNvPr>
          <p:cNvSpPr txBox="1"/>
          <p:nvPr/>
        </p:nvSpPr>
        <p:spPr>
          <a:xfrm>
            <a:off x="6672265" y="1350846"/>
            <a:ext cx="103794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200" dirty="0"/>
              <a:t>晚上总和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18D31A-74DD-AB4F-969B-253CACD6B1CB}"/>
              </a:ext>
            </a:extLst>
          </p:cNvPr>
          <p:cNvSpPr txBox="1"/>
          <p:nvPr/>
        </p:nvSpPr>
        <p:spPr>
          <a:xfrm>
            <a:off x="7749907" y="1347870"/>
            <a:ext cx="110799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200" dirty="0"/>
              <a:t>白天晚上总和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FD088737-9D78-164E-9FFA-FB792FE4EA49}"/>
              </a:ext>
            </a:extLst>
          </p:cNvPr>
          <p:cNvSpPr txBox="1">
            <a:spLocks/>
          </p:cNvSpPr>
          <p:nvPr/>
        </p:nvSpPr>
        <p:spPr>
          <a:xfrm>
            <a:off x="9453711" y="198948"/>
            <a:ext cx="3152442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12" dirty="0">
                <a:solidFill>
                  <a:srgbClr val="0070C0"/>
                </a:solidFill>
              </a:rPr>
              <a:t>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3184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05" y="1830375"/>
            <a:ext cx="344614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409" y="2759069"/>
            <a:ext cx="10189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算法模型</a:t>
            </a:r>
            <a:endParaRPr 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40003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3FB5FD-EDD3-EE40-9A0D-CAE4E8011533}"/>
              </a:ext>
            </a:extLst>
          </p:cNvPr>
          <p:cNvSpPr txBox="1"/>
          <p:nvPr/>
        </p:nvSpPr>
        <p:spPr>
          <a:xfrm>
            <a:off x="4485159" y="1024037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Mapreduce</a:t>
            </a:r>
            <a:r>
              <a:rPr kumimoji="1" lang="zh-CN" altLang="en-US" sz="2800" b="1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计算模型分析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B46DBB98-B331-5A43-AF97-84987216B2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360766"/>
              </p:ext>
            </p:extLst>
          </p:nvPr>
        </p:nvGraphicFramePr>
        <p:xfrm>
          <a:off x="596727" y="1633516"/>
          <a:ext cx="11665296" cy="3649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72D927CF-0232-8F4A-9A63-C6A90DBDFF63}"/>
              </a:ext>
            </a:extLst>
          </p:cNvPr>
          <p:cNvSpPr txBox="1">
            <a:spLocks/>
          </p:cNvSpPr>
          <p:nvPr/>
        </p:nvSpPr>
        <p:spPr>
          <a:xfrm>
            <a:off x="9453711" y="198948"/>
            <a:ext cx="3152442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12" dirty="0">
                <a:solidFill>
                  <a:srgbClr val="0070C0"/>
                </a:solidFill>
              </a:rPr>
              <a:t>算法模型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7879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05" y="1830375"/>
            <a:ext cx="344614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Han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7409" y="2759069"/>
            <a:ext cx="10189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程序设计</a:t>
            </a:r>
            <a:endParaRPr 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48868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469</Words>
  <Application>Microsoft Macintosh PowerPoint</Application>
  <PresentationFormat>自定义</PresentationFormat>
  <Paragraphs>217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宋体</vt:lpstr>
      <vt:lpstr>微软雅黑</vt:lpstr>
      <vt:lpstr>Browallia New</vt:lpstr>
      <vt:lpstr>Segoe UI</vt:lpstr>
      <vt:lpstr>Arial</vt:lpstr>
      <vt:lpstr>Calibri</vt:lpstr>
      <vt:lpstr>Calibri Light</vt:lpstr>
      <vt:lpstr>Impact</vt:lpstr>
      <vt:lpstr>Tahoma</vt:lpstr>
      <vt:lpstr>Wingdings</vt:lpstr>
      <vt:lpstr>第一PPT，www.1ppt.com</vt:lpstr>
      <vt:lpstr>主题1</vt:lpstr>
      <vt:lpstr>第9单元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>Administrator</cp:lastModifiedBy>
  <cp:revision>186</cp:revision>
  <dcterms:created xsi:type="dcterms:W3CDTF">2017-03-14T11:17:00Z</dcterms:created>
  <dcterms:modified xsi:type="dcterms:W3CDTF">2018-10-29T06:33:46Z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