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1653" r:id="rId3"/>
    <p:sldId id="10402" r:id="rId4"/>
    <p:sldId id="10403" r:id="rId5"/>
    <p:sldId id="10276" r:id="rId6"/>
    <p:sldId id="515" r:id="rId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1" autoAdjust="0"/>
    <p:restoredTop sz="95290" autoAdjust="0"/>
  </p:normalViewPr>
  <p:slideViewPr>
    <p:cSldViewPr>
      <p:cViewPr varScale="1">
        <p:scale>
          <a:sx n="78" d="100"/>
          <a:sy n="78" d="100"/>
        </p:scale>
        <p:origin x="192" y="856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7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6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990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25/10/18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44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01522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63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9820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86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066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807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8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36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降雨量实践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13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0" y="1512570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69540" y="2380615"/>
            <a:ext cx="8776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答疑与实践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" y="3863340"/>
            <a:ext cx="4790440" cy="32962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0823" y="1744117"/>
            <a:ext cx="1008112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本课时根据上课讲授的内容自行理解，掌握并编写降雨量程序。</a:t>
            </a:r>
          </a:p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要求：</a:t>
            </a:r>
          </a:p>
          <a:p>
            <a:pPr marL="514350" indent="-514350"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自行实现降雨量程序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自行实现降雨量自定义键值类，分区，压缩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运行并查看结果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70F8ACA-040F-544D-B394-DB27DA1C91F3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降雨量程序实验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7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6767" y="1384077"/>
            <a:ext cx="11215766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本课时根据上节课的安装讲解，由教师进行安装辅导，学生小组成员为每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个人一组（按照班级已有组别）进行</a:t>
            </a:r>
            <a:r>
              <a:rPr lang="en-US" altLang="zh-CN" sz="2000" dirty="0" err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程序的调试。下课提交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Word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版实验报告，要求每组每个同学调试并运行通讲课的案例。</a:t>
            </a:r>
          </a:p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      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步骤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5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教师会在下节课细讲实验步骤，学生请比较与自己的实现有什么不同。</a:t>
            </a:r>
          </a:p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实验报告要求：</a:t>
            </a: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</a:t>
            </a:r>
            <a:r>
              <a:rPr lang="en-US" altLang="zh-CN" sz="2000" dirty="0" err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的运行流程说明（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阶段业务说明，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阶段业务说明）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提交自定义键值的描述，提交分区与压缩的实现机制以及运行原理说明；代码要有注释</a:t>
            </a: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提交团队成员实验主要分工；</a:t>
            </a: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4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对</a:t>
            </a:r>
            <a:r>
              <a:rPr lang="en-US" altLang="zh-CN" sz="2000" dirty="0" err="1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mapreduce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中的示例代码进行开发调试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组、</a:t>
            </a:r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组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……)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；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5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提交疑难问题列表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Han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6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Hans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程序分析疑难问题解决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5351CE-43DB-8D40-BDC5-505EFEC9E950}"/>
              </a:ext>
            </a:extLst>
          </p:cNvPr>
          <p:cNvSpPr txBox="1">
            <a:spLocks/>
          </p:cNvSpPr>
          <p:nvPr/>
        </p:nvSpPr>
        <p:spPr>
          <a:xfrm>
            <a:off x="9165679" y="198948"/>
            <a:ext cx="344047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12" dirty="0">
                <a:solidFill>
                  <a:srgbClr val="0070C0"/>
                </a:solidFill>
              </a:rPr>
              <a:t>实践</a:t>
            </a:r>
            <a:r>
              <a:rPr lang="zh-Hans" altLang="en-US" sz="2812" dirty="0">
                <a:solidFill>
                  <a:srgbClr val="0070C0"/>
                </a:solidFill>
              </a:rPr>
              <a:t>：</a:t>
            </a:r>
            <a:r>
              <a:rPr lang="zh-CN" altLang="en-US" sz="2812" dirty="0">
                <a:solidFill>
                  <a:srgbClr val="0070C0"/>
                </a:solidFill>
              </a:rPr>
              <a:t>文档要求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11927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Microsoft Macintosh PowerPoint</Application>
  <PresentationFormat>自定义</PresentationFormat>
  <Paragraphs>25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第9单元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261</cp:revision>
  <dcterms:created xsi:type="dcterms:W3CDTF">2017-03-14T11:17:00Z</dcterms:created>
  <dcterms:modified xsi:type="dcterms:W3CDTF">2018-10-25T02:42:43Z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