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6"/>
  </p:notesMasterIdLst>
  <p:handoutMasterIdLst>
    <p:handoutMasterId r:id="rId7"/>
  </p:handoutMasterIdLst>
  <p:sldIdLst>
    <p:sldId id="1653" r:id="rId3"/>
    <p:sldId id="10276" r:id="rId4"/>
    <p:sldId id="515" r:id="rId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 autoAdjust="0"/>
    <p:restoredTop sz="95290" autoAdjust="0"/>
  </p:normalViewPr>
  <p:slideViewPr>
    <p:cSldViewPr>
      <p:cViewPr varScale="1">
        <p:scale>
          <a:sx n="107" d="100"/>
          <a:sy n="107" d="100"/>
        </p:scale>
        <p:origin x="184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0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5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71996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4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53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22/10/18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286564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0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5611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17574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464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33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11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44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工程案例（高级）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8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2951" y="1528093"/>
            <a:ext cx="721487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个人一组进行安装探索。下课提交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Word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版实验报告，要求每组安装成功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台电脑。</a:t>
            </a:r>
          </a:p>
          <a:p>
            <a:endParaRPr lang="zh-CN" altLang="en-US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实验报告要求：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1.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提交安装的步骤说明；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2.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提交团队成员主要分工；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3.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提交涉及到的安装部署配置文件副本；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0FC9477-65BD-474E-A646-E73FBCCA457A}"/>
              </a:ext>
            </a:extLst>
          </p:cNvPr>
          <p:cNvSpPr txBox="1">
            <a:spLocks/>
          </p:cNvSpPr>
          <p:nvPr/>
        </p:nvSpPr>
        <p:spPr>
          <a:xfrm>
            <a:off x="8085559" y="198948"/>
            <a:ext cx="452059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实验：</a:t>
            </a:r>
            <a:r>
              <a:rPr lang="en-US" altLang="zh-CN" sz="2800" dirty="0" err="1">
                <a:solidFill>
                  <a:srgbClr val="0070C0"/>
                </a:solidFill>
                <a:latin typeface="+mj-ea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伪分布式安装</a:t>
            </a:r>
            <a:endParaRPr lang="zh-CN" altLang="en-US" sz="280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083620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</Words>
  <Application>Microsoft Macintosh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第11单元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263</cp:revision>
  <dcterms:created xsi:type="dcterms:W3CDTF">2017-03-14T11:17:00Z</dcterms:created>
  <dcterms:modified xsi:type="dcterms:W3CDTF">2018-10-22T03:24:29Z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