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2"/>
  </p:sldMasterIdLst>
  <p:notesMasterIdLst>
    <p:notesMasterId r:id="rId21"/>
  </p:notesMasterIdLst>
  <p:handoutMasterIdLst>
    <p:handoutMasterId r:id="rId22"/>
  </p:handoutMasterIdLst>
  <p:sldIdLst>
    <p:sldId id="1653" r:id="rId3"/>
    <p:sldId id="10397" r:id="rId4"/>
    <p:sldId id="10398" r:id="rId5"/>
    <p:sldId id="10442" r:id="rId6"/>
    <p:sldId id="10386" r:id="rId7"/>
    <p:sldId id="10384" r:id="rId8"/>
    <p:sldId id="10385" r:id="rId9"/>
    <p:sldId id="10376" r:id="rId10"/>
    <p:sldId id="10387" r:id="rId11"/>
    <p:sldId id="10378" r:id="rId12"/>
    <p:sldId id="10388" r:id="rId13"/>
    <p:sldId id="10389" r:id="rId14"/>
    <p:sldId id="10390" r:id="rId15"/>
    <p:sldId id="10391" r:id="rId16"/>
    <p:sldId id="10392" r:id="rId17"/>
    <p:sldId id="10393" r:id="rId18"/>
    <p:sldId id="10379" r:id="rId19"/>
    <p:sldId id="515" r:id="rId2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86159" autoAdjust="0"/>
  </p:normalViewPr>
  <p:slideViewPr>
    <p:cSldViewPr>
      <p:cViewPr varScale="1">
        <p:scale>
          <a:sx n="97" d="100"/>
          <a:sy n="97" d="100"/>
        </p:scale>
        <p:origin x="672" y="192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27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00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011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24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81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通过模拟面试的形式，贯彻和覆盖课堂知识点；</a:t>
            </a:r>
          </a:p>
          <a:p>
            <a:r>
              <a:rPr lang="zh-CN" altLang="en-US"/>
              <a:t>替代传统的下课前知识总结。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4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1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3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1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68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6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8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3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1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8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7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859891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8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21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22/10/18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1240928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65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403813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49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061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52382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1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21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12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45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en-US" altLang="zh-CN" dirty="0" err="1"/>
              <a:t>Hbase</a:t>
            </a:r>
            <a:r>
              <a:rPr lang="zh-CN" altLang="en-US" dirty="0"/>
              <a:t>基本操作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67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851" y="1138175"/>
            <a:ext cx="113451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create '</a:t>
            </a:r>
            <a:r>
              <a:rPr lang="zh-CN" altLang="en-US" sz="2000" dirty="0"/>
              <a:t>表名</a:t>
            </a:r>
            <a:r>
              <a:rPr lang="en-US" altLang="zh-CN" sz="2000" dirty="0"/>
              <a:t>'</a:t>
            </a:r>
            <a:r>
              <a:rPr lang="zh-CN" altLang="en-US" sz="2000" dirty="0"/>
              <a:t>，</a:t>
            </a:r>
            <a:r>
              <a:rPr lang="en-US" altLang="zh-CN" sz="2000" dirty="0"/>
              <a:t>'</a:t>
            </a:r>
            <a:r>
              <a:rPr lang="zh-CN" altLang="en-US" sz="2000" dirty="0"/>
              <a:t>列簇</a:t>
            </a:r>
            <a:r>
              <a:rPr lang="en-US" altLang="zh-CN" sz="2000" dirty="0"/>
              <a:t>1'</a:t>
            </a:r>
            <a:r>
              <a:rPr lang="zh-CN" altLang="en-US" sz="2000" dirty="0"/>
              <a:t>，</a:t>
            </a:r>
            <a:r>
              <a:rPr lang="en-US" altLang="zh-CN" sz="2000" dirty="0"/>
              <a:t>'</a:t>
            </a:r>
            <a:r>
              <a:rPr lang="zh-CN" altLang="en-US" sz="2000" dirty="0"/>
              <a:t>列簇</a:t>
            </a:r>
            <a:r>
              <a:rPr lang="en-US" altLang="zh-CN" sz="2000" dirty="0"/>
              <a:t>2'......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1119C4-645F-7D49-A668-0CDEC192B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51" y="2694448"/>
            <a:ext cx="5842000" cy="8001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26B49908-F3E7-8C42-A22C-5403CB1239FD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32311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查看表结构：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describe  '</a:t>
            </a:r>
            <a:r>
              <a:rPr lang="zh-CN" altLang="en-US" sz="2000" dirty="0">
                <a:latin typeface="+mj-ea"/>
                <a:ea typeface="+mj-ea"/>
              </a:rPr>
              <a:t>表名</a:t>
            </a:r>
            <a:r>
              <a:rPr lang="en-US" altLang="zh-CN" sz="2000" dirty="0">
                <a:latin typeface="+mj-ea"/>
                <a:ea typeface="+mj-ea"/>
              </a:rPr>
              <a:t>'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AB27E5-7C1A-1546-8834-B5E2B7F61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6" y="2560681"/>
            <a:ext cx="8509000" cy="21844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A8F5374D-15D7-1A45-969E-33534A54F9F9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0444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禁用表：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disable '</a:t>
            </a:r>
            <a:r>
              <a:rPr lang="zh-CN" altLang="en-US" sz="2000" dirty="0">
                <a:latin typeface="+mj-ea"/>
                <a:ea typeface="+mj-ea"/>
              </a:rPr>
              <a:t>表名</a:t>
            </a:r>
            <a:r>
              <a:rPr lang="en-US" altLang="zh-CN" sz="2000" dirty="0">
                <a:latin typeface="+mj-ea"/>
                <a:ea typeface="+mj-ea"/>
              </a:rPr>
              <a:t>'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AAC1EA-1B0F-924C-AB6C-2E9D81546B52}"/>
              </a:ext>
            </a:extLst>
          </p:cNvPr>
          <p:cNvSpPr txBox="1"/>
          <p:nvPr/>
        </p:nvSpPr>
        <p:spPr>
          <a:xfrm>
            <a:off x="969210" y="3483656"/>
            <a:ext cx="113451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启用表：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enable '</a:t>
            </a:r>
            <a:r>
              <a:rPr lang="zh-CN" altLang="en-US" sz="2000" dirty="0">
                <a:latin typeface="+mj-ea"/>
                <a:ea typeface="+mj-ea"/>
              </a:rPr>
              <a:t>表名</a:t>
            </a:r>
            <a:r>
              <a:rPr lang="en-US" altLang="zh-CN" sz="2000" dirty="0">
                <a:latin typeface="+mj-ea"/>
                <a:ea typeface="+mj-ea"/>
              </a:rPr>
              <a:t>'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FF860E0-765B-5749-89CE-77F12F8DAD37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296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添加列族：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alter '</a:t>
            </a:r>
            <a:r>
              <a:rPr lang="zh-CN" altLang="en-US" sz="2000" dirty="0">
                <a:latin typeface="+mj-ea"/>
                <a:ea typeface="+mj-ea"/>
              </a:rPr>
              <a:t>表名</a:t>
            </a:r>
            <a:r>
              <a:rPr lang="en-US" altLang="zh-CN" sz="2000" dirty="0">
                <a:latin typeface="+mj-ea"/>
                <a:ea typeface="+mj-ea"/>
              </a:rPr>
              <a:t>'</a:t>
            </a:r>
            <a:r>
              <a:rPr lang="zh-CN" altLang="en-US" sz="2000" dirty="0">
                <a:latin typeface="+mj-ea"/>
                <a:ea typeface="+mj-ea"/>
              </a:rPr>
              <a:t>，</a:t>
            </a:r>
            <a:r>
              <a:rPr lang="en-US" altLang="zh-CN" sz="2000" dirty="0">
                <a:latin typeface="+mj-ea"/>
                <a:ea typeface="+mj-ea"/>
              </a:rPr>
              <a:t>'</a:t>
            </a:r>
            <a:r>
              <a:rPr lang="zh-CN" altLang="en-US" sz="2000" dirty="0">
                <a:latin typeface="+mj-ea"/>
                <a:ea typeface="+mj-ea"/>
              </a:rPr>
              <a:t>列族名</a:t>
            </a:r>
            <a:r>
              <a:rPr lang="en-US" altLang="zh-CN" sz="2000" dirty="0">
                <a:latin typeface="+mj-ea"/>
                <a:ea typeface="+mj-ea"/>
              </a:rPr>
              <a:t>'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2FA26B-3456-9149-9A40-21D55691C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3" y="2464197"/>
            <a:ext cx="4813300" cy="11303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A00090E0-4EE3-5B40-ACB6-1231861B8307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423930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删除列族：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alter 'scores', {NAME =&gt; 'sex', METHOD =&gt; 'delete’}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FA3F21-C72D-D64E-A433-0814CD03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2757357"/>
            <a:ext cx="7124700" cy="11938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6BCBD5F-F764-7E4C-AFBA-FC2F9A1E59BB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55332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修改版本数量：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alter '</a:t>
            </a:r>
            <a:r>
              <a:rPr lang="zh-CN" altLang="en-US" sz="2000" dirty="0">
                <a:latin typeface="+mj-ea"/>
                <a:ea typeface="+mj-ea"/>
              </a:rPr>
              <a:t>表名</a:t>
            </a:r>
            <a:r>
              <a:rPr lang="en-US" altLang="zh-CN" sz="2000" dirty="0">
                <a:latin typeface="+mj-ea"/>
                <a:ea typeface="+mj-ea"/>
              </a:rPr>
              <a:t>'</a:t>
            </a:r>
            <a:r>
              <a:rPr lang="zh-CN" altLang="en-US" sz="2000" dirty="0">
                <a:latin typeface="+mj-ea"/>
                <a:ea typeface="+mj-ea"/>
              </a:rPr>
              <a:t>，</a:t>
            </a:r>
            <a:r>
              <a:rPr lang="en-US" altLang="zh-CN" sz="2000" dirty="0">
                <a:latin typeface="+mj-ea"/>
                <a:ea typeface="+mj-ea"/>
              </a:rPr>
              <a:t>{NAME=&gt;'</a:t>
            </a:r>
            <a:r>
              <a:rPr lang="zh-CN" altLang="en-US" sz="2000" dirty="0">
                <a:latin typeface="+mj-ea"/>
                <a:ea typeface="+mj-ea"/>
              </a:rPr>
              <a:t>列名</a:t>
            </a:r>
            <a:r>
              <a:rPr lang="en-US" altLang="zh-CN" sz="2000" dirty="0">
                <a:latin typeface="+mj-ea"/>
                <a:ea typeface="+mj-ea"/>
              </a:rPr>
              <a:t>'</a:t>
            </a:r>
            <a:r>
              <a:rPr lang="zh-CN" altLang="en-US" sz="2000" dirty="0">
                <a:latin typeface="+mj-ea"/>
                <a:ea typeface="+mj-ea"/>
              </a:rPr>
              <a:t>，</a:t>
            </a:r>
            <a:r>
              <a:rPr lang="en-US" altLang="zh-CN" sz="2000" dirty="0">
                <a:latin typeface="+mj-ea"/>
                <a:ea typeface="+mj-ea"/>
              </a:rPr>
              <a:t>VERSIONS=&gt;'</a:t>
            </a:r>
            <a:r>
              <a:rPr lang="zh-CN" altLang="en-US" sz="2000" dirty="0">
                <a:latin typeface="+mj-ea"/>
                <a:ea typeface="+mj-ea"/>
              </a:rPr>
              <a:t>版本数量</a:t>
            </a:r>
            <a:r>
              <a:rPr lang="en-US" altLang="zh-CN" sz="2000" dirty="0">
                <a:latin typeface="+mj-ea"/>
                <a:ea typeface="+mj-ea"/>
              </a:rPr>
              <a:t>'}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765CF8-EA64-7741-B1BB-93B02C108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7" y="3119481"/>
            <a:ext cx="6286500" cy="10668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8637A7F-BABB-0E4D-AF5C-A1169F0B498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8410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修改数据生存时间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Han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</a:t>
            </a:r>
            <a:r>
              <a:rPr lang="zh-Hans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单位是秒：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alter '</a:t>
            </a:r>
            <a:r>
              <a:rPr lang="zh-CN" altLang="en-US" dirty="0"/>
              <a:t>表名</a:t>
            </a:r>
            <a:r>
              <a:rPr lang="en-US" altLang="zh-CN" dirty="0"/>
              <a:t>',{NAME=&gt;'</a:t>
            </a:r>
            <a:r>
              <a:rPr lang="en-US" altLang="zh-CN" dirty="0" err="1"/>
              <a:t>grade',TTL</a:t>
            </a:r>
            <a:r>
              <a:rPr lang="en-US" altLang="zh-CN" dirty="0"/>
              <a:t>=&gt;'</a:t>
            </a:r>
            <a:r>
              <a:rPr lang="zh-CN" altLang="en-US" dirty="0"/>
              <a:t>时间</a:t>
            </a:r>
            <a:r>
              <a:rPr lang="en-US" altLang="zh-CN" dirty="0"/>
              <a:t>'}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6F4925-F970-9649-8568-9AD356C9B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79" y="3055981"/>
            <a:ext cx="6540500" cy="11938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E63DA27-22AF-6C4D-A68A-FA1BBD04F0F9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10025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>
            <a:grpSpLocks noChangeAspect="1"/>
          </p:cNvGrpSpPr>
          <p:nvPr/>
        </p:nvGrpSpPr>
        <p:grpSpPr bwMode="auto">
          <a:xfrm>
            <a:off x="2109242" y="1279477"/>
            <a:ext cx="2637024" cy="5454707"/>
            <a:chOff x="1892" y="489"/>
            <a:chExt cx="1810" cy="3744"/>
          </a:xfrm>
        </p:grpSpPr>
        <p:sp>
          <p:nvSpPr>
            <p:cNvPr id="13" name="Freeform 17"/>
            <p:cNvSpPr/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18"/>
            <p:cNvSpPr/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9" name="Freeform 23"/>
            <p:cNvSpPr/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0" name="Freeform 24"/>
            <p:cNvSpPr/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25"/>
            <p:cNvSpPr/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357699" y="1924006"/>
            <a:ext cx="3096012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创建表命令？</a:t>
            </a:r>
          </a:p>
        </p:txBody>
      </p:sp>
      <p:sp>
        <p:nvSpPr>
          <p:cNvPr id="31" name="Oval 30"/>
          <p:cNvSpPr/>
          <p:nvPr/>
        </p:nvSpPr>
        <p:spPr>
          <a:xfrm>
            <a:off x="5381821" y="1924005"/>
            <a:ext cx="771483" cy="7714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57699" y="2963441"/>
            <a:ext cx="3312036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查看表结构命令？</a:t>
            </a:r>
          </a:p>
        </p:txBody>
      </p:sp>
      <p:sp>
        <p:nvSpPr>
          <p:cNvPr id="34" name="Oval 33"/>
          <p:cNvSpPr/>
          <p:nvPr/>
        </p:nvSpPr>
        <p:spPr>
          <a:xfrm>
            <a:off x="5381821" y="2963441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37" y="2149021"/>
            <a:ext cx="321451" cy="3214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37" y="3206883"/>
            <a:ext cx="321451" cy="321451"/>
          </a:xfrm>
          <a:prstGeom prst="rect">
            <a:avLst/>
          </a:prstGeom>
        </p:spPr>
      </p:pic>
      <p:sp>
        <p:nvSpPr>
          <p:cNvPr id="23" name="TextBox 29">
            <a:extLst>
              <a:ext uri="{FF2B5EF4-FFF2-40B4-BE49-F238E27FC236}">
                <a16:creationId xmlns:a16="http://schemas.microsoft.com/office/drawing/2014/main" id="{23DBE071-4594-294D-BDB3-2DC77BD33E0C}"/>
              </a:ext>
            </a:extLst>
          </p:cNvPr>
          <p:cNvSpPr txBox="1"/>
          <p:nvPr/>
        </p:nvSpPr>
        <p:spPr>
          <a:xfrm>
            <a:off x="6397141" y="3976366"/>
            <a:ext cx="3056570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修改表结构？</a:t>
            </a:r>
          </a:p>
        </p:txBody>
      </p:sp>
      <p:sp>
        <p:nvSpPr>
          <p:cNvPr id="24" name="Oval 30">
            <a:extLst>
              <a:ext uri="{FF2B5EF4-FFF2-40B4-BE49-F238E27FC236}">
                <a16:creationId xmlns:a16="http://schemas.microsoft.com/office/drawing/2014/main" id="{1552DAA7-9FD4-634C-8B4E-49DE34E9E42B}"/>
              </a:ext>
            </a:extLst>
          </p:cNvPr>
          <p:cNvSpPr/>
          <p:nvPr/>
        </p:nvSpPr>
        <p:spPr>
          <a:xfrm>
            <a:off x="5421263" y="3976365"/>
            <a:ext cx="771483" cy="7714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E02DA0B4-D286-9F49-A476-B249B19124E7}"/>
              </a:ext>
            </a:extLst>
          </p:cNvPr>
          <p:cNvSpPr txBox="1"/>
          <p:nvPr/>
        </p:nvSpPr>
        <p:spPr>
          <a:xfrm>
            <a:off x="6397141" y="5056485"/>
            <a:ext cx="3272594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启用表禁用表？</a:t>
            </a:r>
          </a:p>
        </p:txBody>
      </p:sp>
      <p:sp>
        <p:nvSpPr>
          <p:cNvPr id="26" name="Oval 33">
            <a:extLst>
              <a:ext uri="{FF2B5EF4-FFF2-40B4-BE49-F238E27FC236}">
                <a16:creationId xmlns:a16="http://schemas.microsoft.com/office/drawing/2014/main" id="{93B43766-F785-6D4C-B196-1545FD88B5E2}"/>
              </a:ext>
            </a:extLst>
          </p:cNvPr>
          <p:cNvSpPr/>
          <p:nvPr/>
        </p:nvSpPr>
        <p:spPr>
          <a:xfrm>
            <a:off x="5421263" y="5056485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5">
            <a:extLst>
              <a:ext uri="{FF2B5EF4-FFF2-40B4-BE49-F238E27FC236}">
                <a16:creationId xmlns:a16="http://schemas.microsoft.com/office/drawing/2014/main" id="{6F43CBA3-50CA-BC40-8E92-307007321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79" y="4201381"/>
            <a:ext cx="321451" cy="321451"/>
          </a:xfrm>
          <a:prstGeom prst="rect">
            <a:avLst/>
          </a:prstGeom>
        </p:spPr>
      </p:pic>
      <p:pic>
        <p:nvPicPr>
          <p:cNvPr id="28" name="Picture 36">
            <a:extLst>
              <a:ext uri="{FF2B5EF4-FFF2-40B4-BE49-F238E27FC236}">
                <a16:creationId xmlns:a16="http://schemas.microsoft.com/office/drawing/2014/main" id="{0D53C84D-9640-674F-9051-8E3E0AF97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79" y="5299927"/>
            <a:ext cx="321451" cy="321451"/>
          </a:xfrm>
          <a:prstGeom prst="rect">
            <a:avLst/>
          </a:prstGeom>
        </p:spPr>
      </p:pic>
      <p:sp>
        <p:nvSpPr>
          <p:cNvPr id="29" name="标题 1">
            <a:extLst>
              <a:ext uri="{FF2B5EF4-FFF2-40B4-BE49-F238E27FC236}">
                <a16:creationId xmlns:a16="http://schemas.microsoft.com/office/drawing/2014/main" id="{EBCA570F-F539-034F-BE07-CEC67E985FA3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课堂检测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A12E9D72-404A-F949-85B0-110A69F592AC}"/>
              </a:ext>
            </a:extLst>
          </p:cNvPr>
          <p:cNvSpPr txBox="1"/>
          <p:nvPr/>
        </p:nvSpPr>
        <p:spPr>
          <a:xfrm>
            <a:off x="6426512" y="6062896"/>
            <a:ext cx="3243223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修改版本数量？</a:t>
            </a:r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69092F5B-CB32-BC4F-BB4E-F549A69F949D}"/>
              </a:ext>
            </a:extLst>
          </p:cNvPr>
          <p:cNvSpPr/>
          <p:nvPr/>
        </p:nvSpPr>
        <p:spPr>
          <a:xfrm>
            <a:off x="5450634" y="6062896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6">
            <a:extLst>
              <a:ext uri="{FF2B5EF4-FFF2-40B4-BE49-F238E27FC236}">
                <a16:creationId xmlns:a16="http://schemas.microsoft.com/office/drawing/2014/main" id="{F38A720D-DAEC-A146-B2E4-ECF2AA428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50" y="6306338"/>
            <a:ext cx="321451" cy="3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3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24" grpId="0" animBg="1"/>
      <p:bldP spid="26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811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20116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23895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4285" y="3187065"/>
            <a:ext cx="9079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为什么要学习基本操作</a:t>
            </a:r>
            <a:r>
              <a:rPr lang="zh-CN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197076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2318426" y="2500973"/>
            <a:ext cx="8863477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1</a:t>
            </a:r>
            <a:r>
              <a:rPr kumimoji="0"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.</a:t>
            </a:r>
            <a:r>
              <a:rPr kumimoji="0"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通过命令进行数据库的管理很方便</a:t>
            </a:r>
            <a:endParaRPr kumimoji="0"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7B943D0-9587-0F46-BAC5-98AFE4E35323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为什么学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444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Han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409" y="2759069"/>
            <a:ext cx="101892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err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Hbase</a:t>
            </a:r>
            <a:r>
              <a:rPr lang="zh-CN" altLang="en-US" sz="6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sz="6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8835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611444" y="1345946"/>
            <a:ext cx="9618977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kumimoji="0"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</a:p>
          <a:p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start-all.sh</a:t>
            </a:r>
            <a:endParaRPr kumimoji="0"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kumimoji="0" lang="en-US" altLang="zh-CN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kumimoji="0"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start-hbase.sh</a:t>
            </a:r>
          </a:p>
          <a:p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0"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kumimoji="0" lang="en-US" altLang="zh-CN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kumimoji="0"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stop-hbase.sh</a:t>
            </a:r>
            <a:endParaRPr kumimoji="0"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47" y="6321209"/>
            <a:ext cx="4717467" cy="6233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79" y="2172733"/>
            <a:ext cx="12505671" cy="1902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79" y="5056485"/>
            <a:ext cx="12528442" cy="1063736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72CC2D7-A888-1B4E-BB02-692908845685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环境检测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50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703113" y="881572"/>
            <a:ext cx="11340081" cy="189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marL="914400" lvl="1" indent="-45720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测试</a:t>
            </a:r>
            <a:r>
              <a:rPr kumimoji="0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HBASE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是否安装成功</a:t>
            </a: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kumimoji="0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kumimoji="0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jps</a:t>
            </a:r>
            <a:endParaRPr kumimoji="0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  <a:p>
            <a:pPr marL="457200" lvl="1" indent="0" latinLnBrk="1">
              <a:lnSpc>
                <a:spcPct val="140000"/>
              </a:lnSpc>
              <a:spcBef>
                <a:spcPts val="773"/>
              </a:spcBef>
              <a:buClr>
                <a:schemeClr val="accent1"/>
              </a:buClr>
            </a:pP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新增了</a:t>
            </a:r>
            <a:r>
              <a:rPr kumimoji="0"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HQuorumPeer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，</a:t>
            </a:r>
            <a:r>
              <a:rPr kumimoji="0"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HRegionServer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和</a:t>
            </a:r>
            <a:r>
              <a:rPr kumimoji="0"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HMaster</a:t>
            </a:r>
            <a:r>
              <a:rPr kumimoji="0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三个进程。</a:t>
            </a:r>
            <a:endParaRPr kumimoji="0"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MT" pitchFamily="2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99" y="2968253"/>
            <a:ext cx="7776559" cy="356649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60F9B389-ED44-8F4C-900E-90289B15A6F5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环境检测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869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60851" y="1138175"/>
            <a:ext cx="97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输入</a:t>
            </a:r>
            <a:r>
              <a:rPr lang="en-US" altLang="zh-CN" sz="2800" dirty="0">
                <a:latin typeface="+mj-ea"/>
                <a:ea typeface="+mj-ea"/>
              </a:rPr>
              <a:t>http://192.168.31.109:16030/rs-status</a:t>
            </a:r>
            <a:r>
              <a:rPr lang="zh-CN" altLang="en-US" sz="2800" dirty="0">
                <a:latin typeface="+mj-ea"/>
                <a:ea typeface="+mj-ea"/>
              </a:rPr>
              <a:t>查看一下状态</a:t>
            </a:r>
            <a:r>
              <a:rPr lang="en-US" altLang="zh-CN" sz="2800" dirty="0">
                <a:latin typeface="+mj-ea"/>
                <a:ea typeface="+mj-ea"/>
              </a:rPr>
              <a:t>:</a:t>
            </a:r>
            <a:endParaRPr lang="en-US" altLang="zh-CN" sz="28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9" y="1661395"/>
            <a:ext cx="11486902" cy="5535612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BF11793-2B01-1B49-B125-A0200C83743B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环境检测</a:t>
            </a:r>
          </a:p>
        </p:txBody>
      </p:sp>
    </p:spTree>
    <p:extLst>
      <p:ext uri="{BB962C8B-B14F-4D97-AF65-F5344CB8AC3E}">
        <p14:creationId xmlns:p14="http://schemas.microsoft.com/office/powerpoint/2010/main" val="34919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851" y="1138175"/>
            <a:ext cx="112011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05" y="2004609"/>
            <a:ext cx="9112940" cy="216148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979C512-EE9E-9243-8826-D31B1403DC9C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429097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5A94CE-D43D-DE44-A0EB-2F85D8101117}"/>
              </a:ext>
            </a:extLst>
          </p:cNvPr>
          <p:cNvSpPr txBox="1"/>
          <p:nvPr/>
        </p:nvSpPr>
        <p:spPr>
          <a:xfrm>
            <a:off x="1060851" y="1138175"/>
            <a:ext cx="112011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root@hadoopmaster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 MT" pitchFamily="2" charset="0"/>
              </a:rPr>
              <a:t> home]# exit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CA61D9-C656-6348-ADC8-240ECD498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2464197"/>
            <a:ext cx="5905500" cy="7620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46F986E4-7380-E04D-A543-7F46DDE9F06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3749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356</Words>
  <Application>Microsoft Macintosh PowerPoint</Application>
  <PresentationFormat>自定义</PresentationFormat>
  <Paragraphs>129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宋体</vt:lpstr>
      <vt:lpstr>微软雅黑</vt:lpstr>
      <vt:lpstr>Bebas Neue</vt:lpstr>
      <vt:lpstr>Browallia New</vt:lpstr>
      <vt:lpstr>Malgun Gothic</vt:lpstr>
      <vt:lpstr>Segoe UI</vt:lpstr>
      <vt:lpstr>Arial</vt:lpstr>
      <vt:lpstr>Calibri</vt:lpstr>
      <vt:lpstr>Calibri Light</vt:lpstr>
      <vt:lpstr>Gill Sans MT</vt:lpstr>
      <vt:lpstr>Impact</vt:lpstr>
      <vt:lpstr>Wingdings</vt:lpstr>
      <vt:lpstr>第一PPT，www.1ppt.com</vt:lpstr>
      <vt:lpstr>主题1</vt:lpstr>
      <vt:lpstr>第12单元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2018-10-22T06:16:10Z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