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2"/>
  </p:sldMasterIdLst>
  <p:notesMasterIdLst>
    <p:notesMasterId r:id="rId21"/>
  </p:notesMasterIdLst>
  <p:handoutMasterIdLst>
    <p:handoutMasterId r:id="rId22"/>
  </p:handoutMasterIdLst>
  <p:sldIdLst>
    <p:sldId id="1653" r:id="rId3"/>
    <p:sldId id="10407" r:id="rId4"/>
    <p:sldId id="10408" r:id="rId5"/>
    <p:sldId id="10442" r:id="rId6"/>
    <p:sldId id="10389" r:id="rId7"/>
    <p:sldId id="10395" r:id="rId8"/>
    <p:sldId id="10396" r:id="rId9"/>
    <p:sldId id="10397" r:id="rId10"/>
    <p:sldId id="10403" r:id="rId11"/>
    <p:sldId id="10398" r:id="rId12"/>
    <p:sldId id="10400" r:id="rId13"/>
    <p:sldId id="10402" r:id="rId14"/>
    <p:sldId id="10399" r:id="rId15"/>
    <p:sldId id="10404" r:id="rId16"/>
    <p:sldId id="10405" r:id="rId17"/>
    <p:sldId id="10406" r:id="rId18"/>
    <p:sldId id="10409" r:id="rId19"/>
    <p:sldId id="515" r:id="rId20"/>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04">
          <p15:clr>
            <a:srgbClr val="A4A3A4"/>
          </p15:clr>
        </p15:guide>
        <p15:guide id="2" orient="horz" pos="4130">
          <p15:clr>
            <a:srgbClr val="A4A3A4"/>
          </p15:clr>
        </p15:guide>
        <p15:guide id="3" pos="4066">
          <p15:clr>
            <a:srgbClr val="A4A3A4"/>
          </p15:clr>
        </p15:guide>
        <p15:guide id="4" pos="557">
          <p15:clr>
            <a:srgbClr val="A4A3A4"/>
          </p15:clr>
        </p15:guide>
        <p15:guide id="5" pos="7430">
          <p15:clr>
            <a:srgbClr val="A4A3A4"/>
          </p15:clr>
        </p15:guide>
        <p15:guide id="6" pos="6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D7C3"/>
    <a:srgbClr val="FFB700"/>
    <a:srgbClr val="E5DAC9"/>
    <a:srgbClr val="FFC600"/>
    <a:srgbClr val="953D19"/>
    <a:srgbClr val="CC936B"/>
    <a:srgbClr val="CD763D"/>
    <a:srgbClr val="7F1513"/>
    <a:srgbClr val="F89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86" autoAdjust="0"/>
    <p:restoredTop sz="86159" autoAdjust="0"/>
  </p:normalViewPr>
  <p:slideViewPr>
    <p:cSldViewPr>
      <p:cViewPr varScale="1">
        <p:scale>
          <a:sx n="95" d="100"/>
          <a:sy n="95" d="100"/>
        </p:scale>
        <p:origin x="208" y="224"/>
      </p:cViewPr>
      <p:guideLst>
        <p:guide orient="horz" pos="304"/>
        <p:guide orient="horz" pos="4130"/>
        <p:guide pos="4066"/>
        <p:guide pos="557"/>
        <p:guide pos="7430"/>
        <p:guide pos="6960"/>
      </p:guideLst>
    </p:cSldViewPr>
  </p:slideViewPr>
  <p:outlineViewPr>
    <p:cViewPr>
      <p:scale>
        <a:sx n="100" d="100"/>
        <a:sy n="100" d="100"/>
      </p:scale>
      <p:origin x="0" y="0"/>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69" d="100"/>
          <a:sy n="69" d="100"/>
        </p:scale>
        <p:origin x="282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3906034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2018/10/19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012172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2</a:t>
            </a:fld>
            <a:endParaRPr lang="zh-CN" altLang="en-US"/>
          </a:p>
        </p:txBody>
      </p:sp>
    </p:spTree>
    <p:extLst>
      <p:ext uri="{BB962C8B-B14F-4D97-AF65-F5344CB8AC3E}">
        <p14:creationId xmlns:p14="http://schemas.microsoft.com/office/powerpoint/2010/main" val="1643908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1938722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2413112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294335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444472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316695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3691569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通过模拟面试的形式，贯彻和覆盖课堂知识点；</a:t>
            </a:r>
          </a:p>
          <a:p>
            <a:r>
              <a:rPr lang="zh-CN" altLang="en-US"/>
              <a:t>替代传统的下课前知识总结。</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155064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chemeClr val="accent1"/>
              </a:solidFill>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3064035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4</a:t>
            </a:fld>
            <a:endParaRPr lang="zh-CN" altLang="en-US"/>
          </a:p>
        </p:txBody>
      </p:sp>
    </p:spTree>
    <p:extLst>
      <p:ext uri="{BB962C8B-B14F-4D97-AF65-F5344CB8AC3E}">
        <p14:creationId xmlns:p14="http://schemas.microsoft.com/office/powerpoint/2010/main" val="350129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77947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364033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4189032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66053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421295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117601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615DFD-8505-4C7B-90FE-F45A3565472F}" type="datetimeFigureOut">
              <a:rPr lang="zh-CN" altLang="en-US" smtClean="0"/>
              <a:t>2018/10/19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406F3C-FA24-4A80-8CD4-EE5698C541F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306"/>
            <a:ext cx="11572875" cy="1205442"/>
          </a:xfrm>
        </p:spPr>
        <p:txBody>
          <a:bodyPr/>
          <a:lstStyle/>
          <a:p>
            <a:r>
              <a:rPr lang="zh-CN" altLang="en-US"/>
              <a:t>单击此处编辑母版标题样式</a:t>
            </a:r>
          </a:p>
        </p:txBody>
      </p:sp>
      <p:sp>
        <p:nvSpPr>
          <p:cNvPr id="3" name="日期占位符 2"/>
          <p:cNvSpPr>
            <a:spLocks noGrp="1"/>
          </p:cNvSpPr>
          <p:nvPr>
            <p:ph type="dt" sz="half" idx="10"/>
          </p:nvPr>
        </p:nvSpPr>
        <p:spPr>
          <a:xfrm>
            <a:off x="642938" y="6704266"/>
            <a:ext cx="3000375" cy="383732"/>
          </a:xfrm>
        </p:spPr>
        <p:txBody>
          <a:bodyPr/>
          <a:lstStyle>
            <a:lvl1pPr>
              <a:defRPr/>
            </a:lvl1pPr>
          </a:lstStyle>
          <a:p>
            <a:fld id="{DD615DFD-8505-4C7B-90FE-F45A3565472F}" type="datetimeFigureOut">
              <a:rPr lang="zh-CN" altLang="en-US" smtClean="0"/>
              <a:t>2018/10/19</a:t>
            </a:fld>
            <a:endParaRPr lang="zh-CN" altLang="en-US"/>
          </a:p>
        </p:txBody>
      </p:sp>
      <p:sp>
        <p:nvSpPr>
          <p:cNvPr id="4" name="页脚占位符 3"/>
          <p:cNvSpPr>
            <a:spLocks noGrp="1"/>
          </p:cNvSpPr>
          <p:nvPr>
            <p:ph type="ftr" sz="quarter" idx="11"/>
          </p:nvPr>
        </p:nvSpPr>
        <p:spPr>
          <a:xfrm>
            <a:off x="4393406" y="6704266"/>
            <a:ext cx="4071938" cy="383732"/>
          </a:xfrm>
        </p:spPr>
        <p:txBody>
          <a:bodyPr/>
          <a:lstStyle>
            <a:lvl1pPr>
              <a:defRPr/>
            </a:lvl1pPr>
          </a:lstStyle>
          <a:p>
            <a:endParaRPr lang="zh-CN" altLang="en-US"/>
          </a:p>
        </p:txBody>
      </p:sp>
      <p:sp>
        <p:nvSpPr>
          <p:cNvPr id="5" name="灯片编号占位符 4"/>
          <p:cNvSpPr>
            <a:spLocks noGrp="1"/>
          </p:cNvSpPr>
          <p:nvPr>
            <p:ph type="sldNum" sz="quarter" idx="12"/>
          </p:nvPr>
        </p:nvSpPr>
        <p:spPr>
          <a:xfrm>
            <a:off x="9215438" y="6704266"/>
            <a:ext cx="3000375" cy="383732"/>
          </a:xfrm>
        </p:spPr>
        <p:txBody>
          <a:bodyPr/>
          <a:lstStyle>
            <a:lvl1pPr>
              <a:defRPr/>
            </a:lvl1pPr>
          </a:lstStyle>
          <a:p>
            <a:fld id="{27406F3C-FA24-4A80-8CD4-EE5698C541FD}" type="slidenum">
              <a:rPr lang="zh-CN" altLang="en-US" smtClean="0"/>
              <a:t>‹#›</a:t>
            </a:fld>
            <a:endParaRPr lang="zh-CN" altLang="en-US"/>
          </a:p>
        </p:txBody>
      </p:sp>
    </p:spTree>
    <p:extLst>
      <p:ext uri="{BB962C8B-B14F-4D97-AF65-F5344CB8AC3E}">
        <p14:creationId xmlns:p14="http://schemas.microsoft.com/office/powerpoint/2010/main" val="279376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84039" y="385072"/>
            <a:ext cx="11090672" cy="1397978"/>
          </a:xfrm>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a:xfrm>
            <a:off x="884039" y="6703596"/>
            <a:ext cx="2893219" cy="385072"/>
          </a:xfrm>
        </p:spPr>
        <p:txBody>
          <a:bodyPr/>
          <a:lstStyle/>
          <a:p>
            <a:fld id="{DD615DFD-8505-4C7B-90FE-F45A3565472F}" type="datetimeFigureOut">
              <a:rPr lang="zh-CN" altLang="en-US" smtClean="0"/>
              <a:t>2018/10/19</a:t>
            </a:fld>
            <a:endParaRPr lang="zh-CN" altLang="en-US"/>
          </a:p>
        </p:txBody>
      </p:sp>
      <p:sp>
        <p:nvSpPr>
          <p:cNvPr id="5" name="页脚占位符 4"/>
          <p:cNvSpPr>
            <a:spLocks noGrp="1"/>
          </p:cNvSpPr>
          <p:nvPr>
            <p:ph type="ftr" sz="quarter" idx="11"/>
          </p:nvPr>
        </p:nvSpPr>
        <p:spPr>
          <a:xfrm>
            <a:off x="4259461" y="6703596"/>
            <a:ext cx="4339828" cy="385072"/>
          </a:xfrm>
        </p:spPr>
        <p:txBody>
          <a:bodyPr/>
          <a:lstStyle/>
          <a:p>
            <a:endParaRPr lang="zh-CN" altLang="en-US"/>
          </a:p>
        </p:txBody>
      </p:sp>
      <p:sp>
        <p:nvSpPr>
          <p:cNvPr id="6" name="灯片编号占位符 5"/>
          <p:cNvSpPr>
            <a:spLocks noGrp="1"/>
          </p:cNvSpPr>
          <p:nvPr>
            <p:ph type="sldNum" sz="quarter" idx="12"/>
          </p:nvPr>
        </p:nvSpPr>
        <p:spPr>
          <a:xfrm>
            <a:off x="9081492" y="6703596"/>
            <a:ext cx="2893219" cy="385072"/>
          </a:xfrm>
        </p:spPr>
        <p:txBody>
          <a:bodyPr/>
          <a:lstStyle/>
          <a:p>
            <a:fld id="{27406F3C-FA24-4A80-8CD4-EE5698C541FD}" type="slidenum">
              <a:rPr lang="zh-CN" altLang="en-US" smtClean="0"/>
              <a:t>‹#›</a:t>
            </a:fld>
            <a:endParaRPr lang="zh-CN" altLang="en-US"/>
          </a:p>
        </p:txBody>
      </p:sp>
    </p:spTree>
    <p:extLst>
      <p:ext uri="{BB962C8B-B14F-4D97-AF65-F5344CB8AC3E}">
        <p14:creationId xmlns:p14="http://schemas.microsoft.com/office/powerpoint/2010/main" val="413940876"/>
      </p:ext>
    </p:extLst>
  </p:cSld>
  <p:clrMapOvr>
    <a:masterClrMapping/>
  </p:clrMapOvr>
  <mc:AlternateContent xmlns:mc="http://schemas.openxmlformats.org/markup-compatibility/2006" xmlns:p14="http://schemas.microsoft.com/office/powerpoint/2010/main">
    <mc:Choice Requires="p14">
      <p:transition spd="slow" p14:dur="1399">
        <p:checker/>
      </p:transition>
    </mc:Choice>
    <mc:Fallback xmlns="">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3964" y="305327"/>
            <a:ext cx="12293269" cy="948814"/>
          </a:xfrm>
        </p:spPr>
        <p:txBody>
          <a:bodyPr/>
          <a:lstStyle/>
          <a:p>
            <a:r>
              <a:rPr lang="zh-CN" altLang="en-US"/>
              <a:t>单击此处编辑母版标题样式</a:t>
            </a:r>
            <a:endParaRPr lang="en-US"/>
          </a:p>
        </p:txBody>
      </p:sp>
      <p:sp>
        <p:nvSpPr>
          <p:cNvPr id="3" name="矩形 2"/>
          <p:cNvSpPr/>
          <p:nvPr/>
        </p:nvSpPr>
        <p:spPr bwMode="auto">
          <a:xfrm>
            <a:off x="0" y="0"/>
            <a:ext cx="12858750" cy="7232650"/>
          </a:xfrm>
          <a:prstGeom prst="rect">
            <a:avLst/>
          </a:prstGeom>
          <a:noFill/>
          <a:ln>
            <a:solidFill>
              <a:schemeClr val="tx1">
                <a:alpha val="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9078" tIns="151262" rIns="189078" bIns="151262" numCol="1" spcCol="0" rtlCol="0" fromWordArt="0" anchor="t" anchorCtr="0" forceAA="0" compatLnSpc="1">
            <a:noAutofit/>
          </a:bodyPr>
          <a:lstStyle/>
          <a:p>
            <a:pPr algn="ctr" defTabSz="1310832" fontAlgn="base">
              <a:lnSpc>
                <a:spcPct val="90000"/>
              </a:lnSpc>
              <a:spcBef>
                <a:spcPct val="0"/>
              </a:spcBef>
              <a:spcAft>
                <a:spcPct val="0"/>
              </a:spcAft>
            </a:pPr>
            <a:endParaRPr lang="zh-CN" altLang="en-US" sz="2482" dirty="0" err="1">
              <a:gradFill>
                <a:gsLst>
                  <a:gs pos="0">
                    <a:srgbClr val="FFFFFF"/>
                  </a:gs>
                  <a:gs pos="100000">
                    <a:srgbClr val="FFFFFF"/>
                  </a:gs>
                </a:gsLst>
                <a:lin ang="5400000" scaled="0"/>
              </a:gradFill>
              <a:ea typeface="Segoe UI" panose="020B0502040204020203" charset="0"/>
              <a:cs typeface="Segoe UI" panose="020B0502040204020203" charset="0"/>
            </a:endParaRPr>
          </a:p>
        </p:txBody>
      </p:sp>
      <p:sp>
        <p:nvSpPr>
          <p:cNvPr id="4" name="矩形 3"/>
          <p:cNvSpPr/>
          <p:nvPr/>
        </p:nvSpPr>
        <p:spPr bwMode="auto">
          <a:xfrm>
            <a:off x="157575" y="157588"/>
            <a:ext cx="12858750" cy="7232650"/>
          </a:xfrm>
          <a:prstGeom prst="rect">
            <a:avLst/>
          </a:prstGeom>
          <a:noFill/>
          <a:ln>
            <a:solidFill>
              <a:schemeClr val="tx1">
                <a:alpha val="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9078" tIns="151262" rIns="189078" bIns="151262" numCol="1" spcCol="0" rtlCol="0" fromWordArt="0" anchor="t" anchorCtr="0" forceAA="0" compatLnSpc="1">
            <a:noAutofit/>
          </a:bodyPr>
          <a:lstStyle/>
          <a:p>
            <a:pPr algn="ctr" defTabSz="1310832" fontAlgn="base">
              <a:lnSpc>
                <a:spcPct val="90000"/>
              </a:lnSpc>
              <a:spcBef>
                <a:spcPct val="0"/>
              </a:spcBef>
              <a:spcAft>
                <a:spcPct val="0"/>
              </a:spcAft>
            </a:pPr>
            <a:endParaRPr lang="zh-CN" altLang="en-US" sz="2482" dirty="0" err="1">
              <a:gradFill>
                <a:gsLst>
                  <a:gs pos="0">
                    <a:srgbClr val="FFFFFF"/>
                  </a:gs>
                  <a:gs pos="100000">
                    <a:srgbClr val="FFFFFF"/>
                  </a:gs>
                </a:gsLst>
                <a:lin ang="5400000" scaled="0"/>
              </a:gradFill>
              <a:ea typeface="Segoe UI" panose="020B0502040204020203" charset="0"/>
              <a:cs typeface="Segoe UI" panose="020B0502040204020203" charset="0"/>
            </a:endParaRPr>
          </a:p>
        </p:txBody>
      </p:sp>
    </p:spTree>
    <p:extLst>
      <p:ext uri="{BB962C8B-B14F-4D97-AF65-F5344CB8AC3E}">
        <p14:creationId xmlns:p14="http://schemas.microsoft.com/office/powerpoint/2010/main" val="36999559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42938" y="6750473"/>
            <a:ext cx="3000375" cy="338193"/>
          </a:xfrm>
        </p:spPr>
        <p:txBody>
          <a:bodyPr/>
          <a:lstStyle/>
          <a:p>
            <a:fld id="{DD615DFD-8505-4C7B-90FE-F45A3565472F}" type="datetimeFigureOut">
              <a:rPr lang="zh-CN" altLang="en-US" smtClean="0"/>
              <a:t>2018/10/19</a:t>
            </a:fld>
            <a:endParaRPr lang="zh-CN" altLang="en-US"/>
          </a:p>
        </p:txBody>
      </p:sp>
      <p:sp>
        <p:nvSpPr>
          <p:cNvPr id="3" name="页脚占位符 2"/>
          <p:cNvSpPr>
            <a:spLocks noGrp="1"/>
          </p:cNvSpPr>
          <p:nvPr>
            <p:ph type="ftr" sz="quarter" idx="11"/>
          </p:nvPr>
        </p:nvSpPr>
        <p:spPr>
          <a:xfrm>
            <a:off x="4393406" y="6750473"/>
            <a:ext cx="4071938" cy="338193"/>
          </a:xfrm>
        </p:spPr>
        <p:txBody>
          <a:bodyPr/>
          <a:lstStyle/>
          <a:p>
            <a:endParaRPr lang="zh-CN" altLang="en-US"/>
          </a:p>
        </p:txBody>
      </p:sp>
      <p:sp>
        <p:nvSpPr>
          <p:cNvPr id="4" name="灯片编号占位符 3"/>
          <p:cNvSpPr>
            <a:spLocks noGrp="1"/>
          </p:cNvSpPr>
          <p:nvPr>
            <p:ph type="sldNum" sz="quarter" idx="12"/>
          </p:nvPr>
        </p:nvSpPr>
        <p:spPr>
          <a:xfrm>
            <a:off x="9215438" y="6750473"/>
            <a:ext cx="3000375" cy="338193"/>
          </a:xfrm>
        </p:spPr>
        <p:txBody>
          <a:bodyPr/>
          <a:lstStyle/>
          <a:p>
            <a:fld id="{27406F3C-FA24-4A80-8CD4-EE5698C541FD}" type="slidenum">
              <a:rPr lang="zh-CN" altLang="en-US" smtClean="0"/>
              <a:t>‹#›</a:t>
            </a:fld>
            <a:endParaRPr lang="zh-CN" altLang="en-US"/>
          </a:p>
        </p:txBody>
      </p:sp>
    </p:spTree>
    <p:extLst>
      <p:ext uri="{BB962C8B-B14F-4D97-AF65-F5344CB8AC3E}">
        <p14:creationId xmlns:p14="http://schemas.microsoft.com/office/powerpoint/2010/main" val="1823616151"/>
      </p:ext>
    </p:extLst>
  </p:cSld>
  <p:clrMapOvr>
    <a:masterClrMapping/>
  </p:clrMapOvr>
  <p:transition spd="med">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Accent Color 3">
    <p:bg>
      <p:bgRef idx="1001">
        <a:schemeClr val="bg1"/>
      </p:bgRef>
    </p:bg>
    <p:spTree>
      <p:nvGrpSpPr>
        <p:cNvPr id="1" name=""/>
        <p:cNvGrpSpPr/>
        <p:nvPr/>
      </p:nvGrpSpPr>
      <p:grpSpPr>
        <a:xfrm>
          <a:off x="0" y="0"/>
          <a:ext cx="0" cy="0"/>
          <a:chOff x="0" y="0"/>
          <a:chExt cx="0" cy="0"/>
        </a:xfrm>
      </p:grpSpPr>
      <p:sp>
        <p:nvSpPr>
          <p:cNvPr id="2" name="矩形 1"/>
          <p:cNvSpPr/>
          <p:nvPr/>
        </p:nvSpPr>
        <p:spPr bwMode="auto">
          <a:xfrm>
            <a:off x="0" y="0"/>
            <a:ext cx="12858750" cy="7232650"/>
          </a:xfrm>
          <a:prstGeom prst="rect">
            <a:avLst/>
          </a:prstGeom>
          <a:noFill/>
          <a:ln>
            <a:solidFill>
              <a:schemeClr val="tx1">
                <a:alpha val="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9078" tIns="151262" rIns="189078" bIns="151262" numCol="1" spcCol="0" rtlCol="0" fromWordArt="0" anchor="t" anchorCtr="0" forceAA="0" compatLnSpc="1">
            <a:noAutofit/>
          </a:bodyPr>
          <a:lstStyle/>
          <a:p>
            <a:pPr algn="ctr" defTabSz="1310832" fontAlgn="base">
              <a:lnSpc>
                <a:spcPct val="90000"/>
              </a:lnSpc>
              <a:spcBef>
                <a:spcPct val="0"/>
              </a:spcBef>
              <a:spcAft>
                <a:spcPct val="0"/>
              </a:spcAft>
            </a:pPr>
            <a:endParaRPr lang="zh-CN" altLang="en-US" sz="2482" dirty="0" err="1">
              <a:gradFill>
                <a:gsLst>
                  <a:gs pos="0">
                    <a:srgbClr val="FFFFFF"/>
                  </a:gs>
                  <a:gs pos="100000">
                    <a:srgbClr val="FFFFFF"/>
                  </a:gs>
                </a:gsLst>
                <a:lin ang="5400000" scaled="0"/>
              </a:gradFill>
              <a:ea typeface="Segoe UI" panose="020B0502040204020203" charset="0"/>
              <a:cs typeface="Segoe UI" panose="020B0502040204020203" charset="0"/>
            </a:endParaRPr>
          </a:p>
        </p:txBody>
      </p:sp>
    </p:spTree>
    <p:extLst>
      <p:ext uri="{BB962C8B-B14F-4D97-AF65-F5344CB8AC3E}">
        <p14:creationId xmlns:p14="http://schemas.microsoft.com/office/powerpoint/2010/main" val="2289537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3" name="标题 1"/>
          <p:cNvSpPr>
            <a:spLocks noGrp="1"/>
          </p:cNvSpPr>
          <p:nvPr>
            <p:ph type="ctrTitle"/>
          </p:nvPr>
        </p:nvSpPr>
        <p:spPr>
          <a:xfrm>
            <a:off x="964407" y="1762229"/>
            <a:ext cx="10929938" cy="1550332"/>
          </a:xfrm>
          <a:prstGeom prst="rect">
            <a:avLst/>
          </a:prstGeom>
          <a:noFill/>
        </p:spPr>
        <p:txBody>
          <a:bodyPr lIns="128574" tIns="64287" rIns="128574" bIns="64287" anchor="ctr">
            <a:normAutofit/>
          </a:bodyPr>
          <a:lstStyle>
            <a:lvl1pPr algn="ctr">
              <a:defRPr sz="62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4" name="副标题 2"/>
          <p:cNvSpPr>
            <a:spLocks noGrp="1"/>
          </p:cNvSpPr>
          <p:nvPr>
            <p:ph type="subTitle" idx="1"/>
          </p:nvPr>
        </p:nvSpPr>
        <p:spPr>
          <a:xfrm>
            <a:off x="961268" y="3388500"/>
            <a:ext cx="10936215" cy="835359"/>
          </a:xfrm>
          <a:prstGeom prst="rect">
            <a:avLst/>
          </a:prstGeom>
        </p:spPr>
        <p:txBody>
          <a:bodyPr lIns="128574" tIns="64287" rIns="128574" bIns="64287"/>
          <a:lstStyle>
            <a:lvl1pPr marL="0" indent="0" algn="ctr">
              <a:buNone/>
              <a:defRPr sz="3900" b="1">
                <a:solidFill>
                  <a:schemeClr val="tx1"/>
                </a:solidFill>
                <a:latin typeface="微软雅黑" panose="020B0503020204020204" pitchFamily="34" charset="-122"/>
                <a:ea typeface="微软雅黑" panose="020B0503020204020204" pitchFamily="34" charset="-122"/>
              </a:defRPr>
            </a:lvl1pPr>
            <a:lvl2pPr marL="642869" indent="0" algn="ctr">
              <a:buNone/>
              <a:defRPr>
                <a:solidFill>
                  <a:schemeClr val="tx1">
                    <a:tint val="75000"/>
                  </a:schemeClr>
                </a:solidFill>
              </a:defRPr>
            </a:lvl2pPr>
            <a:lvl3pPr marL="1285738" indent="0" algn="ctr">
              <a:buNone/>
              <a:defRPr>
                <a:solidFill>
                  <a:schemeClr val="tx1">
                    <a:tint val="75000"/>
                  </a:schemeClr>
                </a:solidFill>
              </a:defRPr>
            </a:lvl3pPr>
            <a:lvl4pPr marL="1928607" indent="0" algn="ctr">
              <a:buNone/>
              <a:defRPr>
                <a:solidFill>
                  <a:schemeClr val="tx1">
                    <a:tint val="75000"/>
                  </a:schemeClr>
                </a:solidFill>
              </a:defRPr>
            </a:lvl4pPr>
            <a:lvl5pPr marL="2571476" indent="0" algn="ctr">
              <a:buNone/>
              <a:defRPr>
                <a:solidFill>
                  <a:schemeClr val="tx1">
                    <a:tint val="75000"/>
                  </a:schemeClr>
                </a:solidFill>
              </a:defRPr>
            </a:lvl5pPr>
            <a:lvl6pPr marL="3214345" indent="0" algn="ctr">
              <a:buNone/>
              <a:defRPr>
                <a:solidFill>
                  <a:schemeClr val="tx1">
                    <a:tint val="75000"/>
                  </a:schemeClr>
                </a:solidFill>
              </a:defRPr>
            </a:lvl6pPr>
            <a:lvl7pPr marL="3857214" indent="0" algn="ctr">
              <a:buNone/>
              <a:defRPr>
                <a:solidFill>
                  <a:schemeClr val="tx1">
                    <a:tint val="75000"/>
                  </a:schemeClr>
                </a:solidFill>
              </a:defRPr>
            </a:lvl7pPr>
            <a:lvl8pPr marL="4500082" indent="0" algn="ctr">
              <a:buNone/>
              <a:defRPr>
                <a:solidFill>
                  <a:schemeClr val="tx1">
                    <a:tint val="75000"/>
                  </a:schemeClr>
                </a:solidFill>
              </a:defRPr>
            </a:lvl8pPr>
            <a:lvl9pPr marL="5142951" indent="0" algn="ctr">
              <a:buNone/>
              <a:defRPr>
                <a:solidFill>
                  <a:schemeClr val="tx1">
                    <a:tint val="75000"/>
                  </a:schemeClr>
                </a:solidFill>
              </a:defRPr>
            </a:lvl9pPr>
          </a:lstStyle>
          <a:p>
            <a:r>
              <a:rPr lang="zh-CN" altLang="en-US" dirty="0"/>
              <a:t>单击此处编辑母版副标题样式</a:t>
            </a:r>
          </a:p>
        </p:txBody>
      </p:sp>
      <p:pic>
        <p:nvPicPr>
          <p:cNvPr id="23" name="图片 6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626" y="4334988"/>
            <a:ext cx="12874378" cy="292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4"/>
          <p:cNvSpPr>
            <a:spLocks noChangeArrowheads="1"/>
          </p:cNvSpPr>
          <p:nvPr userDrawn="1"/>
        </p:nvSpPr>
        <p:spPr bwMode="auto">
          <a:xfrm>
            <a:off x="3310703" y="5571821"/>
            <a:ext cx="6032003" cy="505616"/>
          </a:xfrm>
          <a:prstGeom prst="roundRect">
            <a:avLst>
              <a:gd name="adj" fmla="val 7292"/>
            </a:avLst>
          </a:prstGeom>
          <a:solidFill>
            <a:srgbClr val="FFFFFF">
              <a:alpha val="32156"/>
            </a:srgbClr>
          </a:solidFill>
          <a:ln>
            <a:noFill/>
          </a:ln>
          <a:extLst>
            <a:ext uri="{91240B29-F687-4F45-9708-019B960494DF}">
              <a14:hiddenLine xmlns:a14="http://schemas.microsoft.com/office/drawing/2010/main" w="12700">
                <a:solidFill>
                  <a:srgbClr val="42719B"/>
                </a:solidFill>
                <a:bevel/>
              </a14:hiddenLine>
            </a:ext>
          </a:extLst>
        </p:spPr>
        <p:txBody>
          <a:bodyPr lIns="128574" tIns="64287" rIns="128574" bIns="64287"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知识很简单  学习很快乐</a:t>
            </a:r>
            <a:endParaRPr lang="zh-CN" altLang="zh-CN" sz="3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147"/>
          <p:cNvSpPr>
            <a:spLocks noChangeArrowheads="1"/>
          </p:cNvSpPr>
          <p:nvPr userDrawn="1"/>
        </p:nvSpPr>
        <p:spPr bwMode="auto">
          <a:xfrm>
            <a:off x="3310698" y="5144893"/>
            <a:ext cx="6000750" cy="40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74" tIns="64287" rIns="128574" bIns="64287">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15.0</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课程体系  八维教育研究院</a:t>
            </a:r>
            <a:endPar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8862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4039" y="385072"/>
            <a:ext cx="11090672" cy="1397978"/>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84039" y="1925358"/>
            <a:ext cx="11090672" cy="45890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84039" y="6703595"/>
            <a:ext cx="2893219" cy="385072"/>
          </a:xfrm>
          <a:prstGeom prst="rect">
            <a:avLst/>
          </a:prstGeom>
        </p:spPr>
        <p:txBody>
          <a:bodyPr/>
          <a:lstStyle/>
          <a:p>
            <a:fld id="{73B3D490-D047-46FA-BFB9-06A35E31C10B}" type="datetimeFigureOut">
              <a:rPr lang="id-ID" smtClean="0"/>
              <a:t>19/10/18</a:t>
            </a:fld>
            <a:endParaRPr lang="id-ID"/>
          </a:p>
        </p:txBody>
      </p:sp>
      <p:sp>
        <p:nvSpPr>
          <p:cNvPr id="5" name="Footer Placeholder 4"/>
          <p:cNvSpPr>
            <a:spLocks noGrp="1"/>
          </p:cNvSpPr>
          <p:nvPr>
            <p:ph type="ftr" sz="quarter" idx="11"/>
          </p:nvPr>
        </p:nvSpPr>
        <p:spPr>
          <a:xfrm>
            <a:off x="4259461" y="6703595"/>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9081492" y="6703595"/>
            <a:ext cx="2893219" cy="385072"/>
          </a:xfrm>
          <a:prstGeom prst="rect">
            <a:avLst/>
          </a:prstGeom>
        </p:spPr>
        <p:txBody>
          <a:bodyPr/>
          <a:lstStyle/>
          <a:p>
            <a:fld id="{934C11C6-5A40-492F-87BB-D659BD3D6B6F}"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3" name="标题 1"/>
          <p:cNvSpPr>
            <a:spLocks noGrp="1"/>
          </p:cNvSpPr>
          <p:nvPr>
            <p:ph type="ctrTitle"/>
          </p:nvPr>
        </p:nvSpPr>
        <p:spPr>
          <a:xfrm>
            <a:off x="964407" y="1762229"/>
            <a:ext cx="10929938" cy="1550332"/>
          </a:xfrm>
          <a:prstGeom prst="rect">
            <a:avLst/>
          </a:prstGeom>
          <a:noFill/>
        </p:spPr>
        <p:txBody>
          <a:bodyPr lIns="128574" tIns="64287" rIns="128574" bIns="64287" anchor="ctr">
            <a:normAutofit/>
          </a:bodyPr>
          <a:lstStyle>
            <a:lvl1pPr algn="ctr">
              <a:defRPr sz="62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4" name="副标题 2"/>
          <p:cNvSpPr>
            <a:spLocks noGrp="1"/>
          </p:cNvSpPr>
          <p:nvPr>
            <p:ph type="subTitle" idx="1"/>
          </p:nvPr>
        </p:nvSpPr>
        <p:spPr>
          <a:xfrm>
            <a:off x="961268" y="3388500"/>
            <a:ext cx="10936215" cy="835359"/>
          </a:xfrm>
          <a:prstGeom prst="rect">
            <a:avLst/>
          </a:prstGeom>
        </p:spPr>
        <p:txBody>
          <a:bodyPr lIns="128574" tIns="64287" rIns="128574" bIns="64287"/>
          <a:lstStyle>
            <a:lvl1pPr marL="0" indent="0" algn="ctr">
              <a:buNone/>
              <a:defRPr sz="3900" b="1">
                <a:solidFill>
                  <a:schemeClr val="tx1"/>
                </a:solidFill>
                <a:latin typeface="微软雅黑" panose="020B0503020204020204" pitchFamily="34" charset="-122"/>
                <a:ea typeface="微软雅黑" panose="020B0503020204020204" pitchFamily="34" charset="-122"/>
              </a:defRPr>
            </a:lvl1pPr>
            <a:lvl2pPr marL="642869" indent="0" algn="ctr">
              <a:buNone/>
              <a:defRPr>
                <a:solidFill>
                  <a:schemeClr val="tx1">
                    <a:tint val="75000"/>
                  </a:schemeClr>
                </a:solidFill>
              </a:defRPr>
            </a:lvl2pPr>
            <a:lvl3pPr marL="1285738" indent="0" algn="ctr">
              <a:buNone/>
              <a:defRPr>
                <a:solidFill>
                  <a:schemeClr val="tx1">
                    <a:tint val="75000"/>
                  </a:schemeClr>
                </a:solidFill>
              </a:defRPr>
            </a:lvl3pPr>
            <a:lvl4pPr marL="1928607" indent="0" algn="ctr">
              <a:buNone/>
              <a:defRPr>
                <a:solidFill>
                  <a:schemeClr val="tx1">
                    <a:tint val="75000"/>
                  </a:schemeClr>
                </a:solidFill>
              </a:defRPr>
            </a:lvl4pPr>
            <a:lvl5pPr marL="2571476" indent="0" algn="ctr">
              <a:buNone/>
              <a:defRPr>
                <a:solidFill>
                  <a:schemeClr val="tx1">
                    <a:tint val="75000"/>
                  </a:schemeClr>
                </a:solidFill>
              </a:defRPr>
            </a:lvl5pPr>
            <a:lvl6pPr marL="3214345" indent="0" algn="ctr">
              <a:buNone/>
              <a:defRPr>
                <a:solidFill>
                  <a:schemeClr val="tx1">
                    <a:tint val="75000"/>
                  </a:schemeClr>
                </a:solidFill>
              </a:defRPr>
            </a:lvl6pPr>
            <a:lvl7pPr marL="3857214" indent="0" algn="ctr">
              <a:buNone/>
              <a:defRPr>
                <a:solidFill>
                  <a:schemeClr val="tx1">
                    <a:tint val="75000"/>
                  </a:schemeClr>
                </a:solidFill>
              </a:defRPr>
            </a:lvl7pPr>
            <a:lvl8pPr marL="4500082" indent="0" algn="ctr">
              <a:buNone/>
              <a:defRPr>
                <a:solidFill>
                  <a:schemeClr val="tx1">
                    <a:tint val="75000"/>
                  </a:schemeClr>
                </a:solidFill>
              </a:defRPr>
            </a:lvl8pPr>
            <a:lvl9pPr marL="5142951" indent="0" algn="ctr">
              <a:buNone/>
              <a:defRPr>
                <a:solidFill>
                  <a:schemeClr val="tx1">
                    <a:tint val="75000"/>
                  </a:schemeClr>
                </a:solidFill>
              </a:defRPr>
            </a:lvl9pPr>
          </a:lstStyle>
          <a:p>
            <a:r>
              <a:rPr lang="zh-CN" altLang="en-US" dirty="0"/>
              <a:t>单击此处编辑母版副标题样式</a:t>
            </a:r>
          </a:p>
        </p:txBody>
      </p:sp>
      <p:pic>
        <p:nvPicPr>
          <p:cNvPr id="23" name="图片 6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626" y="4334988"/>
            <a:ext cx="12874378" cy="292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4"/>
          <p:cNvSpPr>
            <a:spLocks noChangeArrowheads="1"/>
          </p:cNvSpPr>
          <p:nvPr userDrawn="1"/>
        </p:nvSpPr>
        <p:spPr bwMode="auto">
          <a:xfrm>
            <a:off x="3310703" y="5571821"/>
            <a:ext cx="6032003" cy="505616"/>
          </a:xfrm>
          <a:prstGeom prst="roundRect">
            <a:avLst>
              <a:gd name="adj" fmla="val 7292"/>
            </a:avLst>
          </a:prstGeom>
          <a:solidFill>
            <a:srgbClr val="FFFFFF">
              <a:alpha val="32156"/>
            </a:srgbClr>
          </a:solidFill>
          <a:ln>
            <a:noFill/>
          </a:ln>
          <a:extLst>
            <a:ext uri="{91240B29-F687-4F45-9708-019B960494DF}">
              <a14:hiddenLine xmlns:a14="http://schemas.microsoft.com/office/drawing/2010/main" w="12700">
                <a:solidFill>
                  <a:srgbClr val="42719B"/>
                </a:solidFill>
                <a:bevel/>
              </a14:hiddenLine>
            </a:ext>
          </a:extLst>
        </p:spPr>
        <p:txBody>
          <a:bodyPr lIns="128574" tIns="64287" rIns="128574" bIns="64287"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知识很简单  学习很快乐</a:t>
            </a:r>
            <a:endParaRPr lang="zh-CN" altLang="zh-CN" sz="3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147"/>
          <p:cNvSpPr>
            <a:spLocks noChangeArrowheads="1"/>
          </p:cNvSpPr>
          <p:nvPr userDrawn="1"/>
        </p:nvSpPr>
        <p:spPr bwMode="auto">
          <a:xfrm>
            <a:off x="3310698" y="5144893"/>
            <a:ext cx="6000750" cy="40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74" tIns="64287" rIns="128574" bIns="64287">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15.0</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课程体系  八维教育研究院</a:t>
            </a:r>
            <a:endPar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0718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带有导航栏">
    <p:bg>
      <p:bgRef idx="1001">
        <a:schemeClr val="bg1"/>
      </p:bgRef>
    </p:bg>
    <p:spTree>
      <p:nvGrpSpPr>
        <p:cNvPr id="1" name=""/>
        <p:cNvGrpSpPr/>
        <p:nvPr/>
      </p:nvGrpSpPr>
      <p:grpSpPr>
        <a:xfrm>
          <a:off x="0" y="0"/>
          <a:ext cx="0" cy="0"/>
          <a:chOff x="0" y="0"/>
          <a:chExt cx="0" cy="0"/>
        </a:xfrm>
      </p:grpSpPr>
      <p:sp>
        <p:nvSpPr>
          <p:cNvPr id="2" name="直接连接符 14"/>
          <p:cNvSpPr>
            <a:spLocks noChangeShapeType="1"/>
          </p:cNvSpPr>
          <p:nvPr/>
        </p:nvSpPr>
        <p:spPr bwMode="auto">
          <a:xfrm>
            <a:off x="2350741" y="1337710"/>
            <a:ext cx="0" cy="5894944"/>
          </a:xfrm>
          <a:prstGeom prst="line">
            <a:avLst/>
          </a:prstGeom>
          <a:noFill/>
          <a:ln w="9525">
            <a:solidFill>
              <a:schemeClr val="accent1"/>
            </a:solidFill>
            <a:miter lim="800000"/>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 name="标题 1"/>
          <p:cNvSpPr>
            <a:spLocks noGrp="1"/>
          </p:cNvSpPr>
          <p:nvPr>
            <p:ph type="title"/>
          </p:nvPr>
        </p:nvSpPr>
        <p:spPr>
          <a:xfrm>
            <a:off x="3087759" y="198948"/>
            <a:ext cx="9518733" cy="481799"/>
          </a:xfrm>
          <a:prstGeom prst="rect">
            <a:avLst/>
          </a:prstGeom>
          <a:noFill/>
        </p:spPr>
        <p:txBody>
          <a:bodyPr wrap="square">
            <a:spAutoFit/>
          </a:bodyPr>
          <a:lstStyle>
            <a:lvl1pPr>
              <a:defRPr lang="zh-CN" altLang="en-US" sz="2812" b="0" dirty="0">
                <a:solidFill>
                  <a:srgbClr val="0070C0"/>
                </a:solidFill>
              </a:defRPr>
            </a:lvl1pPr>
          </a:lstStyle>
          <a:p>
            <a:pPr lvl="0" algn="r"/>
            <a:r>
              <a:rPr lang="zh-CN" altLang="en-US"/>
              <a:t>单击此处编辑母版标题样式</a:t>
            </a:r>
            <a:endParaRPr lang="zh-CN" altLang="en-US" dirty="0"/>
          </a:p>
        </p:txBody>
      </p:sp>
      <p:sp>
        <p:nvSpPr>
          <p:cNvPr id="4" name="内容占位符 2"/>
          <p:cNvSpPr>
            <a:spLocks noGrp="1"/>
          </p:cNvSpPr>
          <p:nvPr>
            <p:ph idx="1"/>
          </p:nvPr>
        </p:nvSpPr>
        <p:spPr>
          <a:xfrm>
            <a:off x="2581448" y="1186190"/>
            <a:ext cx="9822341" cy="5265296"/>
          </a:xfrm>
          <a:prstGeom prst="rect">
            <a:avLst/>
          </a:prstGeom>
        </p:spPr>
        <p:txBody>
          <a:bodyPr/>
          <a:lstStyle>
            <a:lvl1pPr>
              <a:lnSpc>
                <a:spcPts val="3516"/>
              </a:lnSpc>
              <a:buSzPct val="100000"/>
              <a:buFont typeface="Wingdings" panose="05000000000000000000" pitchFamily="2" charset="2"/>
              <a:buChar char="n"/>
              <a:defRPr sz="2812" b="0">
                <a:solidFill>
                  <a:schemeClr val="tx1">
                    <a:lumMod val="75000"/>
                    <a:lumOff val="25000"/>
                  </a:schemeClr>
                </a:solidFill>
                <a:latin typeface="+mn-ea"/>
                <a:ea typeface="+mn-ea"/>
              </a:defRPr>
            </a:lvl1pPr>
            <a:lvl2pPr>
              <a:lnSpc>
                <a:spcPts val="3516"/>
              </a:lnSpc>
              <a:buSzPct val="100000"/>
              <a:buFont typeface="Wingdings" panose="05000000000000000000" pitchFamily="2" charset="2"/>
              <a:buChar char="u"/>
              <a:defRPr sz="2250" b="0">
                <a:solidFill>
                  <a:schemeClr val="tx1">
                    <a:lumMod val="75000"/>
                    <a:lumOff val="25000"/>
                  </a:schemeClr>
                </a:solidFill>
                <a:latin typeface="+mn-ea"/>
                <a:ea typeface="+mn-ea"/>
              </a:defRPr>
            </a:lvl2pPr>
            <a:lvl3pPr>
              <a:lnSpc>
                <a:spcPts val="3516"/>
              </a:lnSpc>
              <a:buClr>
                <a:srgbClr val="0E9CDE"/>
              </a:buClr>
              <a:buSzPct val="85000"/>
              <a:buFont typeface="Wingdings" panose="05000000000000000000" pitchFamily="2" charset="2"/>
              <a:buChar char="Ø"/>
              <a:defRPr sz="1969" b="0">
                <a:solidFill>
                  <a:schemeClr val="tx1">
                    <a:lumMod val="75000"/>
                    <a:lumOff val="25000"/>
                  </a:schemeClr>
                </a:solidFill>
                <a:latin typeface="+mn-ea"/>
                <a:ea typeface="+mn-ea"/>
              </a:defRPr>
            </a:lvl3pPr>
            <a:lvl4pPr>
              <a:defRPr sz="2531" b="1">
                <a:latin typeface="+mn-lt"/>
                <a:ea typeface="+mn-ea"/>
              </a:defRPr>
            </a:lvl4pPr>
            <a:lvl5pPr>
              <a:defRPr sz="2250" b="1">
                <a:latin typeface="+mn-lt"/>
                <a:ea typeface="+mn-ea"/>
              </a:defRPr>
            </a:lvl5pPr>
          </a:lstStyle>
          <a:p>
            <a:pPr lvl="0"/>
            <a:r>
              <a:rPr lang="zh-CN" altLang="en-US"/>
              <a:t>编辑母版文本样式</a:t>
            </a:r>
          </a:p>
          <a:p>
            <a:pPr lvl="1"/>
            <a:r>
              <a:rPr lang="zh-CN" altLang="en-US"/>
              <a:t>第二级</a:t>
            </a:r>
          </a:p>
          <a:p>
            <a:pPr lvl="2"/>
            <a:r>
              <a:rPr lang="zh-CN" altLang="en-US"/>
              <a:t>第三级</a:t>
            </a:r>
          </a:p>
        </p:txBody>
      </p:sp>
      <p:sp>
        <p:nvSpPr>
          <p:cNvPr id="5" name="内容占位符 2"/>
          <p:cNvSpPr>
            <a:spLocks noGrp="1"/>
          </p:cNvSpPr>
          <p:nvPr>
            <p:ph idx="10" hasCustomPrompt="1"/>
          </p:nvPr>
        </p:nvSpPr>
        <p:spPr>
          <a:xfrm>
            <a:off x="151178" y="1186188"/>
            <a:ext cx="2025225" cy="5265296"/>
          </a:xfrm>
          <a:prstGeom prst="rect">
            <a:avLst/>
          </a:prstGeom>
        </p:spPr>
        <p:txBody>
          <a:bodyPr/>
          <a:lstStyle>
            <a:lvl1pPr>
              <a:lnSpc>
                <a:spcPts val="3516"/>
              </a:lnSpc>
              <a:buSzPct val="100000"/>
              <a:buFont typeface="Wingdings" panose="05000000000000000000" pitchFamily="2" charset="2"/>
              <a:buChar char="n"/>
              <a:defRPr sz="2812" b="0">
                <a:solidFill>
                  <a:schemeClr val="tx1">
                    <a:lumMod val="75000"/>
                    <a:lumOff val="25000"/>
                  </a:schemeClr>
                </a:solidFill>
                <a:latin typeface="+mn-ea"/>
                <a:ea typeface="+mn-ea"/>
              </a:defRPr>
            </a:lvl1pPr>
            <a:lvl2pPr>
              <a:lnSpc>
                <a:spcPts val="3516"/>
              </a:lnSpc>
              <a:buSzPct val="100000"/>
              <a:buFont typeface="Wingdings" panose="05000000000000000000" pitchFamily="2" charset="2"/>
              <a:buChar char="u"/>
              <a:defRPr sz="2250" b="0">
                <a:solidFill>
                  <a:schemeClr val="tx1">
                    <a:lumMod val="75000"/>
                    <a:lumOff val="25000"/>
                  </a:schemeClr>
                </a:solidFill>
                <a:latin typeface="+mn-ea"/>
                <a:ea typeface="+mn-ea"/>
              </a:defRPr>
            </a:lvl2pPr>
            <a:lvl3pPr>
              <a:lnSpc>
                <a:spcPts val="3516"/>
              </a:lnSpc>
              <a:buClr>
                <a:srgbClr val="0E9CDE"/>
              </a:buClr>
              <a:buSzPct val="85000"/>
              <a:buFont typeface="Wingdings" panose="05000000000000000000" pitchFamily="2" charset="2"/>
              <a:buChar char="Ø"/>
              <a:defRPr sz="1969" b="0">
                <a:solidFill>
                  <a:schemeClr val="tx1">
                    <a:lumMod val="75000"/>
                    <a:lumOff val="25000"/>
                  </a:schemeClr>
                </a:solidFill>
                <a:latin typeface="+mn-ea"/>
                <a:ea typeface="+mn-ea"/>
              </a:defRPr>
            </a:lvl3pPr>
            <a:lvl4pPr>
              <a:defRPr sz="2531" b="1">
                <a:latin typeface="+mn-lt"/>
                <a:ea typeface="+mn-ea"/>
              </a:defRPr>
            </a:lvl4pPr>
            <a:lvl5pPr>
              <a:defRPr sz="2250" b="1">
                <a:latin typeface="+mn-lt"/>
                <a:ea typeface="+mn-ea"/>
              </a:defRPr>
            </a:lvl5pPr>
          </a:lstStyle>
          <a:p>
            <a:pPr lvl="0"/>
            <a:r>
              <a:rPr lang="zh-CN" altLang="en-US" dirty="0"/>
              <a:t>单击此处编辑式</a:t>
            </a:r>
          </a:p>
        </p:txBody>
      </p:sp>
    </p:spTree>
    <p:extLst>
      <p:ext uri="{BB962C8B-B14F-4D97-AF65-F5344CB8AC3E}">
        <p14:creationId xmlns:p14="http://schemas.microsoft.com/office/powerpoint/2010/main" val="62083561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没有内容">
    <p:spTree>
      <p:nvGrpSpPr>
        <p:cNvPr id="1" name=""/>
        <p:cNvGrpSpPr/>
        <p:nvPr/>
      </p:nvGrpSpPr>
      <p:grpSpPr>
        <a:xfrm>
          <a:off x="0" y="0"/>
          <a:ext cx="0" cy="0"/>
          <a:chOff x="0" y="0"/>
          <a:chExt cx="0" cy="0"/>
        </a:xfrm>
      </p:grpSpPr>
      <p:sp>
        <p:nvSpPr>
          <p:cNvPr id="3" name="标题 1"/>
          <p:cNvSpPr>
            <a:spLocks noGrp="1"/>
          </p:cNvSpPr>
          <p:nvPr>
            <p:ph type="title"/>
          </p:nvPr>
        </p:nvSpPr>
        <p:spPr>
          <a:xfrm>
            <a:off x="3087759" y="198948"/>
            <a:ext cx="9518733" cy="481799"/>
          </a:xfrm>
          <a:prstGeom prst="rect">
            <a:avLst/>
          </a:prstGeom>
          <a:noFill/>
        </p:spPr>
        <p:txBody>
          <a:bodyPr wrap="square">
            <a:spAutoFit/>
          </a:bodyPr>
          <a:lstStyle>
            <a:lvl1pPr>
              <a:defRPr lang="zh-CN" altLang="en-US" sz="2812" b="0" dirty="0">
                <a:solidFill>
                  <a:srgbClr val="0070C0"/>
                </a:solidFill>
              </a:defRPr>
            </a:lvl1pPr>
          </a:lstStyle>
          <a:p>
            <a:pPr lvl="0" algn="r"/>
            <a:r>
              <a:rPr lang="zh-CN" altLang="en-US"/>
              <a:t>单击此处编辑母版标题样式</a:t>
            </a:r>
            <a:endParaRPr lang="zh-CN" altLang="en-US" dirty="0"/>
          </a:p>
        </p:txBody>
      </p:sp>
    </p:spTree>
    <p:extLst>
      <p:ext uri="{BB962C8B-B14F-4D97-AF65-F5344CB8AC3E}">
        <p14:creationId xmlns:p14="http://schemas.microsoft.com/office/powerpoint/2010/main" val="363864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首页">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13" name="标题 1"/>
          <p:cNvSpPr>
            <a:spLocks noGrp="1"/>
          </p:cNvSpPr>
          <p:nvPr>
            <p:ph type="ctrTitle"/>
          </p:nvPr>
        </p:nvSpPr>
        <p:spPr>
          <a:xfrm>
            <a:off x="964406" y="1762229"/>
            <a:ext cx="10929938" cy="1550332"/>
          </a:xfrm>
          <a:prstGeom prst="rect">
            <a:avLst/>
          </a:prstGeom>
          <a:noFill/>
        </p:spPr>
        <p:txBody>
          <a:bodyPr anchor="ctr">
            <a:normAutofit/>
          </a:bodyPr>
          <a:lstStyle>
            <a:lvl1pPr algn="ctr">
              <a:defRPr sz="5625" b="1">
                <a:solidFill>
                  <a:schemeClr val="accent5">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4" name="副标题 2"/>
          <p:cNvSpPr>
            <a:spLocks noGrp="1"/>
          </p:cNvSpPr>
          <p:nvPr>
            <p:ph type="subTitle" idx="1"/>
          </p:nvPr>
        </p:nvSpPr>
        <p:spPr>
          <a:xfrm>
            <a:off x="961268" y="3211302"/>
            <a:ext cx="10936215" cy="835359"/>
          </a:xfrm>
          <a:prstGeom prst="rect">
            <a:avLst/>
          </a:prstGeom>
        </p:spPr>
        <p:txBody>
          <a:bodyPr/>
          <a:lstStyle>
            <a:lvl1pPr marL="0" indent="0" algn="ctr">
              <a:buNone/>
              <a:defRPr sz="3937" b="1">
                <a:solidFill>
                  <a:schemeClr val="tx1">
                    <a:lumMod val="65000"/>
                    <a:lumOff val="35000"/>
                  </a:schemeClr>
                </a:solidFill>
                <a:latin typeface="微软雅黑" panose="020B0503020204020204" pitchFamily="34" charset="-122"/>
                <a:ea typeface="微软雅黑" panose="020B0503020204020204" pitchFamily="34" charset="-122"/>
              </a:defRPr>
            </a:lvl1pPr>
            <a:lvl2pPr marL="642915" indent="0" algn="ctr">
              <a:buNone/>
              <a:defRPr>
                <a:solidFill>
                  <a:schemeClr val="tx1">
                    <a:tint val="75000"/>
                  </a:schemeClr>
                </a:solidFill>
              </a:defRPr>
            </a:lvl2pPr>
            <a:lvl3pPr marL="1285829" indent="0" algn="ctr">
              <a:buNone/>
              <a:defRPr>
                <a:solidFill>
                  <a:schemeClr val="tx1">
                    <a:tint val="75000"/>
                  </a:schemeClr>
                </a:solidFill>
              </a:defRPr>
            </a:lvl3pPr>
            <a:lvl4pPr marL="1928744" indent="0" algn="ctr">
              <a:buNone/>
              <a:defRPr>
                <a:solidFill>
                  <a:schemeClr val="tx1">
                    <a:tint val="75000"/>
                  </a:schemeClr>
                </a:solidFill>
              </a:defRPr>
            </a:lvl4pPr>
            <a:lvl5pPr marL="2571659" indent="0" algn="ctr">
              <a:buNone/>
              <a:defRPr>
                <a:solidFill>
                  <a:schemeClr val="tx1">
                    <a:tint val="75000"/>
                  </a:schemeClr>
                </a:solidFill>
              </a:defRPr>
            </a:lvl5pPr>
            <a:lvl6pPr marL="3214573" indent="0" algn="ctr">
              <a:buNone/>
              <a:defRPr>
                <a:solidFill>
                  <a:schemeClr val="tx1">
                    <a:tint val="75000"/>
                  </a:schemeClr>
                </a:solidFill>
              </a:defRPr>
            </a:lvl6pPr>
            <a:lvl7pPr marL="3857488" indent="0" algn="ctr">
              <a:buNone/>
              <a:defRPr>
                <a:solidFill>
                  <a:schemeClr val="tx1">
                    <a:tint val="75000"/>
                  </a:schemeClr>
                </a:solidFill>
              </a:defRPr>
            </a:lvl7pPr>
            <a:lvl8pPr marL="4500402" indent="0" algn="ctr">
              <a:buNone/>
              <a:defRPr>
                <a:solidFill>
                  <a:schemeClr val="tx1">
                    <a:tint val="75000"/>
                  </a:schemeClr>
                </a:solidFill>
              </a:defRPr>
            </a:lvl8pPr>
            <a:lvl9pPr marL="5143317" indent="0" algn="ctr">
              <a:buNone/>
              <a:defRPr>
                <a:solidFill>
                  <a:schemeClr val="tx1">
                    <a:tint val="75000"/>
                  </a:schemeClr>
                </a:solidFill>
              </a:defRPr>
            </a:lvl9pPr>
          </a:lstStyle>
          <a:p>
            <a:r>
              <a:rPr lang="zh-CN" altLang="en-US"/>
              <a:t>单击此处编辑母版副标题样式</a:t>
            </a:r>
            <a:endParaRPr lang="zh-CN" altLang="en-US" dirty="0"/>
          </a:p>
        </p:txBody>
      </p:sp>
      <p:pic>
        <p:nvPicPr>
          <p:cNvPr id="23" name="图片 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27" y="4334987"/>
            <a:ext cx="12874378" cy="292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4"/>
          <p:cNvSpPr>
            <a:spLocks noChangeArrowheads="1"/>
          </p:cNvSpPr>
          <p:nvPr/>
        </p:nvSpPr>
        <p:spPr bwMode="auto">
          <a:xfrm>
            <a:off x="3435209" y="5571821"/>
            <a:ext cx="6032004" cy="505616"/>
          </a:xfrm>
          <a:prstGeom prst="roundRect">
            <a:avLst>
              <a:gd name="adj" fmla="val 7292"/>
            </a:avLst>
          </a:prstGeom>
          <a:solidFill>
            <a:srgbClr val="FFFFFF">
              <a:alpha val="32156"/>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37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知识很简单  学习很快乐</a:t>
            </a:r>
            <a:endParaRPr lang="zh-CN" altLang="zh-CN" sz="337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147"/>
          <p:cNvSpPr>
            <a:spLocks noChangeArrowheads="1"/>
          </p:cNvSpPr>
          <p:nvPr/>
        </p:nvSpPr>
        <p:spPr bwMode="auto">
          <a:xfrm>
            <a:off x="3435204" y="4932649"/>
            <a:ext cx="6000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核心开发</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物联网</a:t>
            </a:r>
          </a:p>
        </p:txBody>
      </p:sp>
    </p:spTree>
    <p:extLst>
      <p:ext uri="{BB962C8B-B14F-4D97-AF65-F5344CB8AC3E}">
        <p14:creationId xmlns:p14="http://schemas.microsoft.com/office/powerpoint/2010/main" val="171366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带方块的">
    <p:spTree>
      <p:nvGrpSpPr>
        <p:cNvPr id="1" name=""/>
        <p:cNvGrpSpPr/>
        <p:nvPr/>
      </p:nvGrpSpPr>
      <p:grpSpPr>
        <a:xfrm>
          <a:off x="0" y="0"/>
          <a:ext cx="0" cy="0"/>
          <a:chOff x="0" y="0"/>
          <a:chExt cx="0" cy="0"/>
        </a:xfrm>
      </p:grpSpPr>
      <p:sp>
        <p:nvSpPr>
          <p:cNvPr id="2" name="标题 1"/>
          <p:cNvSpPr>
            <a:spLocks noGrp="1"/>
          </p:cNvSpPr>
          <p:nvPr>
            <p:ph type="title"/>
          </p:nvPr>
        </p:nvSpPr>
        <p:spPr>
          <a:xfrm>
            <a:off x="3087759" y="198948"/>
            <a:ext cx="9518733" cy="481799"/>
          </a:xfrm>
          <a:prstGeom prst="rect">
            <a:avLst/>
          </a:prstGeom>
          <a:noFill/>
        </p:spPr>
        <p:txBody>
          <a:bodyPr wrap="square">
            <a:spAutoFit/>
          </a:bodyPr>
          <a:lstStyle>
            <a:lvl1pPr algn="r">
              <a:defRPr sz="2812" b="0">
                <a:solidFill>
                  <a:srgbClr val="0070C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54961" y="1692467"/>
            <a:ext cx="11746305" cy="4411969"/>
          </a:xfrm>
          <a:prstGeom prst="rect">
            <a:avLst/>
          </a:prstGeom>
        </p:spPr>
        <p:txBody>
          <a:bodyPr/>
          <a:lstStyle>
            <a:lvl1pPr>
              <a:lnSpc>
                <a:spcPts val="3516"/>
              </a:lnSpc>
              <a:buSzPct val="100000"/>
              <a:buFont typeface="Wingdings" panose="05000000000000000000" pitchFamily="2" charset="2"/>
              <a:buChar char="n"/>
              <a:defRPr sz="2812" b="0">
                <a:solidFill>
                  <a:schemeClr val="tx1">
                    <a:lumMod val="75000"/>
                    <a:lumOff val="25000"/>
                  </a:schemeClr>
                </a:solidFill>
                <a:latin typeface="+mn-ea"/>
                <a:ea typeface="+mn-ea"/>
              </a:defRPr>
            </a:lvl1pPr>
            <a:lvl2pPr>
              <a:lnSpc>
                <a:spcPts val="3516"/>
              </a:lnSpc>
              <a:buSzPct val="100000"/>
              <a:buFont typeface="Wingdings" panose="05000000000000000000" pitchFamily="2" charset="2"/>
              <a:buChar char="u"/>
              <a:defRPr sz="2250" b="0">
                <a:solidFill>
                  <a:schemeClr val="tx1">
                    <a:lumMod val="75000"/>
                    <a:lumOff val="25000"/>
                  </a:schemeClr>
                </a:solidFill>
                <a:latin typeface="+mn-ea"/>
                <a:ea typeface="+mn-ea"/>
              </a:defRPr>
            </a:lvl2pPr>
            <a:lvl3pPr>
              <a:lnSpc>
                <a:spcPts val="3516"/>
              </a:lnSpc>
              <a:buClr>
                <a:srgbClr val="0E9CDE"/>
              </a:buClr>
              <a:buSzPct val="85000"/>
              <a:buFont typeface="Wingdings" panose="05000000000000000000" pitchFamily="2" charset="2"/>
              <a:buChar char="Ø"/>
              <a:defRPr sz="1969" b="0">
                <a:solidFill>
                  <a:schemeClr val="tx1">
                    <a:lumMod val="75000"/>
                    <a:lumOff val="25000"/>
                  </a:schemeClr>
                </a:solidFill>
                <a:latin typeface="+mn-ea"/>
                <a:ea typeface="+mn-ea"/>
              </a:defRPr>
            </a:lvl3pPr>
            <a:lvl4pPr>
              <a:defRPr sz="2531" b="1">
                <a:latin typeface="+mn-lt"/>
                <a:ea typeface="+mn-ea"/>
              </a:defRPr>
            </a:lvl4pPr>
            <a:lvl5pPr>
              <a:defRPr sz="2250" b="1">
                <a:latin typeface="+mn-lt"/>
                <a:ea typeface="+mn-ea"/>
              </a:defRPr>
            </a:lvl5pPr>
          </a:lstStyle>
          <a:p>
            <a:pPr lvl="0"/>
            <a:r>
              <a:rPr lang="zh-CN" altLang="en-US"/>
              <a:t>编辑母版文本样式</a:t>
            </a:r>
          </a:p>
          <a:p>
            <a:pPr lvl="1"/>
            <a:r>
              <a:rPr lang="zh-CN" altLang="en-US"/>
              <a:t>第二级</a:t>
            </a:r>
          </a:p>
          <a:p>
            <a:pPr lvl="2"/>
            <a:r>
              <a:rPr lang="zh-CN" altLang="en-US"/>
              <a:t>第三级</a:t>
            </a:r>
          </a:p>
        </p:txBody>
      </p:sp>
      <p:sp>
        <p:nvSpPr>
          <p:cNvPr id="4" name="副标题 2"/>
          <p:cNvSpPr>
            <a:spLocks noGrp="1"/>
          </p:cNvSpPr>
          <p:nvPr>
            <p:ph type="subTitle" idx="10" hasCustomPrompt="1"/>
          </p:nvPr>
        </p:nvSpPr>
        <p:spPr>
          <a:xfrm>
            <a:off x="657484" y="1084933"/>
            <a:ext cx="10531170" cy="506278"/>
          </a:xfrm>
          <a:prstGeom prst="rect">
            <a:avLst/>
          </a:prstGeom>
        </p:spPr>
        <p:txBody>
          <a:bodyPr/>
          <a:lstStyle>
            <a:lvl1pPr marL="0" indent="0" algn="l">
              <a:buNone/>
              <a:defRPr sz="2250" b="1">
                <a:solidFill>
                  <a:srgbClr val="0070C0"/>
                </a:solidFill>
                <a:latin typeface="微软雅黑" panose="020B0503020204020204" pitchFamily="34" charset="-122"/>
                <a:ea typeface="微软雅黑" panose="020B0503020204020204" pitchFamily="34" charset="-122"/>
              </a:defRPr>
            </a:lvl1pPr>
            <a:lvl2pPr marL="642915" indent="0" algn="ctr">
              <a:buNone/>
              <a:defRPr>
                <a:solidFill>
                  <a:schemeClr val="tx1">
                    <a:tint val="75000"/>
                  </a:schemeClr>
                </a:solidFill>
              </a:defRPr>
            </a:lvl2pPr>
            <a:lvl3pPr marL="1285829" indent="0" algn="ctr">
              <a:buNone/>
              <a:defRPr>
                <a:solidFill>
                  <a:schemeClr val="tx1">
                    <a:tint val="75000"/>
                  </a:schemeClr>
                </a:solidFill>
              </a:defRPr>
            </a:lvl3pPr>
            <a:lvl4pPr marL="1928744" indent="0" algn="ctr">
              <a:buNone/>
              <a:defRPr>
                <a:solidFill>
                  <a:schemeClr val="tx1">
                    <a:tint val="75000"/>
                  </a:schemeClr>
                </a:solidFill>
              </a:defRPr>
            </a:lvl4pPr>
            <a:lvl5pPr marL="2571659" indent="0" algn="ctr">
              <a:buNone/>
              <a:defRPr>
                <a:solidFill>
                  <a:schemeClr val="tx1">
                    <a:tint val="75000"/>
                  </a:schemeClr>
                </a:solidFill>
              </a:defRPr>
            </a:lvl5pPr>
            <a:lvl6pPr marL="3214573" indent="0" algn="ctr">
              <a:buNone/>
              <a:defRPr>
                <a:solidFill>
                  <a:schemeClr val="tx1">
                    <a:tint val="75000"/>
                  </a:schemeClr>
                </a:solidFill>
              </a:defRPr>
            </a:lvl6pPr>
            <a:lvl7pPr marL="3857488" indent="0" algn="ctr">
              <a:buNone/>
              <a:defRPr>
                <a:solidFill>
                  <a:schemeClr val="tx1">
                    <a:tint val="75000"/>
                  </a:schemeClr>
                </a:solidFill>
              </a:defRPr>
            </a:lvl7pPr>
            <a:lvl8pPr marL="4500402" indent="0" algn="ctr">
              <a:buNone/>
              <a:defRPr>
                <a:solidFill>
                  <a:schemeClr val="tx1">
                    <a:tint val="75000"/>
                  </a:schemeClr>
                </a:solidFill>
              </a:defRPr>
            </a:lvl8pPr>
            <a:lvl9pPr marL="5143317" indent="0" algn="ctr">
              <a:buNone/>
              <a:defRPr>
                <a:solidFill>
                  <a:schemeClr val="tx1">
                    <a:tint val="75000"/>
                  </a:schemeClr>
                </a:solidFill>
              </a:defRPr>
            </a:lvl9pPr>
          </a:lstStyle>
          <a:p>
            <a:r>
              <a:rPr lang="zh-CN" altLang="en-US" dirty="0"/>
              <a:t>单击此处编辑</a:t>
            </a:r>
          </a:p>
        </p:txBody>
      </p:sp>
      <p:sp>
        <p:nvSpPr>
          <p:cNvPr id="10" name="矩形 17"/>
          <p:cNvSpPr>
            <a:spLocks noChangeArrowheads="1"/>
          </p:cNvSpPr>
          <p:nvPr/>
        </p:nvSpPr>
        <p:spPr bwMode="auto">
          <a:xfrm>
            <a:off x="0" y="1084933"/>
            <a:ext cx="227481" cy="465435"/>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400475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不带方块的">
    <p:spTree>
      <p:nvGrpSpPr>
        <p:cNvPr id="1" name=""/>
        <p:cNvGrpSpPr/>
        <p:nvPr/>
      </p:nvGrpSpPr>
      <p:grpSpPr>
        <a:xfrm>
          <a:off x="0" y="0"/>
          <a:ext cx="0" cy="0"/>
          <a:chOff x="0" y="0"/>
          <a:chExt cx="0" cy="0"/>
        </a:xfrm>
      </p:grpSpPr>
      <p:sp>
        <p:nvSpPr>
          <p:cNvPr id="2" name="标题 1"/>
          <p:cNvSpPr>
            <a:spLocks noGrp="1"/>
          </p:cNvSpPr>
          <p:nvPr>
            <p:ph type="title"/>
          </p:nvPr>
        </p:nvSpPr>
        <p:spPr>
          <a:xfrm>
            <a:off x="3087759" y="198948"/>
            <a:ext cx="9518733" cy="481799"/>
          </a:xfrm>
          <a:prstGeom prst="rect">
            <a:avLst/>
          </a:prstGeom>
          <a:noFill/>
        </p:spPr>
        <p:txBody>
          <a:bodyPr wrap="square">
            <a:spAutoFit/>
          </a:bodyPr>
          <a:lstStyle>
            <a:lvl1pPr algn="r">
              <a:defRPr sz="2812" b="0">
                <a:solidFill>
                  <a:srgbClr val="0070C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252439" y="1084933"/>
            <a:ext cx="12151350" cy="5265296"/>
          </a:xfrm>
          <a:prstGeom prst="rect">
            <a:avLst/>
          </a:prstGeom>
        </p:spPr>
        <p:txBody>
          <a:bodyPr/>
          <a:lstStyle>
            <a:lvl1pPr>
              <a:lnSpc>
                <a:spcPts val="3516"/>
              </a:lnSpc>
              <a:buSzPct val="100000"/>
              <a:buFont typeface="Wingdings" panose="05000000000000000000" pitchFamily="2" charset="2"/>
              <a:buChar char="n"/>
              <a:defRPr sz="2812" b="0">
                <a:solidFill>
                  <a:schemeClr val="tx1">
                    <a:lumMod val="75000"/>
                    <a:lumOff val="25000"/>
                  </a:schemeClr>
                </a:solidFill>
                <a:latin typeface="+mn-ea"/>
                <a:ea typeface="+mn-ea"/>
              </a:defRPr>
            </a:lvl1pPr>
            <a:lvl2pPr>
              <a:lnSpc>
                <a:spcPts val="3516"/>
              </a:lnSpc>
              <a:buSzPct val="100000"/>
              <a:buFont typeface="Wingdings" panose="05000000000000000000" pitchFamily="2" charset="2"/>
              <a:buChar char="u"/>
              <a:defRPr sz="2250" b="0">
                <a:solidFill>
                  <a:schemeClr val="tx1">
                    <a:lumMod val="75000"/>
                    <a:lumOff val="25000"/>
                  </a:schemeClr>
                </a:solidFill>
                <a:latin typeface="+mn-ea"/>
                <a:ea typeface="+mn-ea"/>
              </a:defRPr>
            </a:lvl2pPr>
            <a:lvl3pPr>
              <a:lnSpc>
                <a:spcPts val="3516"/>
              </a:lnSpc>
              <a:buClr>
                <a:srgbClr val="0E9CDE"/>
              </a:buClr>
              <a:buSzPct val="85000"/>
              <a:buFont typeface="Wingdings" panose="05000000000000000000" pitchFamily="2" charset="2"/>
              <a:buChar char="Ø"/>
              <a:defRPr sz="1969" b="0">
                <a:solidFill>
                  <a:schemeClr val="tx1">
                    <a:lumMod val="75000"/>
                    <a:lumOff val="25000"/>
                  </a:schemeClr>
                </a:solidFill>
                <a:latin typeface="+mn-ea"/>
                <a:ea typeface="+mn-ea"/>
              </a:defRPr>
            </a:lvl3pPr>
            <a:lvl4pPr>
              <a:defRPr sz="2531" b="1">
                <a:latin typeface="+mn-lt"/>
                <a:ea typeface="+mn-ea"/>
              </a:defRPr>
            </a:lvl4pPr>
            <a:lvl5pPr>
              <a:defRPr sz="2250" b="1">
                <a:latin typeface="+mn-lt"/>
                <a:ea typeface="+mn-ea"/>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171590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87759" y="198948"/>
            <a:ext cx="9518733" cy="481799"/>
          </a:xfrm>
          <a:prstGeom prst="rect">
            <a:avLst/>
          </a:prstGeom>
          <a:noFill/>
        </p:spPr>
        <p:txBody>
          <a:bodyPr wrap="square">
            <a:spAutoFit/>
          </a:bodyPr>
          <a:lstStyle>
            <a:lvl1pPr algn="r">
              <a:defRPr sz="2812" b="0">
                <a:solidFill>
                  <a:srgbClr val="0070C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252439" y="1084933"/>
            <a:ext cx="12151350" cy="5164040"/>
          </a:xfrm>
          <a:prstGeom prst="rect">
            <a:avLst/>
          </a:prstGeom>
        </p:spPr>
        <p:txBody>
          <a:bodyPr/>
          <a:lstStyle>
            <a:lvl1pPr>
              <a:lnSpc>
                <a:spcPts val="3516"/>
              </a:lnSpc>
              <a:buSzPct val="100000"/>
              <a:buFont typeface="Wingdings" panose="05000000000000000000" pitchFamily="2" charset="2"/>
              <a:buChar char="n"/>
              <a:defRPr sz="2812" b="0">
                <a:solidFill>
                  <a:schemeClr val="tx1">
                    <a:lumMod val="75000"/>
                    <a:lumOff val="25000"/>
                  </a:schemeClr>
                </a:solidFill>
                <a:latin typeface="+mn-ea"/>
                <a:ea typeface="+mn-ea"/>
              </a:defRPr>
            </a:lvl1pPr>
            <a:lvl2pPr>
              <a:lnSpc>
                <a:spcPts val="3516"/>
              </a:lnSpc>
              <a:buSzPct val="100000"/>
              <a:buFont typeface="Wingdings" panose="05000000000000000000" pitchFamily="2" charset="2"/>
              <a:buChar char="u"/>
              <a:defRPr sz="2250" b="0">
                <a:solidFill>
                  <a:schemeClr val="tx1">
                    <a:lumMod val="75000"/>
                    <a:lumOff val="25000"/>
                  </a:schemeClr>
                </a:solidFill>
                <a:latin typeface="+mn-ea"/>
                <a:ea typeface="+mn-ea"/>
              </a:defRPr>
            </a:lvl2pPr>
            <a:lvl3pPr>
              <a:lnSpc>
                <a:spcPts val="3516"/>
              </a:lnSpc>
              <a:buClr>
                <a:srgbClr val="0E9CDE"/>
              </a:buClr>
              <a:buSzPct val="85000"/>
              <a:buFont typeface="Wingdings" panose="05000000000000000000" pitchFamily="2" charset="2"/>
              <a:buChar char="Ø"/>
              <a:defRPr sz="1969" b="0">
                <a:solidFill>
                  <a:schemeClr val="tx1">
                    <a:lumMod val="75000"/>
                    <a:lumOff val="25000"/>
                  </a:schemeClr>
                </a:solidFill>
                <a:latin typeface="+mn-ea"/>
                <a:ea typeface="+mn-ea"/>
              </a:defRPr>
            </a:lvl3pPr>
            <a:lvl4pPr>
              <a:defRPr sz="2531" b="1">
                <a:latin typeface="+mn-lt"/>
                <a:ea typeface="+mn-ea"/>
              </a:defRPr>
            </a:lvl4pPr>
            <a:lvl5pPr>
              <a:defRPr sz="2250" b="1">
                <a:latin typeface="+mn-lt"/>
                <a:ea typeface="+mn-ea"/>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15711530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microsoft.com/office/2007/relationships/hdphoto" Target="../media/hdphoto1.wdp"/><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5DFD-8505-4C7B-90FE-F45A3565472F}" type="datetimeFigureOut">
              <a:rPr lang="zh-CN" altLang="en-US" smtClean="0"/>
              <a:t>2018/10/19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27406F3C-FA24-4A80-8CD4-EE5698C541F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3"/>
          <p:cNvPicPr>
            <a:picLocks noChangeAspect="1" noChangeArrowheads="1"/>
          </p:cNvPicPr>
          <p:nvPr/>
        </p:nvPicPr>
        <p:blipFill>
          <a:blip r:embed="rId14" cstate="print">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858750" cy="723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7"/>
          <p:cNvSpPr>
            <a:spLocks noChangeArrowheads="1"/>
          </p:cNvSpPr>
          <p:nvPr/>
        </p:nvSpPr>
        <p:spPr bwMode="auto">
          <a:xfrm>
            <a:off x="12127074" y="6599796"/>
            <a:ext cx="735024" cy="465435"/>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8" name="矩形 31"/>
          <p:cNvSpPr>
            <a:spLocks noChangeArrowheads="1"/>
          </p:cNvSpPr>
          <p:nvPr/>
        </p:nvSpPr>
        <p:spPr bwMode="auto">
          <a:xfrm flipV="1">
            <a:off x="5" y="781166"/>
            <a:ext cx="12862098" cy="57830"/>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9" name="TextBox 15"/>
          <p:cNvSpPr>
            <a:spLocks noChangeArrowheads="1"/>
          </p:cNvSpPr>
          <p:nvPr/>
        </p:nvSpPr>
        <p:spPr bwMode="auto">
          <a:xfrm>
            <a:off x="12364832" y="6653369"/>
            <a:ext cx="59022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D41CE8-2465-49E5-8469-C528E9CDFDF7}" type="slidenum">
              <a:rPr lang="zh-CN" altLang="en-US" sz="2250">
                <a:solidFill>
                  <a:schemeClr val="bg1"/>
                </a:solidFill>
                <a:latin typeface="Calibri" panose="020F0502020204030204" pitchFamily="34" charset="0"/>
                <a:sym typeface="宋体" panose="02010600030101010101" pitchFamily="2" charset="-122"/>
              </a:rPr>
              <a:t>‹#›</a:t>
            </a:fld>
            <a:r>
              <a:rPr lang="zh-CN" altLang="en-US" sz="2250">
                <a:solidFill>
                  <a:schemeClr val="bg1"/>
                </a:solidFill>
                <a:latin typeface="Calibri" panose="020F0502020204030204" pitchFamily="34" charset="0"/>
                <a:sym typeface="宋体" panose="02010600030101010101" pitchFamily="2" charset="-122"/>
              </a:rPr>
              <a:t> </a:t>
            </a:r>
            <a:endParaRPr lang="zh-CN" altLang="en-US" sz="22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3"/>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1177" y="124359"/>
            <a:ext cx="2176403" cy="55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22189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p:titleStyle>
    <p:bodyStyle>
      <a:lvl1pPr marL="319671" indent="-319671" algn="l" rtl="0" eaLnBrk="1" fontAlgn="base" hangingPunct="1">
        <a:lnSpc>
          <a:spcPct val="90000"/>
        </a:lnSpc>
        <a:spcBef>
          <a:spcPts val="1406"/>
        </a:spcBef>
        <a:spcAft>
          <a:spcPct val="0"/>
        </a:spcAft>
        <a:buFont typeface="Arial" panose="020B0604020202020204" pitchFamily="34" charset="0"/>
        <a:buChar char="•"/>
        <a:defRPr sz="3937" kern="1200">
          <a:solidFill>
            <a:schemeClr val="tx1"/>
          </a:solidFill>
          <a:latin typeface="+mn-lt"/>
          <a:ea typeface="+mn-ea"/>
          <a:cs typeface="+mn-cs"/>
          <a:sym typeface="Calibri" panose="020F0502020204030204" pitchFamily="34" charset="0"/>
        </a:defRPr>
      </a:lvl1pPr>
      <a:lvl2pPr marL="962586" indent="-319671" algn="l" rtl="0" eaLnBrk="1" fontAlgn="base" hangingPunct="1">
        <a:lnSpc>
          <a:spcPct val="90000"/>
        </a:lnSpc>
        <a:spcBef>
          <a:spcPts val="703"/>
        </a:spcBef>
        <a:spcAft>
          <a:spcPct val="0"/>
        </a:spcAft>
        <a:buFont typeface="Arial" panose="020B0604020202020204" pitchFamily="34" charset="0"/>
        <a:buChar char="•"/>
        <a:defRPr sz="3375" kern="1200">
          <a:solidFill>
            <a:schemeClr val="tx1"/>
          </a:solidFill>
          <a:latin typeface="+mn-lt"/>
          <a:ea typeface="+mn-ea"/>
          <a:cs typeface="+mn-cs"/>
          <a:sym typeface="Calibri" panose="020F0502020204030204" pitchFamily="34" charset="0"/>
        </a:defRPr>
      </a:lvl2pPr>
      <a:lvl3pPr marL="1605501" indent="-319671" algn="l" rtl="0" eaLnBrk="1" fontAlgn="base" hangingPunct="1">
        <a:lnSpc>
          <a:spcPct val="90000"/>
        </a:lnSpc>
        <a:spcBef>
          <a:spcPts val="703"/>
        </a:spcBef>
        <a:spcAft>
          <a:spcPct val="0"/>
        </a:spcAft>
        <a:buFont typeface="Arial" panose="020B0604020202020204" pitchFamily="34" charset="0"/>
        <a:buChar char="•"/>
        <a:defRPr sz="2812" kern="1200">
          <a:solidFill>
            <a:schemeClr val="tx1"/>
          </a:solidFill>
          <a:latin typeface="+mn-lt"/>
          <a:ea typeface="+mn-ea"/>
          <a:cs typeface="+mn-cs"/>
          <a:sym typeface="Calibri" panose="020F0502020204030204" pitchFamily="34" charset="0"/>
        </a:defRPr>
      </a:lvl3pPr>
      <a:lvl4pPr marL="2248415" indent="-319671" algn="l" rtl="0" eaLnBrk="1" fontAlgn="base" hangingPunct="1">
        <a:lnSpc>
          <a:spcPct val="90000"/>
        </a:lnSpc>
        <a:spcBef>
          <a:spcPts val="703"/>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891330" indent="-319671" algn="l" rtl="0" eaLnBrk="1" fontAlgn="base" hangingPunct="1">
        <a:lnSpc>
          <a:spcPct val="90000"/>
        </a:lnSpc>
        <a:spcBef>
          <a:spcPts val="703"/>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3536031" indent="-321457" algn="l" defTabSz="1284936" rtl="0" eaLnBrk="1" latinLnBrk="0" hangingPunct="1">
        <a:lnSpc>
          <a:spcPct val="90000"/>
        </a:lnSpc>
        <a:spcBef>
          <a:spcPts val="703"/>
        </a:spcBef>
        <a:buFont typeface="Arial" panose="020B0604020202020204" pitchFamily="34" charset="0"/>
        <a:buChar char="•"/>
        <a:defRPr sz="2531" kern="1200">
          <a:solidFill>
            <a:schemeClr val="tx1"/>
          </a:solidFill>
          <a:latin typeface="+mn-lt"/>
          <a:ea typeface="+mn-ea"/>
          <a:cs typeface="+mn-cs"/>
        </a:defRPr>
      </a:lvl6pPr>
      <a:lvl7pPr marL="4178945" indent="-321457" algn="l" defTabSz="1284936" rtl="0" eaLnBrk="1" latinLnBrk="0" hangingPunct="1">
        <a:lnSpc>
          <a:spcPct val="90000"/>
        </a:lnSpc>
        <a:spcBef>
          <a:spcPts val="703"/>
        </a:spcBef>
        <a:buFont typeface="Arial" panose="020B0604020202020204" pitchFamily="34" charset="0"/>
        <a:buChar char="•"/>
        <a:defRPr sz="2531" kern="1200">
          <a:solidFill>
            <a:schemeClr val="tx1"/>
          </a:solidFill>
          <a:latin typeface="+mn-lt"/>
          <a:ea typeface="+mn-ea"/>
          <a:cs typeface="+mn-cs"/>
        </a:defRPr>
      </a:lvl7pPr>
      <a:lvl8pPr marL="4821860" indent="-321457" algn="l" defTabSz="1284936" rtl="0" eaLnBrk="1" latinLnBrk="0" hangingPunct="1">
        <a:lnSpc>
          <a:spcPct val="90000"/>
        </a:lnSpc>
        <a:spcBef>
          <a:spcPts val="703"/>
        </a:spcBef>
        <a:buFont typeface="Arial" panose="020B0604020202020204" pitchFamily="34" charset="0"/>
        <a:buChar char="•"/>
        <a:defRPr sz="2531" kern="1200">
          <a:solidFill>
            <a:schemeClr val="tx1"/>
          </a:solidFill>
          <a:latin typeface="+mn-lt"/>
          <a:ea typeface="+mn-ea"/>
          <a:cs typeface="+mn-cs"/>
        </a:defRPr>
      </a:lvl8pPr>
      <a:lvl9pPr marL="5464774" indent="-321457" algn="l" defTabSz="1284936" rtl="0" eaLnBrk="1" latinLnBrk="0" hangingPunct="1">
        <a:lnSpc>
          <a:spcPct val="90000"/>
        </a:lnSpc>
        <a:spcBef>
          <a:spcPts val="703"/>
        </a:spcBef>
        <a:buFont typeface="Arial" panose="020B0604020202020204" pitchFamily="34" charset="0"/>
        <a:buChar char="•"/>
        <a:defRPr sz="2531" kern="1200">
          <a:solidFill>
            <a:schemeClr val="tx1"/>
          </a:solidFill>
          <a:latin typeface="+mn-lt"/>
          <a:ea typeface="+mn-ea"/>
          <a:cs typeface="+mn-cs"/>
        </a:defRPr>
      </a:lvl9pPr>
    </p:bodyStyle>
    <p:otherStyle>
      <a:defPPr>
        <a:defRPr lang="zh-CN"/>
      </a:defPPr>
      <a:lvl1pPr marL="0" algn="l" defTabSz="1284936" rtl="0" eaLnBrk="1" latinLnBrk="0" hangingPunct="1">
        <a:defRPr sz="2531" kern="1200">
          <a:solidFill>
            <a:schemeClr val="tx1"/>
          </a:solidFill>
          <a:latin typeface="+mn-lt"/>
          <a:ea typeface="+mn-ea"/>
          <a:cs typeface="+mn-cs"/>
        </a:defRPr>
      </a:lvl1pPr>
      <a:lvl2pPr marL="642915" algn="l" defTabSz="1284936" rtl="0" eaLnBrk="1" latinLnBrk="0" hangingPunct="1">
        <a:defRPr sz="2531" kern="1200">
          <a:solidFill>
            <a:schemeClr val="tx1"/>
          </a:solidFill>
          <a:latin typeface="+mn-lt"/>
          <a:ea typeface="+mn-ea"/>
          <a:cs typeface="+mn-cs"/>
        </a:defRPr>
      </a:lvl2pPr>
      <a:lvl3pPr marL="1285829" algn="l" defTabSz="1284936" rtl="0" eaLnBrk="1" latinLnBrk="0" hangingPunct="1">
        <a:defRPr sz="2531" kern="1200">
          <a:solidFill>
            <a:schemeClr val="tx1"/>
          </a:solidFill>
          <a:latin typeface="+mn-lt"/>
          <a:ea typeface="+mn-ea"/>
          <a:cs typeface="+mn-cs"/>
        </a:defRPr>
      </a:lvl3pPr>
      <a:lvl4pPr marL="1928744" algn="l" defTabSz="1284936" rtl="0" eaLnBrk="1" latinLnBrk="0" hangingPunct="1">
        <a:defRPr sz="2531" kern="1200">
          <a:solidFill>
            <a:schemeClr val="tx1"/>
          </a:solidFill>
          <a:latin typeface="+mn-lt"/>
          <a:ea typeface="+mn-ea"/>
          <a:cs typeface="+mn-cs"/>
        </a:defRPr>
      </a:lvl4pPr>
      <a:lvl5pPr marL="2571659" algn="l" defTabSz="1284936" rtl="0" eaLnBrk="1" latinLnBrk="0" hangingPunct="1">
        <a:defRPr sz="2531" kern="1200">
          <a:solidFill>
            <a:schemeClr val="tx1"/>
          </a:solidFill>
          <a:latin typeface="+mn-lt"/>
          <a:ea typeface="+mn-ea"/>
          <a:cs typeface="+mn-cs"/>
        </a:defRPr>
      </a:lvl5pPr>
      <a:lvl6pPr marL="3214573" algn="l" defTabSz="1284936" rtl="0" eaLnBrk="1" latinLnBrk="0" hangingPunct="1">
        <a:defRPr sz="2531" kern="1200">
          <a:solidFill>
            <a:schemeClr val="tx1"/>
          </a:solidFill>
          <a:latin typeface="+mn-lt"/>
          <a:ea typeface="+mn-ea"/>
          <a:cs typeface="+mn-cs"/>
        </a:defRPr>
      </a:lvl6pPr>
      <a:lvl7pPr marL="3857488" algn="l" defTabSz="1284936" rtl="0" eaLnBrk="1" latinLnBrk="0" hangingPunct="1">
        <a:defRPr sz="2531" kern="1200">
          <a:solidFill>
            <a:schemeClr val="tx1"/>
          </a:solidFill>
          <a:latin typeface="+mn-lt"/>
          <a:ea typeface="+mn-ea"/>
          <a:cs typeface="+mn-cs"/>
        </a:defRPr>
      </a:lvl7pPr>
      <a:lvl8pPr marL="4500402" algn="l" defTabSz="1284936" rtl="0" eaLnBrk="1" latinLnBrk="0" hangingPunct="1">
        <a:defRPr sz="2531" kern="1200">
          <a:solidFill>
            <a:schemeClr val="tx1"/>
          </a:solidFill>
          <a:latin typeface="+mn-lt"/>
          <a:ea typeface="+mn-ea"/>
          <a:cs typeface="+mn-cs"/>
        </a:defRPr>
      </a:lvl8pPr>
      <a:lvl9pPr marL="5143317" algn="l" defTabSz="1284936" rtl="0" eaLnBrk="1" latinLnBrk="0" hangingPunct="1">
        <a:defRPr sz="25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3" y="4352318"/>
            <a:ext cx="12857164" cy="292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p:cNvSpPr>
          <p:nvPr>
            <p:ph type="ctrTitle"/>
          </p:nvPr>
        </p:nvSpPr>
        <p:spPr>
          <a:xfrm>
            <a:off x="965082" y="1762229"/>
            <a:ext cx="10928589" cy="1550332"/>
          </a:xfrm>
        </p:spPr>
        <p:txBody>
          <a:bodyPr/>
          <a:lstStyle/>
          <a:p>
            <a:r>
              <a:rPr lang="zh-CN" altLang="en-US" b="0" dirty="0">
                <a:solidFill>
                  <a:schemeClr val="accent5">
                    <a:lumMod val="50000"/>
                  </a:schemeClr>
                </a:solidFill>
                <a:latin typeface="+mj-ea"/>
                <a:ea typeface="+mj-ea"/>
              </a:rPr>
              <a:t>第</a:t>
            </a:r>
            <a:r>
              <a:rPr lang="en-US" altLang="zh-Hans" b="0" dirty="0">
                <a:solidFill>
                  <a:schemeClr val="accent5">
                    <a:lumMod val="50000"/>
                  </a:schemeClr>
                </a:solidFill>
                <a:latin typeface="+mj-ea"/>
                <a:ea typeface="+mj-ea"/>
              </a:rPr>
              <a:t>12</a:t>
            </a:r>
            <a:r>
              <a:rPr lang="zh-CN" altLang="en-US" b="0" dirty="0">
                <a:solidFill>
                  <a:schemeClr val="accent5">
                    <a:lumMod val="50000"/>
                  </a:schemeClr>
                </a:solidFill>
                <a:latin typeface="+mj-ea"/>
                <a:ea typeface="+mj-ea"/>
              </a:rPr>
              <a:t>单元</a:t>
            </a:r>
          </a:p>
        </p:txBody>
      </p:sp>
      <p:sp>
        <p:nvSpPr>
          <p:cNvPr id="9" name="副标题 2">
            <a:extLst>
              <a:ext uri="{FF2B5EF4-FFF2-40B4-BE49-F238E27FC236}">
                <a16:creationId xmlns:a16="http://schemas.microsoft.com/office/drawing/2014/main" id="{C2E2815C-9A3D-EB41-9176-5365D5A5522F}"/>
              </a:ext>
            </a:extLst>
          </p:cNvPr>
          <p:cNvSpPr>
            <a:spLocks noGrp="1"/>
          </p:cNvSpPr>
          <p:nvPr>
            <p:ph type="subTitle" idx="1"/>
          </p:nvPr>
        </p:nvSpPr>
        <p:spPr>
          <a:xfrm>
            <a:off x="961268" y="3211302"/>
            <a:ext cx="10936215" cy="835359"/>
          </a:xfrm>
        </p:spPr>
        <p:txBody>
          <a:bodyPr/>
          <a:lstStyle/>
          <a:p>
            <a:r>
              <a:rPr lang="zh-CN" altLang="en-US" dirty="0"/>
              <a:t>第</a:t>
            </a:r>
            <a:r>
              <a:rPr lang="en-US" altLang="zh-Hans" dirty="0"/>
              <a:t>47</a:t>
            </a:r>
            <a:r>
              <a:rPr lang="zh-CN" altLang="en-US" dirty="0"/>
              <a:t>课</a:t>
            </a:r>
            <a:r>
              <a:rPr lang="en-US" altLang="zh-Hans" dirty="0" err="1"/>
              <a:t>Hbase</a:t>
            </a:r>
            <a:r>
              <a:rPr lang="zh-CN" altLang="en-US" dirty="0"/>
              <a:t>基本操作</a:t>
            </a:r>
            <a:endParaRPr dirty="0"/>
          </a:p>
        </p:txBody>
      </p:sp>
      <p:sp>
        <p:nvSpPr>
          <p:cNvPr id="7" name="TextBox 6"/>
          <p:cNvSpPr txBox="1"/>
          <p:nvPr/>
        </p:nvSpPr>
        <p:spPr>
          <a:xfrm>
            <a:off x="1643029" y="4616458"/>
            <a:ext cx="10145176" cy="499161"/>
          </a:xfrm>
          <a:prstGeom prst="rect">
            <a:avLst/>
          </a:prstGeom>
          <a:noFill/>
        </p:spPr>
        <p:txBody>
          <a:bodyPr wrap="square" lIns="128574" tIns="64287" rIns="128574" bIns="64287" rtlCol="0">
            <a:spAutoFit/>
          </a:bodyPr>
          <a:lstStyle/>
          <a:p>
            <a:pPr algn="ctr"/>
            <a:r>
              <a:rPr lang="zh-CN" altLang="en-US" sz="2400" dirty="0">
                <a:solidFill>
                  <a:schemeClr val="bg1"/>
                </a:solidFill>
                <a:effectLst>
                  <a:outerShdw blurRad="38100" dist="38100" dir="2700000" algn="tl">
                    <a:srgbClr val="000000">
                      <a:alpha val="43137"/>
                    </a:srgbClr>
                  </a:outerShdw>
                </a:effectLst>
                <a:latin typeface="+mj-ea"/>
                <a:ea typeface="+mj-ea"/>
              </a:rPr>
              <a:t>知识很简单 学习很快乐</a:t>
            </a:r>
          </a:p>
        </p:txBody>
      </p:sp>
      <p:sp>
        <p:nvSpPr>
          <p:cNvPr id="8" name="TextBox 7"/>
          <p:cNvSpPr txBox="1"/>
          <p:nvPr/>
        </p:nvSpPr>
        <p:spPr>
          <a:xfrm>
            <a:off x="2857475" y="5402276"/>
            <a:ext cx="7482832" cy="1053159"/>
          </a:xfrm>
          <a:prstGeom prst="rect">
            <a:avLst/>
          </a:prstGeom>
          <a:noFill/>
        </p:spPr>
        <p:txBody>
          <a:bodyPr wrap="square" lIns="128574" tIns="64287" rIns="128574" bIns="64287" rtlCol="0">
            <a:spAutoFit/>
          </a:bodyPr>
          <a:lstStyle/>
          <a:p>
            <a:r>
              <a:rPr lang="en-US" altLang="zh-CN" sz="6000" dirty="0">
                <a:solidFill>
                  <a:schemeClr val="bg1"/>
                </a:solidFill>
                <a:latin typeface="+mj-ea"/>
                <a:ea typeface="+mj-ea"/>
              </a:rPr>
              <a:t>《</a:t>
            </a:r>
            <a:r>
              <a:rPr lang="zh-CN" altLang="en-US" sz="6000" dirty="0">
                <a:solidFill>
                  <a:schemeClr val="bg1"/>
                </a:solidFill>
                <a:latin typeface="+mj-ea"/>
                <a:ea typeface="+mj-ea"/>
              </a:rPr>
              <a:t>大数据离线计算</a:t>
            </a:r>
            <a:r>
              <a:rPr lang="en-US" altLang="zh-CN" sz="6000" dirty="0">
                <a:solidFill>
                  <a:schemeClr val="bg1"/>
                </a:solidFill>
                <a:latin typeface="+mj-ea"/>
                <a:ea typeface="+mj-ea"/>
              </a:rPr>
              <a:t>》</a:t>
            </a:r>
            <a:endParaRPr lang="zh-CN" altLang="en-US" sz="6000" dirty="0">
              <a:solidFill>
                <a:schemeClr val="bg1"/>
              </a:solidFill>
              <a:latin typeface="+mj-ea"/>
              <a:ea typeface="+mj-ea"/>
            </a:endParaRPr>
          </a:p>
        </p:txBody>
      </p:sp>
    </p:spTree>
    <p:extLst>
      <p:ext uri="{BB962C8B-B14F-4D97-AF65-F5344CB8AC3E}">
        <p14:creationId xmlns:p14="http://schemas.microsoft.com/office/powerpoint/2010/main" val="186203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2739211"/>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删除指定列数据：</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delete '</a:t>
            </a:r>
            <a:r>
              <a:rPr lang="zh-CN" altLang="en-US" dirty="0"/>
              <a:t>表名</a:t>
            </a:r>
            <a:r>
              <a:rPr lang="en-US" altLang="zh-CN" dirty="0"/>
              <a:t>','</a:t>
            </a:r>
            <a:r>
              <a:rPr lang="zh-CN" altLang="en-US" dirty="0"/>
              <a:t>行键名</a:t>
            </a:r>
            <a:r>
              <a:rPr lang="en-US" altLang="zh-CN" dirty="0"/>
              <a:t>','</a:t>
            </a:r>
            <a:r>
              <a:rPr lang="zh-CN" altLang="en-US" dirty="0"/>
              <a:t>列族名</a:t>
            </a:r>
            <a:r>
              <a:rPr lang="en-US" altLang="zh-CN" dirty="0"/>
              <a:t>:</a:t>
            </a:r>
            <a:r>
              <a:rPr lang="zh-CN" altLang="en-US" dirty="0"/>
              <a:t>列名</a:t>
            </a:r>
            <a:r>
              <a:rPr lang="en-US" altLang="zh-CN" dirty="0"/>
              <a:t>'</a:t>
            </a:r>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A6DB867-38EB-7242-B91E-5C858135D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19" y="2581277"/>
            <a:ext cx="9232900" cy="3759200"/>
          </a:xfrm>
          <a:prstGeom prst="rect">
            <a:avLst/>
          </a:prstGeom>
        </p:spPr>
      </p:pic>
      <p:sp>
        <p:nvSpPr>
          <p:cNvPr id="9" name="标题 1">
            <a:extLst>
              <a:ext uri="{FF2B5EF4-FFF2-40B4-BE49-F238E27FC236}">
                <a16:creationId xmlns:a16="http://schemas.microsoft.com/office/drawing/2014/main" id="{C0D28D47-8863-9E42-94E6-BCF372C2FD84}"/>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32816364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2739211"/>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删除整行数据：</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t>deleteall</a:t>
            </a:r>
            <a:r>
              <a:rPr lang="en-US" altLang="zh-CN" dirty="0"/>
              <a:t> '</a:t>
            </a:r>
            <a:r>
              <a:rPr lang="zh-CN" altLang="en-US" dirty="0"/>
              <a:t>表名</a:t>
            </a:r>
            <a:r>
              <a:rPr lang="en-US" altLang="zh-CN" dirty="0"/>
              <a:t>','</a:t>
            </a:r>
            <a:r>
              <a:rPr lang="zh-CN" altLang="en-US" dirty="0"/>
              <a:t>行键名</a:t>
            </a:r>
            <a:r>
              <a:rPr lang="en-US" altLang="zh-CN" dirty="0"/>
              <a:t>'</a:t>
            </a:r>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BF3757F-C5D9-654B-B5A6-24114A0EF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807" y="2827709"/>
            <a:ext cx="8724900" cy="1841500"/>
          </a:xfrm>
          <a:prstGeom prst="rect">
            <a:avLst/>
          </a:prstGeom>
        </p:spPr>
      </p:pic>
      <p:sp>
        <p:nvSpPr>
          <p:cNvPr id="9" name="标题 1">
            <a:extLst>
              <a:ext uri="{FF2B5EF4-FFF2-40B4-BE49-F238E27FC236}">
                <a16:creationId xmlns:a16="http://schemas.microsoft.com/office/drawing/2014/main" id="{DC9FE9AA-4DBA-4543-9D32-E3EB4CDF565B}"/>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21920275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2739211"/>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删除表的所有数据：</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truncate '</a:t>
            </a:r>
            <a:r>
              <a:rPr lang="zh-CN" altLang="en-US" dirty="0"/>
              <a:t>表名</a:t>
            </a:r>
            <a:r>
              <a:rPr lang="en-US" altLang="zh-CN" dirty="0"/>
              <a:t>'</a:t>
            </a:r>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73C36DA-E181-714A-9830-9FA99393D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799" y="2824979"/>
            <a:ext cx="6426200" cy="2209800"/>
          </a:xfrm>
          <a:prstGeom prst="rect">
            <a:avLst/>
          </a:prstGeom>
        </p:spPr>
      </p:pic>
      <p:sp>
        <p:nvSpPr>
          <p:cNvPr id="9" name="标题 1">
            <a:extLst>
              <a:ext uri="{FF2B5EF4-FFF2-40B4-BE49-F238E27FC236}">
                <a16:creationId xmlns:a16="http://schemas.microsoft.com/office/drawing/2014/main" id="{74AC49E7-5843-D946-8F3C-BB83784B04BA}"/>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34531857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3293209"/>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禁用与启用表：</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disable '</a:t>
            </a:r>
            <a:r>
              <a:rPr lang="zh-CN" altLang="en-US" dirty="0"/>
              <a:t>表名</a:t>
            </a:r>
            <a:r>
              <a:rPr lang="en-US" altLang="zh-CN" dirty="0"/>
              <a:t>’</a:t>
            </a:r>
          </a:p>
          <a:p>
            <a:pPr marL="285750" indent="-285750">
              <a:buFont typeface="Arial" panose="020B0604020202020204" pitchFamily="34" charset="0"/>
              <a:buChar char="•"/>
            </a:pPr>
            <a:r>
              <a:rPr lang="en-US" altLang="zh-CN" dirty="0"/>
              <a:t>enable '</a:t>
            </a:r>
            <a:r>
              <a:rPr lang="zh-CN" altLang="en-US" dirty="0"/>
              <a:t>表名</a:t>
            </a:r>
            <a:r>
              <a:rPr lang="en-US" altLang="zh-CN" dirty="0"/>
              <a:t>'</a:t>
            </a:r>
          </a:p>
          <a:p>
            <a:endParaRPr lang="en-US" altLang="zh-CN" dirty="0"/>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61D1B19-A256-7D46-8A0D-5164BE2DF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03" y="2792247"/>
            <a:ext cx="4254500" cy="1485900"/>
          </a:xfrm>
          <a:prstGeom prst="rect">
            <a:avLst/>
          </a:prstGeom>
        </p:spPr>
      </p:pic>
      <p:pic>
        <p:nvPicPr>
          <p:cNvPr id="9" name="图片 8">
            <a:extLst>
              <a:ext uri="{FF2B5EF4-FFF2-40B4-BE49-F238E27FC236}">
                <a16:creationId xmlns:a16="http://schemas.microsoft.com/office/drawing/2014/main" id="{1C66D75D-6558-6C4F-A88B-8791548EF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663" y="5121851"/>
            <a:ext cx="3860800" cy="927100"/>
          </a:xfrm>
          <a:prstGeom prst="rect">
            <a:avLst/>
          </a:prstGeom>
        </p:spPr>
      </p:pic>
      <p:sp>
        <p:nvSpPr>
          <p:cNvPr id="10" name="标题 1">
            <a:extLst>
              <a:ext uri="{FF2B5EF4-FFF2-40B4-BE49-F238E27FC236}">
                <a16:creationId xmlns:a16="http://schemas.microsoft.com/office/drawing/2014/main" id="{06C49CE3-EDCC-5241-95AB-850788B948F6}"/>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416635513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3293209"/>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删除表：</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先禁止表</a:t>
            </a:r>
            <a:r>
              <a:rPr lang="zh-Hans" altLang="en-US" dirty="0"/>
              <a:t> </a:t>
            </a:r>
            <a:r>
              <a:rPr lang="en-US" altLang="zh-CN" dirty="0"/>
              <a:t>disable '</a:t>
            </a:r>
            <a:r>
              <a:rPr lang="zh-CN" altLang="en-US" dirty="0"/>
              <a:t>表名</a:t>
            </a:r>
            <a:r>
              <a:rPr lang="en-US" altLang="zh-CN" dirty="0"/>
              <a:t>’</a:t>
            </a:r>
          </a:p>
          <a:p>
            <a:pPr marL="285750" indent="-285750">
              <a:buFont typeface="Arial" panose="020B0604020202020204" pitchFamily="34" charset="0"/>
              <a:buChar char="•"/>
            </a:pPr>
            <a:r>
              <a:rPr lang="en-US" altLang="zh-CN" dirty="0"/>
              <a:t>drop '</a:t>
            </a:r>
            <a:r>
              <a:rPr lang="zh-CN" altLang="en-US" dirty="0"/>
              <a:t>表名</a:t>
            </a:r>
            <a:r>
              <a:rPr lang="en-US" altLang="zh-CN" dirty="0"/>
              <a:t>'</a:t>
            </a:r>
          </a:p>
          <a:p>
            <a:endParaRPr lang="en-US" altLang="zh-CN" dirty="0"/>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EF1575-D3C6-3641-9D6F-1563F5261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46" y="2942374"/>
            <a:ext cx="4953000" cy="2349500"/>
          </a:xfrm>
          <a:prstGeom prst="rect">
            <a:avLst/>
          </a:prstGeom>
        </p:spPr>
      </p:pic>
      <p:sp>
        <p:nvSpPr>
          <p:cNvPr id="9" name="标题 1">
            <a:extLst>
              <a:ext uri="{FF2B5EF4-FFF2-40B4-BE49-F238E27FC236}">
                <a16:creationId xmlns:a16="http://schemas.microsoft.com/office/drawing/2014/main" id="{8EA1C5EE-55FA-EE47-A2B6-3646F237445A}"/>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63115024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301621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测试表是否存在：</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exists</a:t>
            </a:r>
            <a:r>
              <a:rPr lang="zh-Hans" altLang="en-US" dirty="0"/>
              <a:t> </a:t>
            </a:r>
            <a:r>
              <a:rPr lang="en-US" altLang="zh-Hans" dirty="0"/>
              <a:t>‘</a:t>
            </a:r>
            <a:r>
              <a:rPr lang="zh-CN" altLang="en-US" dirty="0"/>
              <a:t>表名</a:t>
            </a:r>
            <a:r>
              <a:rPr lang="en-US" altLang="zh-Hans" dirty="0"/>
              <a:t>’</a:t>
            </a:r>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01FA677-8FB8-CD48-B73B-834DFFAA3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46" y="3047053"/>
            <a:ext cx="3873500" cy="990600"/>
          </a:xfrm>
          <a:prstGeom prst="rect">
            <a:avLst/>
          </a:prstGeom>
        </p:spPr>
      </p:pic>
      <p:sp>
        <p:nvSpPr>
          <p:cNvPr id="9" name="标题 1">
            <a:extLst>
              <a:ext uri="{FF2B5EF4-FFF2-40B4-BE49-F238E27FC236}">
                <a16:creationId xmlns:a16="http://schemas.microsoft.com/office/drawing/2014/main" id="{58D3A028-B59D-444C-AF56-8DDA6736BF09}"/>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24442814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3293209"/>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是否开启表与禁用表：</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开启</a:t>
            </a:r>
            <a:r>
              <a:rPr lang="zh-Hans" altLang="en-US" dirty="0"/>
              <a:t>    </a:t>
            </a:r>
            <a:r>
              <a:rPr lang="en-US" altLang="zh-CN" dirty="0" err="1"/>
              <a:t>is_enabled</a:t>
            </a:r>
            <a:r>
              <a:rPr lang="en-US" altLang="zh-CN" dirty="0"/>
              <a:t> ‘</a:t>
            </a:r>
            <a:r>
              <a:rPr lang="zh-CN" altLang="en-US" dirty="0"/>
              <a:t>表名</a:t>
            </a:r>
            <a:r>
              <a:rPr lang="en-US" altLang="zh-CN" dirty="0"/>
              <a:t>‘</a:t>
            </a:r>
            <a:r>
              <a:rPr lang="zh-Hans" altLang="en-US" dirty="0"/>
              <a:t> </a:t>
            </a:r>
            <a:endParaRPr lang="en-US" altLang="zh-CN" dirty="0"/>
          </a:p>
          <a:p>
            <a:pPr marL="285750" indent="-285750">
              <a:buFont typeface="Arial" panose="020B0604020202020204" pitchFamily="34" charset="0"/>
              <a:buChar char="•"/>
            </a:pPr>
            <a:r>
              <a:rPr lang="zh-CN" altLang="en-US" dirty="0"/>
              <a:t>禁用</a:t>
            </a:r>
            <a:r>
              <a:rPr lang="zh-Hans" altLang="en-US" dirty="0"/>
              <a:t>    </a:t>
            </a:r>
            <a:r>
              <a:rPr lang="en-US" altLang="zh-CN" dirty="0" err="1"/>
              <a:t>is_disabled</a:t>
            </a:r>
            <a:r>
              <a:rPr lang="en-US" altLang="zh-CN" dirty="0"/>
              <a:t> '</a:t>
            </a:r>
            <a:r>
              <a:rPr lang="zh-CN" altLang="en-US" dirty="0"/>
              <a:t>表名</a:t>
            </a:r>
            <a:r>
              <a:rPr lang="en-US" altLang="zh-CN" dirty="0"/>
              <a:t>'</a:t>
            </a:r>
          </a:p>
          <a:p>
            <a:endParaRPr lang="en-US" altLang="zh-CN" dirty="0"/>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0B77B1E-3595-994A-A3FB-1DB547F05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75" y="2661427"/>
            <a:ext cx="4902200" cy="3644900"/>
          </a:xfrm>
          <a:prstGeom prst="rect">
            <a:avLst/>
          </a:prstGeom>
        </p:spPr>
      </p:pic>
      <p:sp>
        <p:nvSpPr>
          <p:cNvPr id="9" name="标题 1">
            <a:extLst>
              <a:ext uri="{FF2B5EF4-FFF2-40B4-BE49-F238E27FC236}">
                <a16:creationId xmlns:a16="http://schemas.microsoft.com/office/drawing/2014/main" id="{9F56088C-3EE4-E240-8AA5-6071E65229D1}"/>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394184817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a:grpSpLocks noChangeAspect="1"/>
          </p:cNvGrpSpPr>
          <p:nvPr/>
        </p:nvGrpSpPr>
        <p:grpSpPr bwMode="auto">
          <a:xfrm>
            <a:off x="2109242" y="1279477"/>
            <a:ext cx="2637024" cy="5454707"/>
            <a:chOff x="1892" y="489"/>
            <a:chExt cx="1810" cy="3744"/>
          </a:xfrm>
        </p:grpSpPr>
        <p:sp>
          <p:nvSpPr>
            <p:cNvPr id="13" name="Freeform 17"/>
            <p:cNvSpPr/>
            <p:nvPr/>
          </p:nvSpPr>
          <p:spPr bwMode="auto">
            <a:xfrm>
              <a:off x="2003" y="489"/>
              <a:ext cx="583" cy="1421"/>
            </a:xfrm>
            <a:custGeom>
              <a:avLst/>
              <a:gdLst>
                <a:gd name="T0" fmla="*/ 0 w 583"/>
                <a:gd name="T1" fmla="*/ 1421 h 1421"/>
                <a:gd name="T2" fmla="*/ 37 w 583"/>
                <a:gd name="T3" fmla="*/ 676 h 1421"/>
                <a:gd name="T4" fmla="*/ 568 w 583"/>
                <a:gd name="T5" fmla="*/ 0 h 1421"/>
                <a:gd name="T6" fmla="*/ 583 w 583"/>
                <a:gd name="T7" fmla="*/ 773 h 1421"/>
                <a:gd name="T8" fmla="*/ 432 w 583"/>
                <a:gd name="T9" fmla="*/ 941 h 1421"/>
                <a:gd name="T10" fmla="*/ 246 w 583"/>
                <a:gd name="T11" fmla="*/ 924 h 1421"/>
                <a:gd name="T12" fmla="*/ 197 w 583"/>
                <a:gd name="T13" fmla="*/ 1201 h 1421"/>
                <a:gd name="T14" fmla="*/ 0 w 583"/>
                <a:gd name="T15" fmla="*/ 1421 h 1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1421">
                  <a:moveTo>
                    <a:pt x="0" y="1421"/>
                  </a:moveTo>
                  <a:lnTo>
                    <a:pt x="37" y="676"/>
                  </a:lnTo>
                  <a:lnTo>
                    <a:pt x="568" y="0"/>
                  </a:lnTo>
                  <a:lnTo>
                    <a:pt x="583" y="773"/>
                  </a:lnTo>
                  <a:lnTo>
                    <a:pt x="432" y="941"/>
                  </a:lnTo>
                  <a:lnTo>
                    <a:pt x="246" y="924"/>
                  </a:lnTo>
                  <a:lnTo>
                    <a:pt x="197" y="1201"/>
                  </a:lnTo>
                  <a:lnTo>
                    <a:pt x="0" y="1421"/>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14" name="Freeform 18"/>
            <p:cNvSpPr/>
            <p:nvPr/>
          </p:nvSpPr>
          <p:spPr bwMode="auto">
            <a:xfrm>
              <a:off x="2109" y="1413"/>
              <a:ext cx="140" cy="1249"/>
            </a:xfrm>
            <a:custGeom>
              <a:avLst/>
              <a:gdLst>
                <a:gd name="T0" fmla="*/ 0 w 140"/>
                <a:gd name="T1" fmla="*/ 1249 h 1249"/>
                <a:gd name="T2" fmla="*/ 19 w 140"/>
                <a:gd name="T3" fmla="*/ 696 h 1249"/>
                <a:gd name="T4" fmla="*/ 44 w 140"/>
                <a:gd name="T5" fmla="*/ 550 h 1249"/>
                <a:gd name="T6" fmla="*/ 91 w 140"/>
                <a:gd name="T7" fmla="*/ 277 h 1249"/>
                <a:gd name="T8" fmla="*/ 140 w 140"/>
                <a:gd name="T9" fmla="*/ 0 h 1249"/>
                <a:gd name="T10" fmla="*/ 119 w 140"/>
                <a:gd name="T11" fmla="*/ 951 h 1249"/>
                <a:gd name="T12" fmla="*/ 60 w 140"/>
                <a:gd name="T13" fmla="*/ 1233 h 1249"/>
                <a:gd name="T14" fmla="*/ 0 w 140"/>
                <a:gd name="T15" fmla="*/ 1249 h 1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249">
                  <a:moveTo>
                    <a:pt x="0" y="1249"/>
                  </a:moveTo>
                  <a:lnTo>
                    <a:pt x="19" y="696"/>
                  </a:lnTo>
                  <a:lnTo>
                    <a:pt x="44" y="550"/>
                  </a:lnTo>
                  <a:lnTo>
                    <a:pt x="91" y="277"/>
                  </a:lnTo>
                  <a:lnTo>
                    <a:pt x="140" y="0"/>
                  </a:lnTo>
                  <a:lnTo>
                    <a:pt x="119" y="951"/>
                  </a:lnTo>
                  <a:lnTo>
                    <a:pt x="60" y="1233"/>
                  </a:lnTo>
                  <a:lnTo>
                    <a:pt x="0" y="1249"/>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15" name="Freeform 19"/>
            <p:cNvSpPr/>
            <p:nvPr/>
          </p:nvSpPr>
          <p:spPr bwMode="auto">
            <a:xfrm>
              <a:off x="1892" y="2389"/>
              <a:ext cx="1315" cy="1461"/>
            </a:xfrm>
            <a:custGeom>
              <a:avLst/>
              <a:gdLst>
                <a:gd name="T0" fmla="*/ 0 w 1315"/>
                <a:gd name="T1" fmla="*/ 1461 h 1461"/>
                <a:gd name="T2" fmla="*/ 59 w 1315"/>
                <a:gd name="T3" fmla="*/ 316 h 1461"/>
                <a:gd name="T4" fmla="*/ 217 w 1315"/>
                <a:gd name="T5" fmla="*/ 273 h 1461"/>
                <a:gd name="T6" fmla="*/ 277 w 1315"/>
                <a:gd name="T7" fmla="*/ 257 h 1461"/>
                <a:gd name="T8" fmla="*/ 1103 w 1315"/>
                <a:gd name="T9" fmla="*/ 32 h 1461"/>
                <a:gd name="T10" fmla="*/ 1103 w 1315"/>
                <a:gd name="T11" fmla="*/ 32 h 1461"/>
                <a:gd name="T12" fmla="*/ 1222 w 1315"/>
                <a:gd name="T13" fmla="*/ 0 h 1461"/>
                <a:gd name="T14" fmla="*/ 1315 w 1315"/>
                <a:gd name="T15" fmla="*/ 1207 h 1461"/>
                <a:gd name="T16" fmla="*/ 0 w 1315"/>
                <a:gd name="T17" fmla="*/ 1461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5" h="1461">
                  <a:moveTo>
                    <a:pt x="0" y="1461"/>
                  </a:moveTo>
                  <a:lnTo>
                    <a:pt x="59" y="316"/>
                  </a:lnTo>
                  <a:lnTo>
                    <a:pt x="217" y="273"/>
                  </a:lnTo>
                  <a:lnTo>
                    <a:pt x="277" y="257"/>
                  </a:lnTo>
                  <a:lnTo>
                    <a:pt x="1103" y="32"/>
                  </a:lnTo>
                  <a:lnTo>
                    <a:pt x="1103" y="32"/>
                  </a:lnTo>
                  <a:lnTo>
                    <a:pt x="1222" y="0"/>
                  </a:lnTo>
                  <a:lnTo>
                    <a:pt x="1315" y="1207"/>
                  </a:lnTo>
                  <a:lnTo>
                    <a:pt x="0" y="14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16" name="Freeform 20"/>
            <p:cNvSpPr>
              <a:spLocks noEditPoints="1"/>
            </p:cNvSpPr>
            <p:nvPr/>
          </p:nvSpPr>
          <p:spPr bwMode="auto">
            <a:xfrm>
              <a:off x="2003" y="1262"/>
              <a:ext cx="1567" cy="701"/>
            </a:xfrm>
            <a:custGeom>
              <a:avLst/>
              <a:gdLst>
                <a:gd name="T0" fmla="*/ 1444 w 1567"/>
                <a:gd name="T1" fmla="*/ 355 h 701"/>
                <a:gd name="T2" fmla="*/ 1462 w 1567"/>
                <a:gd name="T3" fmla="*/ 496 h 701"/>
                <a:gd name="T4" fmla="*/ 1567 w 1567"/>
                <a:gd name="T5" fmla="*/ 406 h 701"/>
                <a:gd name="T6" fmla="*/ 1444 w 1567"/>
                <a:gd name="T7" fmla="*/ 355 h 701"/>
                <a:gd name="T8" fmla="*/ 150 w 1567"/>
                <a:gd name="T9" fmla="*/ 701 h 701"/>
                <a:gd name="T10" fmla="*/ 197 w 1567"/>
                <a:gd name="T11" fmla="*/ 428 h 701"/>
                <a:gd name="T12" fmla="*/ 0 w 1567"/>
                <a:gd name="T13" fmla="*/ 648 h 701"/>
                <a:gd name="T14" fmla="*/ 150 w 1567"/>
                <a:gd name="T15" fmla="*/ 701 h 701"/>
                <a:gd name="T16" fmla="*/ 432 w 1567"/>
                <a:gd name="T17" fmla="*/ 168 h 701"/>
                <a:gd name="T18" fmla="*/ 1148 w 1567"/>
                <a:gd name="T19" fmla="*/ 233 h 701"/>
                <a:gd name="T20" fmla="*/ 583 w 1567"/>
                <a:gd name="T21" fmla="*/ 0 h 701"/>
                <a:gd name="T22" fmla="*/ 432 w 1567"/>
                <a:gd name="T23" fmla="*/ 16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7" h="701">
                  <a:moveTo>
                    <a:pt x="1444" y="355"/>
                  </a:moveTo>
                  <a:lnTo>
                    <a:pt x="1462" y="496"/>
                  </a:lnTo>
                  <a:lnTo>
                    <a:pt x="1567" y="406"/>
                  </a:lnTo>
                  <a:lnTo>
                    <a:pt x="1444" y="355"/>
                  </a:lnTo>
                  <a:close/>
                  <a:moveTo>
                    <a:pt x="150" y="701"/>
                  </a:moveTo>
                  <a:lnTo>
                    <a:pt x="197" y="428"/>
                  </a:lnTo>
                  <a:lnTo>
                    <a:pt x="0" y="648"/>
                  </a:lnTo>
                  <a:lnTo>
                    <a:pt x="150" y="701"/>
                  </a:lnTo>
                  <a:close/>
                  <a:moveTo>
                    <a:pt x="432" y="168"/>
                  </a:moveTo>
                  <a:lnTo>
                    <a:pt x="1148" y="233"/>
                  </a:lnTo>
                  <a:lnTo>
                    <a:pt x="583" y="0"/>
                  </a:lnTo>
                  <a:lnTo>
                    <a:pt x="432" y="168"/>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17" name="Freeform 21"/>
            <p:cNvSpPr>
              <a:spLocks noEditPoints="1"/>
            </p:cNvSpPr>
            <p:nvPr/>
          </p:nvSpPr>
          <p:spPr bwMode="auto">
            <a:xfrm>
              <a:off x="2169" y="2364"/>
              <a:ext cx="1384" cy="383"/>
            </a:xfrm>
            <a:custGeom>
              <a:avLst/>
              <a:gdLst>
                <a:gd name="T0" fmla="*/ 981 w 1384"/>
                <a:gd name="T1" fmla="*/ 69 h 383"/>
                <a:gd name="T2" fmla="*/ 1234 w 1384"/>
                <a:gd name="T3" fmla="*/ 383 h 383"/>
                <a:gd name="T4" fmla="*/ 1384 w 1384"/>
                <a:gd name="T5" fmla="*/ 100 h 383"/>
                <a:gd name="T6" fmla="*/ 981 w 1384"/>
                <a:gd name="T7" fmla="*/ 69 h 383"/>
                <a:gd name="T8" fmla="*/ 0 w 1384"/>
                <a:gd name="T9" fmla="*/ 282 h 383"/>
                <a:gd name="T10" fmla="*/ 826 w 1384"/>
                <a:gd name="T11" fmla="*/ 57 h 383"/>
                <a:gd name="T12" fmla="*/ 59 w 1384"/>
                <a:gd name="T13" fmla="*/ 0 h 383"/>
                <a:gd name="T14" fmla="*/ 0 w 1384"/>
                <a:gd name="T15" fmla="*/ 282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4" h="383">
                  <a:moveTo>
                    <a:pt x="981" y="69"/>
                  </a:moveTo>
                  <a:lnTo>
                    <a:pt x="1234" y="383"/>
                  </a:lnTo>
                  <a:lnTo>
                    <a:pt x="1384" y="100"/>
                  </a:lnTo>
                  <a:lnTo>
                    <a:pt x="981" y="69"/>
                  </a:lnTo>
                  <a:close/>
                  <a:moveTo>
                    <a:pt x="0" y="282"/>
                  </a:moveTo>
                  <a:lnTo>
                    <a:pt x="826" y="57"/>
                  </a:lnTo>
                  <a:lnTo>
                    <a:pt x="59" y="0"/>
                  </a:lnTo>
                  <a:lnTo>
                    <a:pt x="0" y="282"/>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18" name="Freeform 22"/>
            <p:cNvSpPr/>
            <p:nvPr/>
          </p:nvSpPr>
          <p:spPr bwMode="auto">
            <a:xfrm>
              <a:off x="1892" y="3596"/>
              <a:ext cx="1810" cy="637"/>
            </a:xfrm>
            <a:custGeom>
              <a:avLst/>
              <a:gdLst>
                <a:gd name="T0" fmla="*/ 0 w 1810"/>
                <a:gd name="T1" fmla="*/ 254 h 637"/>
                <a:gd name="T2" fmla="*/ 1315 w 1810"/>
                <a:gd name="T3" fmla="*/ 0 h 637"/>
                <a:gd name="T4" fmla="*/ 1810 w 1810"/>
                <a:gd name="T5" fmla="*/ 450 h 637"/>
                <a:gd name="T6" fmla="*/ 639 w 1810"/>
                <a:gd name="T7" fmla="*/ 637 h 637"/>
                <a:gd name="T8" fmla="*/ 0 w 1810"/>
                <a:gd name="T9" fmla="*/ 254 h 637"/>
              </a:gdLst>
              <a:ahLst/>
              <a:cxnLst>
                <a:cxn ang="0">
                  <a:pos x="T0" y="T1"/>
                </a:cxn>
                <a:cxn ang="0">
                  <a:pos x="T2" y="T3"/>
                </a:cxn>
                <a:cxn ang="0">
                  <a:pos x="T4" y="T5"/>
                </a:cxn>
                <a:cxn ang="0">
                  <a:pos x="T6" y="T7"/>
                </a:cxn>
                <a:cxn ang="0">
                  <a:pos x="T8" y="T9"/>
                </a:cxn>
              </a:cxnLst>
              <a:rect l="0" t="0" r="r" b="b"/>
              <a:pathLst>
                <a:path w="1810" h="637">
                  <a:moveTo>
                    <a:pt x="0" y="254"/>
                  </a:moveTo>
                  <a:lnTo>
                    <a:pt x="1315" y="0"/>
                  </a:lnTo>
                  <a:lnTo>
                    <a:pt x="1810" y="450"/>
                  </a:lnTo>
                  <a:lnTo>
                    <a:pt x="639" y="637"/>
                  </a:lnTo>
                  <a:lnTo>
                    <a:pt x="0" y="25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19" name="Freeform 23"/>
            <p:cNvSpPr/>
            <p:nvPr/>
          </p:nvSpPr>
          <p:spPr bwMode="auto">
            <a:xfrm>
              <a:off x="2571" y="489"/>
              <a:ext cx="999" cy="1179"/>
            </a:xfrm>
            <a:custGeom>
              <a:avLst/>
              <a:gdLst>
                <a:gd name="T0" fmla="*/ 15 w 999"/>
                <a:gd name="T1" fmla="*/ 773 h 1179"/>
                <a:gd name="T2" fmla="*/ 0 w 999"/>
                <a:gd name="T3" fmla="*/ 0 h 1179"/>
                <a:gd name="T4" fmla="*/ 894 w 999"/>
                <a:gd name="T5" fmla="*/ 422 h 1179"/>
                <a:gd name="T6" fmla="*/ 999 w 999"/>
                <a:gd name="T7" fmla="*/ 1179 h 1179"/>
                <a:gd name="T8" fmla="*/ 876 w 999"/>
                <a:gd name="T9" fmla="*/ 1128 h 1179"/>
                <a:gd name="T10" fmla="*/ 864 w 999"/>
                <a:gd name="T11" fmla="*/ 1032 h 1179"/>
                <a:gd name="T12" fmla="*/ 580 w 999"/>
                <a:gd name="T13" fmla="*/ 1006 h 1179"/>
                <a:gd name="T14" fmla="*/ 580 w 999"/>
                <a:gd name="T15" fmla="*/ 1006 h 1179"/>
                <a:gd name="T16" fmla="*/ 15 w 999"/>
                <a:gd name="T17" fmla="*/ 773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1179">
                  <a:moveTo>
                    <a:pt x="15" y="773"/>
                  </a:moveTo>
                  <a:lnTo>
                    <a:pt x="0" y="0"/>
                  </a:lnTo>
                  <a:lnTo>
                    <a:pt x="894" y="422"/>
                  </a:lnTo>
                  <a:lnTo>
                    <a:pt x="999" y="1179"/>
                  </a:lnTo>
                  <a:lnTo>
                    <a:pt x="876" y="1128"/>
                  </a:lnTo>
                  <a:lnTo>
                    <a:pt x="864" y="1032"/>
                  </a:lnTo>
                  <a:lnTo>
                    <a:pt x="580" y="1006"/>
                  </a:lnTo>
                  <a:lnTo>
                    <a:pt x="580" y="1006"/>
                  </a:lnTo>
                  <a:lnTo>
                    <a:pt x="15" y="773"/>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20" name="Freeform 24"/>
            <p:cNvSpPr/>
            <p:nvPr/>
          </p:nvSpPr>
          <p:spPr bwMode="auto">
            <a:xfrm>
              <a:off x="2228" y="1413"/>
              <a:ext cx="1325" cy="1051"/>
            </a:xfrm>
            <a:custGeom>
              <a:avLst/>
              <a:gdLst>
                <a:gd name="T0" fmla="*/ 0 w 1325"/>
                <a:gd name="T1" fmla="*/ 951 h 1051"/>
                <a:gd name="T2" fmla="*/ 21 w 1325"/>
                <a:gd name="T3" fmla="*/ 0 h 1051"/>
                <a:gd name="T4" fmla="*/ 207 w 1325"/>
                <a:gd name="T5" fmla="*/ 17 h 1051"/>
                <a:gd name="T6" fmla="*/ 923 w 1325"/>
                <a:gd name="T7" fmla="*/ 82 h 1051"/>
                <a:gd name="T8" fmla="*/ 923 w 1325"/>
                <a:gd name="T9" fmla="*/ 82 h 1051"/>
                <a:gd name="T10" fmla="*/ 1207 w 1325"/>
                <a:gd name="T11" fmla="*/ 108 h 1051"/>
                <a:gd name="T12" fmla="*/ 1219 w 1325"/>
                <a:gd name="T13" fmla="*/ 204 h 1051"/>
                <a:gd name="T14" fmla="*/ 1237 w 1325"/>
                <a:gd name="T15" fmla="*/ 345 h 1051"/>
                <a:gd name="T16" fmla="*/ 1325 w 1325"/>
                <a:gd name="T17" fmla="*/ 1051 h 1051"/>
                <a:gd name="T18" fmla="*/ 922 w 1325"/>
                <a:gd name="T19" fmla="*/ 1020 h 1051"/>
                <a:gd name="T20" fmla="*/ 886 w 1325"/>
                <a:gd name="T21" fmla="*/ 976 h 1051"/>
                <a:gd name="T22" fmla="*/ 767 w 1325"/>
                <a:gd name="T23" fmla="*/ 1008 h 1051"/>
                <a:gd name="T24" fmla="*/ 767 w 1325"/>
                <a:gd name="T25" fmla="*/ 1008 h 1051"/>
                <a:gd name="T26" fmla="*/ 0 w 1325"/>
                <a:gd name="T27" fmla="*/ 9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5" h="1051">
                  <a:moveTo>
                    <a:pt x="0" y="951"/>
                  </a:moveTo>
                  <a:lnTo>
                    <a:pt x="21" y="0"/>
                  </a:lnTo>
                  <a:lnTo>
                    <a:pt x="207" y="17"/>
                  </a:lnTo>
                  <a:lnTo>
                    <a:pt x="923" y="82"/>
                  </a:lnTo>
                  <a:lnTo>
                    <a:pt x="923" y="82"/>
                  </a:lnTo>
                  <a:lnTo>
                    <a:pt x="1207" y="108"/>
                  </a:lnTo>
                  <a:lnTo>
                    <a:pt x="1219" y="204"/>
                  </a:lnTo>
                  <a:lnTo>
                    <a:pt x="1237" y="345"/>
                  </a:lnTo>
                  <a:lnTo>
                    <a:pt x="1325" y="1051"/>
                  </a:lnTo>
                  <a:lnTo>
                    <a:pt x="922" y="1020"/>
                  </a:lnTo>
                  <a:lnTo>
                    <a:pt x="886" y="976"/>
                  </a:lnTo>
                  <a:lnTo>
                    <a:pt x="767" y="1008"/>
                  </a:lnTo>
                  <a:lnTo>
                    <a:pt x="767" y="1008"/>
                  </a:lnTo>
                  <a:lnTo>
                    <a:pt x="0" y="95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sp>
          <p:nvSpPr>
            <p:cNvPr id="21" name="Freeform 25"/>
            <p:cNvSpPr/>
            <p:nvPr/>
          </p:nvSpPr>
          <p:spPr bwMode="auto">
            <a:xfrm>
              <a:off x="3114" y="2389"/>
              <a:ext cx="588" cy="1657"/>
            </a:xfrm>
            <a:custGeom>
              <a:avLst/>
              <a:gdLst>
                <a:gd name="T0" fmla="*/ 93 w 588"/>
                <a:gd name="T1" fmla="*/ 1207 h 1657"/>
                <a:gd name="T2" fmla="*/ 0 w 588"/>
                <a:gd name="T3" fmla="*/ 0 h 1657"/>
                <a:gd name="T4" fmla="*/ 36 w 588"/>
                <a:gd name="T5" fmla="*/ 44 h 1657"/>
                <a:gd name="T6" fmla="*/ 289 w 588"/>
                <a:gd name="T7" fmla="*/ 358 h 1657"/>
                <a:gd name="T8" fmla="*/ 456 w 588"/>
                <a:gd name="T9" fmla="*/ 564 h 1657"/>
                <a:gd name="T10" fmla="*/ 588 w 588"/>
                <a:gd name="T11" fmla="*/ 1657 h 1657"/>
                <a:gd name="T12" fmla="*/ 93 w 588"/>
                <a:gd name="T13" fmla="*/ 1207 h 1657"/>
              </a:gdLst>
              <a:ahLst/>
              <a:cxnLst>
                <a:cxn ang="0">
                  <a:pos x="T0" y="T1"/>
                </a:cxn>
                <a:cxn ang="0">
                  <a:pos x="T2" y="T3"/>
                </a:cxn>
                <a:cxn ang="0">
                  <a:pos x="T4" y="T5"/>
                </a:cxn>
                <a:cxn ang="0">
                  <a:pos x="T6" y="T7"/>
                </a:cxn>
                <a:cxn ang="0">
                  <a:pos x="T8" y="T9"/>
                </a:cxn>
                <a:cxn ang="0">
                  <a:pos x="T10" y="T11"/>
                </a:cxn>
                <a:cxn ang="0">
                  <a:pos x="T12" y="T13"/>
                </a:cxn>
              </a:cxnLst>
              <a:rect l="0" t="0" r="r" b="b"/>
              <a:pathLst>
                <a:path w="588" h="1657">
                  <a:moveTo>
                    <a:pt x="93" y="1207"/>
                  </a:moveTo>
                  <a:lnTo>
                    <a:pt x="0" y="0"/>
                  </a:lnTo>
                  <a:lnTo>
                    <a:pt x="36" y="44"/>
                  </a:lnTo>
                  <a:lnTo>
                    <a:pt x="289" y="358"/>
                  </a:lnTo>
                  <a:lnTo>
                    <a:pt x="456" y="564"/>
                  </a:lnTo>
                  <a:lnTo>
                    <a:pt x="588" y="1657"/>
                  </a:lnTo>
                  <a:lnTo>
                    <a:pt x="93" y="120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p>
          </p:txBody>
        </p:sp>
      </p:grpSp>
      <p:sp>
        <p:nvSpPr>
          <p:cNvPr id="30" name="TextBox 29"/>
          <p:cNvSpPr txBox="1"/>
          <p:nvPr/>
        </p:nvSpPr>
        <p:spPr>
          <a:xfrm>
            <a:off x="6357699" y="1924006"/>
            <a:ext cx="6008898" cy="481670"/>
          </a:xfrm>
          <a:prstGeom prst="rect">
            <a:avLst/>
          </a:prstGeom>
          <a:noFill/>
        </p:spPr>
        <p:txBody>
          <a:bodyPr wrap="square" rtlCol="0">
            <a:spAutoFit/>
          </a:bodyPr>
          <a:lstStyle/>
          <a:p>
            <a:r>
              <a:rPr lang="zh-CN" altLang="en-US" sz="2530" dirty="0">
                <a:solidFill>
                  <a:schemeClr val="tx2">
                    <a:lumMod val="50000"/>
                  </a:schemeClr>
                </a:solidFill>
                <a:latin typeface="Bebas Neue" panose="020B0606020202050201" pitchFamily="34" charset="0"/>
              </a:rPr>
              <a:t>扫描表命令？</a:t>
            </a:r>
          </a:p>
        </p:txBody>
      </p:sp>
      <p:sp>
        <p:nvSpPr>
          <p:cNvPr id="31" name="Oval 30"/>
          <p:cNvSpPr/>
          <p:nvPr/>
        </p:nvSpPr>
        <p:spPr>
          <a:xfrm>
            <a:off x="5381821" y="1924005"/>
            <a:ext cx="771483" cy="771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357699" y="2963441"/>
            <a:ext cx="5778488" cy="481670"/>
          </a:xfrm>
          <a:prstGeom prst="rect">
            <a:avLst/>
          </a:prstGeom>
          <a:noFill/>
        </p:spPr>
        <p:txBody>
          <a:bodyPr wrap="square" rtlCol="0">
            <a:spAutoFit/>
          </a:bodyPr>
          <a:lstStyle/>
          <a:p>
            <a:r>
              <a:rPr lang="zh-CN" altLang="en-US" sz="2530" dirty="0">
                <a:solidFill>
                  <a:schemeClr val="tx2">
                    <a:lumMod val="50000"/>
                  </a:schemeClr>
                </a:solidFill>
                <a:latin typeface="Bebas Neue" panose="020B0606020202050201" pitchFamily="34" charset="0"/>
              </a:rPr>
              <a:t>统计表记录数命令？</a:t>
            </a:r>
          </a:p>
        </p:txBody>
      </p:sp>
      <p:sp>
        <p:nvSpPr>
          <p:cNvPr id="34" name="Oval 33"/>
          <p:cNvSpPr/>
          <p:nvPr/>
        </p:nvSpPr>
        <p:spPr>
          <a:xfrm>
            <a:off x="5381821" y="2963441"/>
            <a:ext cx="771483" cy="771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837" y="2149021"/>
            <a:ext cx="321451" cy="321451"/>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837" y="3206883"/>
            <a:ext cx="321451" cy="321451"/>
          </a:xfrm>
          <a:prstGeom prst="rect">
            <a:avLst/>
          </a:prstGeom>
        </p:spPr>
      </p:pic>
      <p:pic>
        <p:nvPicPr>
          <p:cNvPr id="22" name="Picture 35">
            <a:extLst>
              <a:ext uri="{FF2B5EF4-FFF2-40B4-BE49-F238E27FC236}">
                <a16:creationId xmlns:a16="http://schemas.microsoft.com/office/drawing/2014/main" id="{262ACDCA-7CB4-1341-BEFB-120635361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877" y="3832349"/>
            <a:ext cx="321451" cy="321451"/>
          </a:xfrm>
          <a:prstGeom prst="rect">
            <a:avLst/>
          </a:prstGeom>
        </p:spPr>
      </p:pic>
      <p:sp>
        <p:nvSpPr>
          <p:cNvPr id="23" name="TextBox 29">
            <a:extLst>
              <a:ext uri="{FF2B5EF4-FFF2-40B4-BE49-F238E27FC236}">
                <a16:creationId xmlns:a16="http://schemas.microsoft.com/office/drawing/2014/main" id="{23DBE071-4594-294D-BDB3-2DC77BD33E0C}"/>
              </a:ext>
            </a:extLst>
          </p:cNvPr>
          <p:cNvSpPr txBox="1"/>
          <p:nvPr/>
        </p:nvSpPr>
        <p:spPr>
          <a:xfrm>
            <a:off x="6397141" y="4097911"/>
            <a:ext cx="5192922" cy="480060"/>
          </a:xfrm>
          <a:prstGeom prst="rect">
            <a:avLst/>
          </a:prstGeom>
          <a:noFill/>
        </p:spPr>
        <p:txBody>
          <a:bodyPr wrap="square" rtlCol="0">
            <a:spAutoFit/>
          </a:bodyPr>
          <a:lstStyle/>
          <a:p>
            <a:r>
              <a:rPr lang="zh-CN" altLang="en-US" sz="2530" dirty="0">
                <a:solidFill>
                  <a:schemeClr val="tx2">
                    <a:lumMod val="50000"/>
                  </a:schemeClr>
                </a:solidFill>
                <a:latin typeface="Bebas Neue" panose="020B0606020202050201" pitchFamily="34" charset="0"/>
              </a:rPr>
              <a:t>删除表内容命令？</a:t>
            </a:r>
          </a:p>
        </p:txBody>
      </p:sp>
      <p:sp>
        <p:nvSpPr>
          <p:cNvPr id="24" name="Oval 30">
            <a:extLst>
              <a:ext uri="{FF2B5EF4-FFF2-40B4-BE49-F238E27FC236}">
                <a16:creationId xmlns:a16="http://schemas.microsoft.com/office/drawing/2014/main" id="{1552DAA7-9FD4-634C-8B4E-49DE34E9E42B}"/>
              </a:ext>
            </a:extLst>
          </p:cNvPr>
          <p:cNvSpPr/>
          <p:nvPr/>
        </p:nvSpPr>
        <p:spPr>
          <a:xfrm>
            <a:off x="5421263" y="4097910"/>
            <a:ext cx="771483" cy="771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32">
            <a:extLst>
              <a:ext uri="{FF2B5EF4-FFF2-40B4-BE49-F238E27FC236}">
                <a16:creationId xmlns:a16="http://schemas.microsoft.com/office/drawing/2014/main" id="{E02DA0B4-D286-9F49-A476-B249B19124E7}"/>
              </a:ext>
            </a:extLst>
          </p:cNvPr>
          <p:cNvSpPr txBox="1"/>
          <p:nvPr/>
        </p:nvSpPr>
        <p:spPr>
          <a:xfrm>
            <a:off x="6397141" y="5137346"/>
            <a:ext cx="5192922" cy="481670"/>
          </a:xfrm>
          <a:prstGeom prst="rect">
            <a:avLst/>
          </a:prstGeom>
          <a:noFill/>
        </p:spPr>
        <p:txBody>
          <a:bodyPr wrap="square" rtlCol="0">
            <a:spAutoFit/>
          </a:bodyPr>
          <a:lstStyle/>
          <a:p>
            <a:r>
              <a:rPr lang="zh-CN" altLang="en-US" sz="2530" dirty="0">
                <a:solidFill>
                  <a:schemeClr val="tx2">
                    <a:lumMod val="50000"/>
                  </a:schemeClr>
                </a:solidFill>
                <a:latin typeface="Bebas Neue" panose="020B0606020202050201" pitchFamily="34" charset="0"/>
              </a:rPr>
              <a:t>禁用与启用表命令？</a:t>
            </a:r>
          </a:p>
        </p:txBody>
      </p:sp>
      <p:sp>
        <p:nvSpPr>
          <p:cNvPr id="26" name="Oval 33">
            <a:extLst>
              <a:ext uri="{FF2B5EF4-FFF2-40B4-BE49-F238E27FC236}">
                <a16:creationId xmlns:a16="http://schemas.microsoft.com/office/drawing/2014/main" id="{93B43766-F785-6D4C-B196-1545FD88B5E2}"/>
              </a:ext>
            </a:extLst>
          </p:cNvPr>
          <p:cNvSpPr/>
          <p:nvPr/>
        </p:nvSpPr>
        <p:spPr>
          <a:xfrm>
            <a:off x="5421263" y="5137346"/>
            <a:ext cx="771483" cy="771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5">
            <a:extLst>
              <a:ext uri="{FF2B5EF4-FFF2-40B4-BE49-F238E27FC236}">
                <a16:creationId xmlns:a16="http://schemas.microsoft.com/office/drawing/2014/main" id="{6F43CBA3-50CA-BC40-8E92-307007321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279" y="4322926"/>
            <a:ext cx="321451" cy="321451"/>
          </a:xfrm>
          <a:prstGeom prst="rect">
            <a:avLst/>
          </a:prstGeom>
        </p:spPr>
      </p:pic>
      <p:pic>
        <p:nvPicPr>
          <p:cNvPr id="28" name="Picture 36">
            <a:extLst>
              <a:ext uri="{FF2B5EF4-FFF2-40B4-BE49-F238E27FC236}">
                <a16:creationId xmlns:a16="http://schemas.microsoft.com/office/drawing/2014/main" id="{0D53C84D-9640-674F-9051-8E3E0AF97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279" y="5380788"/>
            <a:ext cx="321451" cy="321451"/>
          </a:xfrm>
          <a:prstGeom prst="rect">
            <a:avLst/>
          </a:prstGeom>
        </p:spPr>
      </p:pic>
      <p:sp>
        <p:nvSpPr>
          <p:cNvPr id="29" name="标题 1">
            <a:extLst>
              <a:ext uri="{FF2B5EF4-FFF2-40B4-BE49-F238E27FC236}">
                <a16:creationId xmlns:a16="http://schemas.microsoft.com/office/drawing/2014/main" id="{287337F6-7B16-5E4C-92E4-D96BBD9EBB1E}"/>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zh-CN" altLang="en-US" sz="2800" dirty="0">
                <a:solidFill>
                  <a:srgbClr val="0070C0"/>
                </a:solidFill>
                <a:latin typeface="+mj-ea"/>
              </a:rPr>
              <a:t>课堂检测</a:t>
            </a:r>
            <a:endParaRPr lang="zh-CN" altLang="en-US" sz="2800" dirty="0">
              <a:latin typeface="+mj-ea"/>
            </a:endParaRPr>
          </a:p>
        </p:txBody>
      </p:sp>
    </p:spTree>
    <p:extLst>
      <p:ext uri="{BB962C8B-B14F-4D97-AF65-F5344CB8AC3E}">
        <p14:creationId xmlns:p14="http://schemas.microsoft.com/office/powerpoint/2010/main" val="3077127746"/>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ppt_x"/>
                                          </p:val>
                                        </p:tav>
                                        <p:tav tm="100000">
                                          <p:val>
                                            <p:strVal val="#ppt_x"/>
                                          </p:val>
                                        </p:tav>
                                      </p:tavLst>
                                    </p:anim>
                                    <p:anim calcmode="lin" valueType="num">
                                      <p:cBhvr additive="base">
                                        <p:cTn id="27" dur="500" fill="hold"/>
                                        <p:tgtEl>
                                          <p:spTgt spid="37"/>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fill="hold"/>
                                        <p:tgtEl>
                                          <p:spTgt spid="26"/>
                                        </p:tgtEl>
                                        <p:attrNameLst>
                                          <p:attrName>ppt_x</p:attrName>
                                        </p:attrNameLst>
                                      </p:cBhvr>
                                      <p:tavLst>
                                        <p:tav tm="0">
                                          <p:val>
                                            <p:strVal val="#ppt_x"/>
                                          </p:val>
                                        </p:tav>
                                        <p:tav tm="100000">
                                          <p:val>
                                            <p:strVal val="#ppt_x"/>
                                          </p:val>
                                        </p:tav>
                                      </p:tavLst>
                                    </p:anim>
                                    <p:anim calcmode="lin" valueType="num">
                                      <p:cBhvr additive="base">
                                        <p:cTn id="47" dur="500" fill="hold"/>
                                        <p:tgtEl>
                                          <p:spTgt spid="26"/>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5" y="4363032"/>
            <a:ext cx="12858046" cy="292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259"/>
          <p:cNvSpPr>
            <a:spLocks noChangeArrowheads="1"/>
          </p:cNvSpPr>
          <p:nvPr/>
        </p:nvSpPr>
        <p:spPr bwMode="auto">
          <a:xfrm>
            <a:off x="23868" y="5601459"/>
            <a:ext cx="12858044"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algn="ctr"/>
            <a:r>
              <a:rPr lang="zh-CN" altLang="en-US" sz="6750" b="1" dirty="0">
                <a:solidFill>
                  <a:schemeClr val="bg1"/>
                </a:solidFill>
                <a:latin typeface="+mn-ea"/>
                <a:ea typeface="+mn-ea"/>
              </a:rPr>
              <a:t>创新教育</a:t>
            </a:r>
            <a:r>
              <a:rPr lang="en-US" altLang="zh-CN" sz="6750" b="1" dirty="0">
                <a:solidFill>
                  <a:schemeClr val="bg1"/>
                </a:solidFill>
                <a:latin typeface="+mn-ea"/>
                <a:ea typeface="+mn-ea"/>
              </a:rPr>
              <a:t>  </a:t>
            </a:r>
            <a:r>
              <a:rPr lang="zh-CN" altLang="en-US" sz="6750" b="1" dirty="0">
                <a:solidFill>
                  <a:schemeClr val="bg1"/>
                </a:solidFill>
                <a:latin typeface="+mn-ea"/>
                <a:ea typeface="+mn-ea"/>
              </a:rPr>
              <a:t>引领未来</a:t>
            </a:r>
            <a:endParaRPr lang="zh-CN" altLang="en-US" sz="6750" b="1" dirty="0">
              <a:solidFill>
                <a:schemeClr val="bg1"/>
              </a:solidFill>
              <a:latin typeface="+mn-ea"/>
              <a:ea typeface="+mn-ea"/>
              <a:sym typeface="Impact" panose="020B0806030902050204" pitchFamily="34" charset="0"/>
            </a:endParaRPr>
          </a:p>
        </p:txBody>
      </p:sp>
      <p:pic>
        <p:nvPicPr>
          <p:cNvPr id="6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22" y="124359"/>
            <a:ext cx="2176283" cy="55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
            <a:extLst>
              <a:ext uri="{FF2B5EF4-FFF2-40B4-BE49-F238E27FC236}">
                <a16:creationId xmlns:a16="http://schemas.microsoft.com/office/drawing/2014/main" id="{FB27CAC7-FCFD-384D-9368-7ABA41AF6497}"/>
              </a:ext>
            </a:extLst>
          </p:cNvPr>
          <p:cNvPicPr>
            <a:picLocks noChangeAspect="1" noChangeArrowheads="1"/>
          </p:cNvPicPr>
          <p:nvPr/>
        </p:nvPicPr>
        <p:blipFill>
          <a:blip r:embed="rId4"/>
          <a:srcRect/>
          <a:stretch>
            <a:fillRect/>
          </a:stretch>
        </p:blipFill>
        <p:spPr bwMode="auto">
          <a:xfrm>
            <a:off x="4640113" y="1973251"/>
            <a:ext cx="3013398" cy="1701012"/>
          </a:xfrm>
          <a:prstGeom prst="rect">
            <a:avLst/>
          </a:prstGeom>
          <a:noFill/>
          <a:ln w="9525">
            <a:noFill/>
            <a:miter lim="800000"/>
            <a:headEnd/>
            <a:tailEnd/>
          </a:ln>
          <a:effectLst/>
        </p:spPr>
      </p:pic>
    </p:spTree>
    <p:extLst>
      <p:ext uri="{BB962C8B-B14F-4D97-AF65-F5344CB8AC3E}">
        <p14:creationId xmlns:p14="http://schemas.microsoft.com/office/powerpoint/2010/main" val="197653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813564" y="1512448"/>
            <a:ext cx="2011680" cy="1198880"/>
          </a:xfrm>
          <a:prstGeom prst="rect">
            <a:avLst/>
          </a:prstGeom>
          <a:noFill/>
          <a:effectLst/>
        </p:spPr>
        <p:txBody>
          <a:bodyPr wrap="none" rtlCol="0">
            <a:spAutoFit/>
          </a:bodyPr>
          <a:lstStyle/>
          <a:p>
            <a:r>
              <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rPr>
              <a:t>前言</a:t>
            </a:r>
            <a:endParaRPr lang="zh-CN" altLang="en-US" sz="2389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2534285" y="3187065"/>
            <a:ext cx="9079666" cy="1015663"/>
          </a:xfrm>
          <a:prstGeom prst="rect">
            <a:avLst/>
          </a:prstGeom>
          <a:noFill/>
        </p:spPr>
        <p:txBody>
          <a:bodyPr wrap="square" rtlCol="0">
            <a:spAutoFit/>
          </a:bodyPr>
          <a:lstStyle/>
          <a:p>
            <a:r>
              <a:rPr lang="zh-CN" altLang="en-US"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为什么要学习基本操作</a:t>
            </a:r>
            <a:r>
              <a:rPr lang="zh-CN" altLang="zh-CN"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p>
        </p:txBody>
      </p:sp>
    </p:spTree>
    <p:extLst>
      <p:ext uri="{BB962C8B-B14F-4D97-AF65-F5344CB8AC3E}">
        <p14:creationId xmlns:p14="http://schemas.microsoft.com/office/powerpoint/2010/main" val="19541032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2" presetClass="entr" presetSubtype="4" fill="hold" grpId="0" nodeType="afterEffect">
                                  <p:stCondLst>
                                    <p:cond delay="0"/>
                                  </p:stCondLst>
                                  <p:iterate type="lt">
                                    <p:tmPct val="10000"/>
                                  </p:iterate>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p:tgtEl>
                                          <p:spTgt spid="39"/>
                                        </p:tgtEl>
                                        <p:attrNameLst>
                                          <p:attrName>ppt_y</p:attrName>
                                        </p:attrNameLst>
                                      </p:cBhvr>
                                      <p:tavLst>
                                        <p:tav tm="0">
                                          <p:val>
                                            <p:strVal val="#ppt_y+#ppt_h*1.125000"/>
                                          </p:val>
                                        </p:tav>
                                        <p:tav tm="100000">
                                          <p:val>
                                            <p:strVal val="#ppt_y"/>
                                          </p:val>
                                        </p:tav>
                                      </p:tavLst>
                                    </p:anim>
                                    <p:animEffect transition="in" filter="wipe(up)">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矩形 244"/>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6" name="矩形 245"/>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7" name="文本框 246"/>
          <p:cNvSpPr txBox="1"/>
          <p:nvPr/>
        </p:nvSpPr>
        <p:spPr>
          <a:xfrm>
            <a:off x="1048046" y="482886"/>
            <a:ext cx="1231106" cy="369332"/>
          </a:xfrm>
          <a:prstGeom prst="rect">
            <a:avLst/>
          </a:prstGeom>
          <a:noFill/>
        </p:spPr>
        <p:txBody>
          <a:bodyPr wrap="none" lIns="0" tIns="0" rIns="0" bIns="0" rtlCol="0">
            <a:spAutoFit/>
          </a:bodyPr>
          <a:lstStyle/>
          <a:p>
            <a:pPr defTabSz="963930"/>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mn-ea"/>
                <a:sym typeface="+mn-lt"/>
              </a:rPr>
              <a:t>为什么学</a:t>
            </a:r>
            <a:endParaRPr lang="zh-CN" altLang="zh-CN" sz="24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48" name="文本框 247"/>
          <p:cNvSpPr txBox="1"/>
          <p:nvPr/>
        </p:nvSpPr>
        <p:spPr>
          <a:xfrm>
            <a:off x="1048046" y="815443"/>
            <a:ext cx="2540760" cy="184666"/>
          </a:xfrm>
          <a:prstGeom prst="rect">
            <a:avLst/>
          </a:prstGeom>
          <a:noFill/>
        </p:spPr>
        <p:txBody>
          <a:bodyPr wrap="none" lIns="0" tIns="0" rIns="0" bIns="0" rtlCol="0">
            <a:spAutoFit/>
          </a:bodyPr>
          <a:lstStyle/>
          <a:p>
            <a:pPr defTabSz="963930"/>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The deficiency of traditional database</a:t>
            </a:r>
          </a:p>
        </p:txBody>
      </p:sp>
      <p:sp>
        <p:nvSpPr>
          <p:cNvPr id="8" name="文本框 15"/>
          <p:cNvSpPr txBox="1">
            <a:spLocks noChangeArrowheads="1"/>
          </p:cNvSpPr>
          <p:nvPr/>
        </p:nvSpPr>
        <p:spPr bwMode="auto">
          <a:xfrm>
            <a:off x="2318426" y="2500973"/>
            <a:ext cx="7847013" cy="17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Malgun Gothic" panose="020B0503020000020004" pitchFamily="34" charset="-127"/>
                <a:ea typeface="宋体" panose="02010600030101010101" pitchFamily="2" charset="-122"/>
              </a:defRPr>
            </a:lvl1pPr>
            <a:lvl2pPr marL="800100" indent="-34290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pPr lvl="1" eaLnBrk="1" hangingPunct="1">
              <a:lnSpc>
                <a:spcPct val="150000"/>
              </a:lnSpc>
              <a:buFont typeface="Arial" panose="020B0604020202020204" pitchFamily="34" charset="0"/>
              <a:buNone/>
            </a:pPr>
            <a:r>
              <a:rPr kumimoji="0" lang="zh-CN" altLang="zh-CN" sz="3800" dirty="0">
                <a:solidFill>
                  <a:schemeClr val="accent1"/>
                </a:solidFill>
                <a:latin typeface="微软雅黑" panose="020B0503020204020204" pitchFamily="34" charset="-122"/>
                <a:ea typeface="微软雅黑" panose="020B0503020204020204" pitchFamily="34" charset="-122"/>
                <a:sym typeface="Malgun Gothic" panose="020B0503020000020004" pitchFamily="34" charset="-127"/>
              </a:rPr>
              <a:t>1</a:t>
            </a:r>
            <a:r>
              <a:rPr kumimoji="0" lang="en-US" altLang="zh-CN" sz="3800" dirty="0">
                <a:solidFill>
                  <a:schemeClr val="accent1"/>
                </a:solidFill>
                <a:latin typeface="微软雅黑" panose="020B0503020204020204" pitchFamily="34" charset="-122"/>
                <a:ea typeface="微软雅黑" panose="020B0503020204020204" pitchFamily="34" charset="-122"/>
                <a:sym typeface="Malgun Gothic" panose="020B0503020000020004" pitchFamily="34" charset="-127"/>
              </a:rPr>
              <a:t>.</a:t>
            </a:r>
            <a:r>
              <a:rPr kumimoji="0" lang="zh-CN" altLang="en-US" sz="3800" dirty="0">
                <a:solidFill>
                  <a:schemeClr val="accent1"/>
                </a:solidFill>
                <a:latin typeface="微软雅黑" panose="020B0503020204020204" pitchFamily="34" charset="-122"/>
                <a:ea typeface="微软雅黑" panose="020B0503020204020204" pitchFamily="34" charset="-122"/>
                <a:sym typeface="Malgun Gothic" panose="020B0503020000020004" pitchFamily="34" charset="-127"/>
              </a:rPr>
              <a:t>通过命令进行数据库的管理很方便</a:t>
            </a:r>
            <a:endParaRPr kumimoji="0" lang="en-US" altLang="zh-CN" sz="3800" dirty="0">
              <a:solidFill>
                <a:schemeClr val="accent1"/>
              </a:solidFill>
              <a:latin typeface="微软雅黑" panose="020B0503020204020204" pitchFamily="34" charset="-122"/>
              <a:ea typeface="微软雅黑" panose="020B0503020204020204" pitchFamily="34" charset="-122"/>
              <a:sym typeface="Malgun Gothic" panose="020B0503020000020004" pitchFamily="34" charset="-127"/>
            </a:endParaRPr>
          </a:p>
        </p:txBody>
      </p:sp>
    </p:spTree>
    <p:extLst>
      <p:ext uri="{BB962C8B-B14F-4D97-AF65-F5344CB8AC3E}">
        <p14:creationId xmlns:p14="http://schemas.microsoft.com/office/powerpoint/2010/main" val="3093070739"/>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5905" y="1830375"/>
            <a:ext cx="3446145" cy="583565"/>
          </a:xfrm>
          <a:prstGeom prst="rect">
            <a:avLst/>
          </a:prstGeom>
          <a:noFill/>
          <a:effectLst/>
        </p:spPr>
        <p:txBody>
          <a:bodyPr wrap="square" rtlCol="0">
            <a:spAutoFit/>
          </a:bodyPr>
          <a:lstStyle/>
          <a:p>
            <a:r>
              <a:rPr lang="en-US" altLang="zh-CN"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a:t>
            </a:r>
            <a:r>
              <a:rPr lang="en-US" altLang="zh-Hans"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endParaRPr lang="en-US" altLang="zh-CN" sz="3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2357409" y="2759069"/>
            <a:ext cx="10189210" cy="1107996"/>
          </a:xfrm>
          <a:prstGeom prst="rect">
            <a:avLst/>
          </a:prstGeom>
          <a:noFill/>
        </p:spPr>
        <p:txBody>
          <a:bodyPr wrap="square" rtlCol="0">
            <a:spAutoFit/>
          </a:bodyPr>
          <a:lstStyle/>
          <a:p>
            <a:r>
              <a:rPr lang="en-US" sz="6600" dirty="0" err="1">
                <a:solidFill>
                  <a:schemeClr val="accent1"/>
                </a:solidFill>
                <a:latin typeface="Arial" panose="020B0604020202020204" pitchFamily="34" charset="0"/>
                <a:ea typeface="微软雅黑" panose="020B0503020204020204" pitchFamily="34" charset="-122"/>
                <a:sym typeface="Arial" panose="020B0604020202020204" pitchFamily="34" charset="0"/>
              </a:rPr>
              <a:t>Hbase</a:t>
            </a:r>
            <a:r>
              <a:rPr lang="zh-CN" altLang="en-US" sz="6600" dirty="0">
                <a:solidFill>
                  <a:schemeClr val="accent1"/>
                </a:solidFill>
                <a:latin typeface="Arial" panose="020B0604020202020204" pitchFamily="34" charset="0"/>
                <a:ea typeface="微软雅黑" panose="020B0503020204020204" pitchFamily="34" charset="-122"/>
                <a:sym typeface="Arial" panose="020B0604020202020204" pitchFamily="34" charset="0"/>
              </a:rPr>
              <a:t>基本操作</a:t>
            </a:r>
            <a:endParaRPr lang="en-US" sz="6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3"/>
          <a:stretch>
            <a:fillRect/>
          </a:stretch>
        </p:blipFill>
        <p:spPr>
          <a:xfrm>
            <a:off x="0" y="5034121"/>
            <a:ext cx="3571855" cy="2198528"/>
          </a:xfrm>
          <a:prstGeom prst="rect">
            <a:avLst/>
          </a:prstGeom>
        </p:spPr>
      </p:pic>
    </p:spTree>
    <p:extLst>
      <p:ext uri="{BB962C8B-B14F-4D97-AF65-F5344CB8AC3E}">
        <p14:creationId xmlns:p14="http://schemas.microsoft.com/office/powerpoint/2010/main" val="4113981545"/>
      </p:ext>
    </p:extLst>
  </p:cSld>
  <p:clrMapOvr>
    <a:masterClrMapping/>
  </p:clrMapOvr>
  <p:transition spd="slow"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2" presetClass="entr" presetSubtype="4"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781253" y="1228341"/>
            <a:ext cx="9618977" cy="130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r>
              <a:rPr kumimoji="0" lang="zh-CN" altLang="en-US" sz="2531" b="1" dirty="0">
                <a:solidFill>
                  <a:schemeClr val="accent1"/>
                </a:solidFill>
                <a:latin typeface="微软雅黑" panose="020B0503020204020204" pitchFamily="34" charset="-122"/>
                <a:ea typeface="微软雅黑" panose="020B0503020204020204" pitchFamily="34" charset="-122"/>
              </a:rPr>
              <a:t>通过如下命令创建表：</a:t>
            </a:r>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create 'user3’, ‘info’</a:t>
            </a:r>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34068" y="2156545"/>
            <a:ext cx="11721266" cy="138499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accent1"/>
                </a:solidFill>
                <a:latin typeface="微软雅黑" panose="020B0503020204020204" pitchFamily="34" charset="-122"/>
                <a:ea typeface="微软雅黑" panose="020B0503020204020204" pitchFamily="34" charset="-122"/>
              </a:rPr>
              <a:t>向</a:t>
            </a:r>
            <a:r>
              <a:rPr lang="en-US" altLang="zh-CN" sz="2400" dirty="0">
                <a:solidFill>
                  <a:schemeClr val="accent1"/>
                </a:solidFill>
                <a:latin typeface="微软雅黑" panose="020B0503020204020204" pitchFamily="34" charset="-122"/>
                <a:ea typeface="微软雅黑" panose="020B0503020204020204" pitchFamily="34" charset="-122"/>
              </a:rPr>
              <a:t>user3</a:t>
            </a:r>
            <a:r>
              <a:rPr lang="zh-CN" altLang="en-US" sz="2400" dirty="0">
                <a:solidFill>
                  <a:schemeClr val="accent1"/>
                </a:solidFill>
                <a:latin typeface="微软雅黑" panose="020B0503020204020204" pitchFamily="34" charset="-122"/>
                <a:ea typeface="微软雅黑" panose="020B0503020204020204" pitchFamily="34" charset="-122"/>
              </a:rPr>
              <a:t>中插入一些数据</a:t>
            </a:r>
            <a:endParaRPr lang="en-US" altLang="zh-CN" sz="2400" dirty="0">
              <a:solidFill>
                <a:schemeClr val="accent1"/>
              </a:solidFill>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Hbase</a:t>
            </a:r>
            <a:r>
              <a:rPr lang="en-US" altLang="zh-CN" sz="2000" dirty="0">
                <a:latin typeface="微软雅黑" panose="020B0503020204020204" pitchFamily="34" charset="-122"/>
                <a:ea typeface="微软雅黑" panose="020B0503020204020204" pitchFamily="34" charset="-122"/>
              </a:rPr>
              <a:t>(main):007:0&gt;put 'user3', 'rk0002', '</a:t>
            </a:r>
            <a:r>
              <a:rPr lang="en-US" altLang="zh-CN" sz="2000" dirty="0" err="1">
                <a:latin typeface="微软雅黑" panose="020B0503020204020204" pitchFamily="34" charset="-122"/>
                <a:ea typeface="微软雅黑" panose="020B0503020204020204" pitchFamily="34" charset="-122"/>
              </a:rPr>
              <a:t>info:name</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fanbingbing</a:t>
            </a:r>
            <a:r>
              <a:rPr lang="en-US" altLang="zh-CN" sz="2000" dirty="0">
                <a:latin typeface="微软雅黑" panose="020B0503020204020204" pitchFamily="34" charset="-122"/>
                <a:ea typeface="微软雅黑" panose="020B0503020204020204" pitchFamily="34" charset="-122"/>
              </a:rPr>
              <a:t>'</a:t>
            </a:r>
          </a:p>
          <a:p>
            <a:r>
              <a:rPr lang="en-US" altLang="zh-CN" sz="2000" dirty="0" err="1">
                <a:latin typeface="微软雅黑" panose="020B0503020204020204" pitchFamily="34" charset="-122"/>
                <a:ea typeface="微软雅黑" panose="020B0503020204020204" pitchFamily="34" charset="-122"/>
              </a:rPr>
              <a:t>Hbase</a:t>
            </a:r>
            <a:r>
              <a:rPr lang="en-US" altLang="zh-CN" sz="2000" dirty="0">
                <a:latin typeface="微软雅黑" panose="020B0503020204020204" pitchFamily="34" charset="-122"/>
                <a:ea typeface="微软雅黑" panose="020B0503020204020204" pitchFamily="34" charset="-122"/>
              </a:rPr>
              <a:t>(main):008:0&gt;put 'user3', 'rk0002', '</a:t>
            </a:r>
            <a:r>
              <a:rPr lang="en-US" altLang="zh-CN" sz="2000" dirty="0" err="1">
                <a:latin typeface="微软雅黑" panose="020B0503020204020204" pitchFamily="34" charset="-122"/>
                <a:ea typeface="微软雅黑" panose="020B0503020204020204" pitchFamily="34" charset="-122"/>
              </a:rPr>
              <a:t>info:gender</a:t>
            </a:r>
            <a:r>
              <a:rPr lang="en-US" altLang="zh-CN" sz="2000" dirty="0">
                <a:latin typeface="微软雅黑" panose="020B0503020204020204" pitchFamily="34" charset="-122"/>
                <a:ea typeface="微软雅黑" panose="020B0503020204020204" pitchFamily="34" charset="-122"/>
              </a:rPr>
              <a:t>', 'female'</a:t>
            </a:r>
          </a:p>
          <a:p>
            <a:r>
              <a:rPr lang="en-US" altLang="zh-CN" sz="2000" dirty="0" err="1">
                <a:latin typeface="微软雅黑" panose="020B0503020204020204" pitchFamily="34" charset="-122"/>
                <a:ea typeface="微软雅黑" panose="020B0503020204020204" pitchFamily="34" charset="-122"/>
              </a:rPr>
              <a:t>Hbase</a:t>
            </a:r>
            <a:r>
              <a:rPr lang="en-US" altLang="zh-CN" sz="2000" dirty="0">
                <a:latin typeface="微软雅黑" panose="020B0503020204020204" pitchFamily="34" charset="-122"/>
                <a:ea typeface="微软雅黑" panose="020B0503020204020204" pitchFamily="34" charset="-122"/>
              </a:rPr>
              <a:t>(main):009:0&gt;put 'user3', 'rk0002', '</a:t>
            </a:r>
            <a:r>
              <a:rPr lang="en-US" altLang="zh-CN" sz="2000" dirty="0" err="1">
                <a:latin typeface="微软雅黑" panose="020B0503020204020204" pitchFamily="34" charset="-122"/>
                <a:ea typeface="微软雅黑" panose="020B0503020204020204" pitchFamily="34" charset="-122"/>
              </a:rPr>
              <a:t>info:nationality</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a:t>
            </a:r>
            <a:r>
              <a:rPr lang="en-US" altLang="zh-CN" sz="2000" dirty="0">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a:stretch>
            <a:fillRect/>
          </a:stretch>
        </p:blipFill>
        <p:spPr>
          <a:xfrm>
            <a:off x="478951" y="3832349"/>
            <a:ext cx="8209524" cy="1761905"/>
          </a:xfrm>
          <a:prstGeom prst="rect">
            <a:avLst/>
          </a:prstGeom>
        </p:spPr>
      </p:pic>
      <p:sp>
        <p:nvSpPr>
          <p:cNvPr id="9" name="标题 1">
            <a:extLst>
              <a:ext uri="{FF2B5EF4-FFF2-40B4-BE49-F238E27FC236}">
                <a16:creationId xmlns:a16="http://schemas.microsoft.com/office/drawing/2014/main" id="{24A3F876-047C-3847-A10B-E1AAD7E3CA40}"/>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175106297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2739211"/>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显示前</a:t>
            </a:r>
            <a:r>
              <a:rPr lang="en-US" altLang="zh-CN" sz="2800" dirty="0">
                <a:solidFill>
                  <a:schemeClr val="accent1">
                    <a:lumMod val="75000"/>
                  </a:schemeClr>
                </a:solidFill>
                <a:latin typeface="微软雅黑" panose="020B0503020204020204" pitchFamily="34" charset="-122"/>
                <a:ea typeface="微软雅黑" panose="020B0503020204020204" pitchFamily="34" charset="-122"/>
              </a:rPr>
              <a:t>N</a:t>
            </a: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条记录：</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scan  '</a:t>
            </a:r>
            <a:r>
              <a:rPr lang="zh-CN" altLang="en-US" dirty="0"/>
              <a:t>表名</a:t>
            </a:r>
            <a:r>
              <a:rPr lang="en-US" altLang="zh-CN" dirty="0"/>
              <a:t>'</a:t>
            </a:r>
            <a:r>
              <a:rPr lang="zh-CN" altLang="en-US" dirty="0"/>
              <a:t>，</a:t>
            </a:r>
            <a:r>
              <a:rPr lang="en-US" altLang="zh-CN" dirty="0"/>
              <a:t>{COLUMNS=&gt;['</a:t>
            </a:r>
            <a:r>
              <a:rPr lang="zh-CN" altLang="en-US" dirty="0"/>
              <a:t>列族：列名，列族：列名</a:t>
            </a:r>
            <a:r>
              <a:rPr lang="en-US" altLang="zh-CN" dirty="0"/>
              <a:t>......']</a:t>
            </a:r>
            <a:r>
              <a:rPr lang="zh-CN" altLang="en-US" dirty="0"/>
              <a:t>，</a:t>
            </a:r>
            <a:r>
              <a:rPr lang="en-US" altLang="zh-CN" dirty="0"/>
              <a:t>LIMIT=&gt;</a:t>
            </a:r>
            <a:r>
              <a:rPr lang="zh-CN" altLang="en-US" dirty="0"/>
              <a:t>要显示的前</a:t>
            </a:r>
            <a:r>
              <a:rPr lang="en-US" altLang="zh-CN" dirty="0"/>
              <a:t>N</a:t>
            </a:r>
            <a:r>
              <a:rPr lang="zh-CN" altLang="en-US" dirty="0"/>
              <a:t>条记录数</a:t>
            </a:r>
            <a:r>
              <a:rPr lang="en-US" altLang="zh-CN" dirty="0"/>
              <a:t>}</a:t>
            </a:r>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41EFB2A-87D4-3949-B3A2-845260F9F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46" y="2869939"/>
            <a:ext cx="8674100" cy="1066800"/>
          </a:xfrm>
          <a:prstGeom prst="rect">
            <a:avLst/>
          </a:prstGeom>
        </p:spPr>
      </p:pic>
      <p:sp>
        <p:nvSpPr>
          <p:cNvPr id="9" name="标题 1">
            <a:extLst>
              <a:ext uri="{FF2B5EF4-FFF2-40B4-BE49-F238E27FC236}">
                <a16:creationId xmlns:a16="http://schemas.microsoft.com/office/drawing/2014/main" id="{84392C31-1854-A84E-83A1-8FF383043F89}"/>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380552541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03113" y="1037519"/>
            <a:ext cx="11345188" cy="3847207"/>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从指定行键开始查：</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scan ‘</a:t>
            </a:r>
            <a:r>
              <a:rPr lang="zh-CN" altLang="en-US" dirty="0"/>
              <a:t>表名</a:t>
            </a:r>
            <a:r>
              <a:rPr lang="en-US" altLang="zh-CN" dirty="0"/>
              <a:t>',{STARTROW=&gt;'</a:t>
            </a:r>
            <a:r>
              <a:rPr lang="zh-CN" altLang="en-US" dirty="0"/>
              <a:t>开始行键串</a:t>
            </a:r>
            <a:r>
              <a:rPr lang="en-US" altLang="zh-CN" dirty="0"/>
              <a:t>',ENDROW=&gt;'</a:t>
            </a:r>
            <a:r>
              <a:rPr lang="zh-CN" altLang="en-US" dirty="0"/>
              <a:t>结束行键串</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行键开始串：从左侧开始选取行键的查询串作为查询用的开始行键串：</a:t>
            </a:r>
            <a:endParaRPr lang="en-US" altLang="zh-CN" dirty="0"/>
          </a:p>
          <a:p>
            <a:pPr marL="285750" indent="-285750">
              <a:buFont typeface="Arial" panose="020B0604020202020204" pitchFamily="34" charset="0"/>
              <a:buChar char="•"/>
            </a:pPr>
            <a:r>
              <a:rPr lang="zh-CN" altLang="en-US" dirty="0"/>
              <a:t>行键结束串：从左侧开始选取行键的查询串作为查询用的结束行键串：</a:t>
            </a:r>
            <a:endParaRPr lang="en-US" altLang="zh-CN" dirty="0"/>
          </a:p>
          <a:p>
            <a:pPr marL="285750" indent="-285750">
              <a:buFont typeface="Arial" panose="020B0604020202020204" pitchFamily="34" charset="0"/>
              <a:buChar char="•"/>
            </a:pPr>
            <a:r>
              <a:rPr lang="zh-CN" altLang="en-US" dirty="0"/>
              <a:t>按照字典顺序查大于等于指定开始行键串且小于结束行键串的所有的行键对应的记录</a:t>
            </a:r>
            <a:endParaRPr lang="en-US" altLang="zh-CN" dirty="0"/>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271B9807-2092-5E4A-ABD4-502F37249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137" y="3566327"/>
            <a:ext cx="8572500" cy="1041400"/>
          </a:xfrm>
          <a:prstGeom prst="rect">
            <a:avLst/>
          </a:prstGeom>
        </p:spPr>
      </p:pic>
      <p:pic>
        <p:nvPicPr>
          <p:cNvPr id="11" name="图片 10">
            <a:extLst>
              <a:ext uri="{FF2B5EF4-FFF2-40B4-BE49-F238E27FC236}">
                <a16:creationId xmlns:a16="http://schemas.microsoft.com/office/drawing/2014/main" id="{E19A1602-6160-7F4E-B25B-E46F2EF4E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064" y="5059152"/>
            <a:ext cx="9436100" cy="1752600"/>
          </a:xfrm>
          <a:prstGeom prst="rect">
            <a:avLst/>
          </a:prstGeom>
        </p:spPr>
      </p:pic>
      <p:sp>
        <p:nvSpPr>
          <p:cNvPr id="10" name="标题 1">
            <a:extLst>
              <a:ext uri="{FF2B5EF4-FFF2-40B4-BE49-F238E27FC236}">
                <a16:creationId xmlns:a16="http://schemas.microsoft.com/office/drawing/2014/main" id="{0573A364-16F1-4C48-ACC0-8850CF7D22B4}"/>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122935968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3724096"/>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查开始与结束行键的范围的记录：</a:t>
            </a:r>
            <a:r>
              <a:rPr lang="zh-CN" altLang="en-US" sz="2800" dirty="0"/>
              <a:t>开始与结束行键的范围</a:t>
            </a:r>
          </a:p>
          <a:p>
            <a:pPr marL="457200" indent="-457200">
              <a:buFont typeface="Wingdings" panose="05000000000000000000" pitchFamily="2" charset="2"/>
              <a:buChar char="n"/>
            </a:pPr>
            <a:endParaRPr lang="zh-CN" altLang="en-US" sz="2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scan '',{STARTROW=&gt;'</a:t>
            </a:r>
            <a:r>
              <a:rPr lang="zh-CN" altLang="en-US" dirty="0"/>
              <a:t>开始行键串</a:t>
            </a:r>
            <a:r>
              <a:rPr lang="en-US" altLang="zh-CN" dirty="0"/>
              <a:t>',ENDROW=&gt;'</a:t>
            </a:r>
            <a:r>
              <a:rPr lang="zh-CN" altLang="en-US" dirty="0"/>
              <a:t>结束行键串</a:t>
            </a:r>
            <a:r>
              <a:rPr lang="en-US" altLang="zh-CN" dirty="0"/>
              <a:t>'}</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行键开始串：从左侧开始选取的查询串</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按照字典顺序查比指定串大的所有的行键对应的记录</a:t>
            </a:r>
            <a:endParaRPr lang="en-US" altLang="zh-CN" dirty="0"/>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0FE90D3-5E32-2543-99B8-37A3F955F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017" y="2733677"/>
            <a:ext cx="8851900" cy="1727200"/>
          </a:xfrm>
          <a:prstGeom prst="rect">
            <a:avLst/>
          </a:prstGeom>
        </p:spPr>
      </p:pic>
      <p:pic>
        <p:nvPicPr>
          <p:cNvPr id="6" name="图片 5">
            <a:extLst>
              <a:ext uri="{FF2B5EF4-FFF2-40B4-BE49-F238E27FC236}">
                <a16:creationId xmlns:a16="http://schemas.microsoft.com/office/drawing/2014/main" id="{87F5A791-C4FE-864A-984C-B7E6EEA5F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699" y="4787088"/>
            <a:ext cx="8801100" cy="1371600"/>
          </a:xfrm>
          <a:prstGeom prst="rect">
            <a:avLst/>
          </a:prstGeom>
        </p:spPr>
      </p:pic>
      <p:sp>
        <p:nvSpPr>
          <p:cNvPr id="10" name="标题 1">
            <a:extLst>
              <a:ext uri="{FF2B5EF4-FFF2-40B4-BE49-F238E27FC236}">
                <a16:creationId xmlns:a16="http://schemas.microsoft.com/office/drawing/2014/main" id="{62D114DA-B035-CE4B-B766-B4682F4B4555}"/>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146743780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1466975" y="1488944"/>
            <a:ext cx="9618977" cy="87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algun Gothic" panose="020B0503020000020004" pitchFamily="34" charset="-127"/>
                <a:ea typeface="宋体" panose="02010600030101010101" pitchFamily="2" charset="-122"/>
              </a:defRPr>
            </a:lvl1pPr>
            <a:lvl2pPr marL="742950" indent="-285750">
              <a:defRPr kumimoji="1" sz="2400">
                <a:solidFill>
                  <a:schemeClr val="tx1"/>
                </a:solidFill>
                <a:latin typeface="Malgun Gothic" panose="020B0503020000020004" pitchFamily="34" charset="-127"/>
                <a:ea typeface="宋体" panose="02010600030101010101" pitchFamily="2" charset="-122"/>
              </a:defRPr>
            </a:lvl2pPr>
            <a:lvl3pPr marL="1143000" indent="-228600">
              <a:defRPr kumimoji="1" sz="2400">
                <a:solidFill>
                  <a:schemeClr val="tx1"/>
                </a:solidFill>
                <a:latin typeface="Malgun Gothic" panose="020B0503020000020004" pitchFamily="34" charset="-127"/>
                <a:ea typeface="宋体" panose="02010600030101010101" pitchFamily="2" charset="-122"/>
              </a:defRPr>
            </a:lvl3pPr>
            <a:lvl4pPr marL="1600200" indent="-228600">
              <a:defRPr kumimoji="1" sz="2400">
                <a:solidFill>
                  <a:schemeClr val="tx1"/>
                </a:solidFill>
                <a:latin typeface="Malgun Gothic" panose="020B0503020000020004" pitchFamily="34" charset="-127"/>
                <a:ea typeface="宋体" panose="02010600030101010101" pitchFamily="2" charset="-122"/>
              </a:defRPr>
            </a:lvl4pPr>
            <a:lvl5pPr marL="2057400" indent="-228600">
              <a:defRPr kumimoji="1" sz="2400">
                <a:solidFill>
                  <a:schemeClr val="tx1"/>
                </a:solidFill>
                <a:latin typeface="Malgun Gothic" panose="020B0503020000020004" pitchFamily="34" charset="-127"/>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Malgun Gothic" panose="020B0503020000020004" pitchFamily="34" charset="-127"/>
                <a:ea typeface="宋体" panose="02010600030101010101" pitchFamily="2" charset="-122"/>
              </a:defRPr>
            </a:lvl9pPr>
          </a:lstStyle>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a:p>
            <a:endParaRPr kumimoji="0" lang="en-US" altLang="zh-CN" sz="2531"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9210" y="1021443"/>
            <a:ext cx="11345188" cy="2739211"/>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统计表的记录数：</a:t>
            </a: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count '</a:t>
            </a:r>
            <a:r>
              <a:rPr lang="zh-CN" altLang="en-US" dirty="0"/>
              <a:t>表名</a:t>
            </a:r>
            <a:r>
              <a:rPr lang="en-US" altLang="zh-CN" dirty="0"/>
              <a:t>'</a:t>
            </a:r>
          </a:p>
          <a:p>
            <a:pPr marL="285750" indent="-285750">
              <a:buFont typeface="Arial" panose="020B0604020202020204" pitchFamily="34" charset="0"/>
              <a:buChar char="•"/>
            </a:pPr>
            <a:endParaRPr lang="en-US" altLang="zh-CN" dirty="0"/>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DF12AEF-B886-D64E-BBC5-756670921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783" y="2680221"/>
            <a:ext cx="4419600" cy="850900"/>
          </a:xfrm>
          <a:prstGeom prst="rect">
            <a:avLst/>
          </a:prstGeom>
        </p:spPr>
      </p:pic>
      <p:sp>
        <p:nvSpPr>
          <p:cNvPr id="9" name="标题 1">
            <a:extLst>
              <a:ext uri="{FF2B5EF4-FFF2-40B4-BE49-F238E27FC236}">
                <a16:creationId xmlns:a16="http://schemas.microsoft.com/office/drawing/2014/main" id="{66A25F7B-FE3B-D54F-9FA8-7870FFCBAFD5}"/>
              </a:ext>
            </a:extLst>
          </p:cNvPr>
          <p:cNvSpPr txBox="1">
            <a:spLocks/>
          </p:cNvSpPr>
          <p:nvPr/>
        </p:nvSpPr>
        <p:spPr>
          <a:xfrm>
            <a:off x="8661623" y="198948"/>
            <a:ext cx="3944530" cy="517893"/>
          </a:xfrm>
        </p:spPr>
        <p:txBody>
          <a:bodyPr/>
          <a:lstStyle>
            <a:lvl1pPr marL="1284043" indent="-1284043" algn="l" rtl="0" eaLnBrk="1" fontAlgn="base" hangingPunct="1">
              <a:lnSpc>
                <a:spcPct val="90000"/>
              </a:lnSpc>
              <a:spcBef>
                <a:spcPct val="0"/>
              </a:spcBef>
              <a:spcAft>
                <a:spcPct val="0"/>
              </a:spcAft>
              <a:defRPr sz="6187" kern="1200">
                <a:solidFill>
                  <a:schemeClr val="tx1"/>
                </a:solidFill>
                <a:latin typeface="+mj-lt"/>
                <a:ea typeface="+mj-ea"/>
                <a:cs typeface="+mj-cs"/>
                <a:sym typeface="Browallia New" charset="0"/>
              </a:defRPr>
            </a:lvl1pPr>
            <a:lvl2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2pPr>
            <a:lvl3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3pPr>
            <a:lvl4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4pPr>
            <a:lvl5pPr marL="1284043" indent="-1284043"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5pPr>
            <a:lvl6pPr marL="1928744"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6pPr>
            <a:lvl7pPr marL="2571659"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7pPr>
            <a:lvl8pPr marL="3214573"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8pPr>
            <a:lvl9pPr marL="3857488" indent="-1285829" algn="l" rtl="0" eaLnBrk="1" fontAlgn="base" hangingPunct="1">
              <a:lnSpc>
                <a:spcPct val="90000"/>
              </a:lnSpc>
              <a:spcBef>
                <a:spcPct val="0"/>
              </a:spcBef>
              <a:spcAft>
                <a:spcPct val="0"/>
              </a:spcAft>
              <a:defRPr sz="6187">
                <a:solidFill>
                  <a:schemeClr val="tx1"/>
                </a:solidFill>
                <a:latin typeface="Browallia New" charset="0"/>
                <a:ea typeface="微软雅黑" panose="020B0503020204020204" pitchFamily="34" charset="-122"/>
                <a:sym typeface="Browallia New" charset="0"/>
              </a:defRPr>
            </a:lvl9pPr>
          </a:lstStyle>
          <a:p>
            <a:pPr algn="r"/>
            <a:r>
              <a:rPr lang="en-US" altLang="zh-CN" sz="2800" dirty="0">
                <a:solidFill>
                  <a:srgbClr val="0070C0"/>
                </a:solidFill>
                <a:latin typeface="+mj-ea"/>
              </a:rPr>
              <a:t>H</a:t>
            </a:r>
            <a:r>
              <a:rPr lang="en-US" altLang="zh-Hans" sz="2800" dirty="0">
                <a:solidFill>
                  <a:srgbClr val="0070C0"/>
                </a:solidFill>
                <a:latin typeface="+mj-ea"/>
              </a:rPr>
              <a:t>BASE</a:t>
            </a:r>
            <a:r>
              <a:rPr lang="zh-CN" altLang="en-US" sz="2800" dirty="0">
                <a:solidFill>
                  <a:srgbClr val="0070C0"/>
                </a:solidFill>
                <a:latin typeface="+mj-ea"/>
              </a:rPr>
              <a:t>的使用</a:t>
            </a:r>
            <a:endParaRPr lang="zh-CN" altLang="en-US" sz="2800" dirty="0">
              <a:latin typeface="+mj-ea"/>
            </a:endParaRPr>
          </a:p>
        </p:txBody>
      </p:sp>
    </p:spTree>
    <p:extLst>
      <p:ext uri="{BB962C8B-B14F-4D97-AF65-F5344CB8AC3E}">
        <p14:creationId xmlns:p14="http://schemas.microsoft.com/office/powerpoint/2010/main" val="164470093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heme/theme1.xml><?xml version="1.0" encoding="utf-8"?>
<a:theme xmlns:a="http://schemas.openxmlformats.org/drawingml/2006/main" name="第一PPT，www.1ppt.com">
  <a:themeElements>
    <a:clrScheme name="自定义 85">
      <a:dk1>
        <a:sysClr val="windowText" lastClr="000000"/>
      </a:dk1>
      <a:lt1>
        <a:sysClr val="window" lastClr="FFFFFF"/>
      </a:lt1>
      <a:dk2>
        <a:srgbClr val="44546A"/>
      </a:dk2>
      <a:lt2>
        <a:srgbClr val="E7E6E6"/>
      </a:lt2>
      <a:accent1>
        <a:srgbClr val="4BC1DD"/>
      </a:accent1>
      <a:accent2>
        <a:srgbClr val="435F8E"/>
      </a:accent2>
      <a:accent3>
        <a:srgbClr val="4BC1DD"/>
      </a:accent3>
      <a:accent4>
        <a:srgbClr val="435F8E"/>
      </a:accent4>
      <a:accent5>
        <a:srgbClr val="4BC1DD"/>
      </a:accent5>
      <a:accent6>
        <a:srgbClr val="435F8E"/>
      </a:accent6>
      <a:hlink>
        <a:srgbClr val="4BC1DD"/>
      </a:hlink>
      <a:folHlink>
        <a:srgbClr val="435F8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Browallia New"/>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a:spPr>
      <a:bodyPr wrap="square">
        <a:spAutoFit/>
      </a:bodyPr>
      <a:lstStyle>
        <a:defPPr marL="224155" indent="-224155" algn="l" defTabSz="381000">
          <a:lnSpc>
            <a:spcPct val="150000"/>
          </a:lnSpc>
          <a:buClr>
            <a:schemeClr val="folHlink"/>
          </a:buClr>
          <a:buSzPct val="60000"/>
          <a:buFont typeface="Wingdings" panose="05000000000000000000" pitchFamily="2" charset="2"/>
          <a:buNone/>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主题1" id="{7EC08AD3-1644-9B44-B511-EF2D125D8FA6}" vid="{5A75DBE9-DD6D-8D46-ABCA-BAC7EBA10CA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503</Words>
  <Application>Microsoft Macintosh PowerPoint</Application>
  <PresentationFormat>自定义</PresentationFormat>
  <Paragraphs>144</Paragraphs>
  <Slides>18</Slides>
  <Notes>16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宋体</vt:lpstr>
      <vt:lpstr>微软雅黑</vt:lpstr>
      <vt:lpstr>Bebas Neue</vt:lpstr>
      <vt:lpstr>Browallia New</vt:lpstr>
      <vt:lpstr>Malgun Gothic</vt:lpstr>
      <vt:lpstr>Segoe UI</vt:lpstr>
      <vt:lpstr>Arial</vt:lpstr>
      <vt:lpstr>Calibri</vt:lpstr>
      <vt:lpstr>Calibri Light</vt:lpstr>
      <vt:lpstr>Impact</vt:lpstr>
      <vt:lpstr>Wingdings</vt:lpstr>
      <vt:lpstr>第一PPT，www.1ppt.com</vt:lpstr>
      <vt:lpstr>主题1</vt:lpstr>
      <vt:lpstr>第12单元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创意铅笔</dc:title>
  <dc:creator/>
  <cp:keywords>www.1ppt.com</cp:keywords>
  <dc:description>www.1ppt.com</dc:description>
  <cp:lastModifiedBy/>
  <cp:revision>186</cp:revision>
  <dcterms:created xsi:type="dcterms:W3CDTF">2017-03-14T11:17:00Z</dcterms:created>
  <dcterms:modified xsi:type="dcterms:W3CDTF">2018-10-19T08:23:28Z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