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2"/>
  </p:sldMasterIdLst>
  <p:notesMasterIdLst>
    <p:notesMasterId r:id="rId9"/>
  </p:notesMasterIdLst>
  <p:handoutMasterIdLst>
    <p:handoutMasterId r:id="rId10"/>
  </p:handoutMasterIdLst>
  <p:sldIdLst>
    <p:sldId id="1653" r:id="rId3"/>
    <p:sldId id="10276" r:id="rId4"/>
    <p:sldId id="10277" r:id="rId5"/>
    <p:sldId id="10278" r:id="rId6"/>
    <p:sldId id="10279" r:id="rId7"/>
    <p:sldId id="515" r:id="rId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">
          <p15:clr>
            <a:srgbClr val="A4A3A4"/>
          </p15:clr>
        </p15:guide>
        <p15:guide id="2" orient="horz" pos="4098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 autoAdjust="0"/>
    <p:restoredTop sz="95290" autoAdjust="0"/>
  </p:normalViewPr>
  <p:slideViewPr>
    <p:cSldViewPr>
      <p:cViewPr varScale="1">
        <p:scale>
          <a:sx n="107" d="100"/>
          <a:sy n="107" d="100"/>
        </p:scale>
        <p:origin x="184" y="192"/>
      </p:cViewPr>
      <p:guideLst>
        <p:guide orient="horz" pos="264"/>
        <p:guide orient="horz" pos="4098"/>
        <p:guide pos="4050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8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9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02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13104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88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19/10/18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87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78830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64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377726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28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8640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33377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2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12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48</a:t>
            </a:r>
            <a:r>
              <a:rPr lang="zh-CN" altLang="en-US" dirty="0"/>
              <a:t>课</a:t>
            </a:r>
            <a:r>
              <a:rPr lang="en-US" altLang="zh-Hans" dirty="0" err="1"/>
              <a:t>Hbase</a:t>
            </a:r>
            <a:r>
              <a:rPr lang="zh-CN" altLang="en-US" dirty="0"/>
              <a:t>实验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137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10155" y="1442085"/>
            <a:ext cx="72148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       </a:t>
            </a:r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本课时根据上节课的安装讲解，由教师进行安装辅导，学生小组成员为每</a:t>
            </a:r>
            <a:r>
              <a:rPr lang="en-US" altLang="zh-CN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4</a:t>
            </a:r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个人一组进行安装探索。下课提交</a:t>
            </a:r>
            <a:r>
              <a:rPr lang="en-US" altLang="zh-CN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Word</a:t>
            </a:r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版实验报告，要求每组安装成功</a:t>
            </a:r>
            <a:r>
              <a:rPr lang="en-US" altLang="zh-CN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台电脑。</a:t>
            </a:r>
          </a:p>
          <a:p>
            <a:endParaRPr lang="zh-CN" altLang="en-US" sz="32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实验报告要求：</a:t>
            </a:r>
          </a:p>
          <a:p>
            <a:r>
              <a:rPr lang="en-US" altLang="zh-CN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1. </a:t>
            </a:r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提交安装的步骤说明；</a:t>
            </a:r>
          </a:p>
          <a:p>
            <a:r>
              <a:rPr lang="en-US" altLang="zh-CN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2. </a:t>
            </a:r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提交团队成员主要分工；</a:t>
            </a:r>
          </a:p>
          <a:p>
            <a:r>
              <a:rPr lang="en-US" altLang="zh-CN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3. </a:t>
            </a:r>
            <a:r>
              <a:rPr lang="zh-CN" altLang="en-US" sz="32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提交涉及到的安装部署配置文件副本；</a:t>
            </a:r>
            <a:endParaRPr lang="en-US" altLang="zh-CN" sz="32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7CE9684-3453-B94C-BDAF-48DB272F6401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实验</a:t>
            </a:r>
            <a:endParaRPr lang="zh-CN" altLang="en-US" sz="2800" dirty="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10155" y="1442085"/>
            <a:ext cx="7214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b="1" dirty="0">
                <a:latin typeface="+mj-ea"/>
                <a:ea typeface="+mj-ea"/>
              </a:rPr>
              <a:t>建立一个表</a:t>
            </a:r>
            <a:r>
              <a:rPr lang="en-US" altLang="zh-CN" sz="2800" b="1" dirty="0">
                <a:latin typeface="+mj-ea"/>
                <a:ea typeface="+mj-ea"/>
              </a:rPr>
              <a:t>scores</a:t>
            </a:r>
            <a:r>
              <a:rPr lang="zh-CN" altLang="en-US" sz="2800" b="1" dirty="0">
                <a:latin typeface="+mj-ea"/>
                <a:ea typeface="+mj-ea"/>
              </a:rPr>
              <a:t>，有两个列族</a:t>
            </a:r>
            <a:r>
              <a:rPr lang="en-US" altLang="zh-CN" sz="2800" b="1" dirty="0">
                <a:latin typeface="+mj-ea"/>
                <a:ea typeface="+mj-ea"/>
              </a:rPr>
              <a:t>grad</a:t>
            </a:r>
            <a:r>
              <a:rPr lang="zh-CN" altLang="en-US" sz="2800" b="1" dirty="0">
                <a:latin typeface="+mj-ea"/>
                <a:ea typeface="+mj-ea"/>
              </a:rPr>
              <a:t>和</a:t>
            </a:r>
            <a:r>
              <a:rPr lang="en-US" altLang="zh-CN" sz="2800" b="1" dirty="0">
                <a:latin typeface="+mj-ea"/>
                <a:ea typeface="+mj-ea"/>
              </a:rPr>
              <a:t>course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1" dirty="0">
                <a:latin typeface="+mj-ea"/>
                <a:ea typeface="+mj-ea"/>
              </a:rPr>
              <a:t>查看</a:t>
            </a:r>
            <a:r>
              <a:rPr lang="en-US" altLang="zh-CN" sz="2800" b="1" dirty="0" err="1">
                <a:latin typeface="+mj-ea"/>
                <a:ea typeface="+mj-ea"/>
              </a:rPr>
              <a:t>Hbase</a:t>
            </a:r>
            <a:r>
              <a:rPr lang="zh-CN" altLang="en-US" sz="2800" b="1" dirty="0">
                <a:latin typeface="+mj-ea"/>
                <a:ea typeface="+mj-ea"/>
              </a:rPr>
              <a:t>中的所有表</a:t>
            </a:r>
            <a:endParaRPr lang="en-US" altLang="zh-CN" sz="2800" b="1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1" dirty="0">
                <a:latin typeface="+mj-ea"/>
                <a:ea typeface="+mj-ea"/>
              </a:rPr>
              <a:t>查看</a:t>
            </a:r>
            <a:r>
              <a:rPr lang="en-US" altLang="zh-CN" sz="2800" b="1" dirty="0">
                <a:latin typeface="+mj-ea"/>
                <a:ea typeface="+mj-ea"/>
              </a:rPr>
              <a:t>scores</a:t>
            </a:r>
            <a:r>
              <a:rPr lang="zh-CN" altLang="en-US" sz="2800" b="1" dirty="0">
                <a:latin typeface="+mj-ea"/>
                <a:ea typeface="+mj-ea"/>
              </a:rPr>
              <a:t>表结构</a:t>
            </a:r>
            <a:endParaRPr lang="en-US" altLang="zh-CN" sz="2800" b="1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1" dirty="0">
                <a:latin typeface="+mj-ea"/>
                <a:ea typeface="+mj-ea"/>
              </a:rPr>
              <a:t>增加一个</a:t>
            </a:r>
            <a:r>
              <a:rPr lang="en-US" altLang="zh-CN" sz="2800" b="1" dirty="0">
                <a:latin typeface="+mj-ea"/>
                <a:ea typeface="+mj-ea"/>
              </a:rPr>
              <a:t>school</a:t>
            </a:r>
            <a:r>
              <a:rPr lang="zh-CN" altLang="en-US" sz="2800" b="1" dirty="0">
                <a:latin typeface="+mj-ea"/>
                <a:ea typeface="+mj-ea"/>
              </a:rPr>
              <a:t>列族</a:t>
            </a:r>
            <a:endParaRPr lang="en-US" altLang="zh-CN" sz="28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7463841-A80A-7D4F-9F42-98A0DDFD1B82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实验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603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55532-4AE4-5548-9BF7-1AC9569E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83" y="1672109"/>
            <a:ext cx="6049392" cy="4589050"/>
          </a:xfrm>
        </p:spPr>
        <p:txBody>
          <a:bodyPr/>
          <a:lstStyle/>
          <a:p>
            <a:r>
              <a:rPr lang="en-US" altLang="zh-CN" sz="2800" b="1" dirty="0">
                <a:latin typeface="+mj-ea"/>
                <a:ea typeface="+mj-ea"/>
              </a:rPr>
              <a:t>1.</a:t>
            </a:r>
            <a:r>
              <a:rPr lang="zh-CN" altLang="en-US" sz="2800" b="1" dirty="0">
                <a:latin typeface="+mj-ea"/>
                <a:ea typeface="+mj-ea"/>
              </a:rPr>
              <a:t>添加</a:t>
            </a:r>
            <a:r>
              <a:rPr lang="en-US" altLang="zh-CN" sz="2800" b="1" dirty="0">
                <a:latin typeface="+mj-ea"/>
                <a:ea typeface="+mj-ea"/>
              </a:rPr>
              <a:t>scores</a:t>
            </a:r>
            <a:r>
              <a:rPr lang="zh-CN" altLang="en-US" sz="2800" b="1" dirty="0">
                <a:latin typeface="+mj-ea"/>
                <a:ea typeface="+mj-ea"/>
              </a:rPr>
              <a:t>数据</a:t>
            </a:r>
            <a:endParaRPr lang="zh-CN" altLang="en-US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sz="2400" b="1" dirty="0">
                <a:latin typeface="+mj-ea"/>
                <a:ea typeface="+mj-ea"/>
              </a:rPr>
              <a:t>Tom grade: 5</a:t>
            </a:r>
            <a:endParaRPr lang="en-US" altLang="zh-CN" sz="24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sz="2400" b="1" dirty="0">
                <a:latin typeface="+mj-ea"/>
                <a:ea typeface="+mj-ea"/>
              </a:rPr>
              <a:t>Tom </a:t>
            </a:r>
            <a:r>
              <a:rPr lang="en-US" altLang="zh-CN" sz="2400" b="1" dirty="0" err="1">
                <a:latin typeface="+mj-ea"/>
                <a:ea typeface="+mj-ea"/>
              </a:rPr>
              <a:t>course:math</a:t>
            </a:r>
            <a:r>
              <a:rPr lang="en-US" altLang="zh-CN" sz="2400" b="1" dirty="0">
                <a:latin typeface="+mj-ea"/>
                <a:ea typeface="+mj-ea"/>
              </a:rPr>
              <a:t> 97</a:t>
            </a:r>
            <a:endParaRPr lang="en-US" altLang="zh-CN" sz="24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sz="2400" b="1" dirty="0">
                <a:latin typeface="+mj-ea"/>
                <a:ea typeface="+mj-ea"/>
              </a:rPr>
              <a:t>Tom </a:t>
            </a:r>
            <a:r>
              <a:rPr lang="en-US" altLang="zh-CN" sz="2400" b="1" dirty="0" err="1">
                <a:latin typeface="+mj-ea"/>
                <a:ea typeface="+mj-ea"/>
              </a:rPr>
              <a:t>course:art</a:t>
            </a:r>
            <a:r>
              <a:rPr lang="en-US" altLang="zh-CN" sz="2400" b="1" dirty="0">
                <a:latin typeface="+mj-ea"/>
                <a:ea typeface="+mj-ea"/>
              </a:rPr>
              <a:t> 87</a:t>
            </a:r>
            <a:endParaRPr lang="en-US" altLang="zh-CN" sz="24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sz="2400" b="1" dirty="0">
                <a:latin typeface="+mj-ea"/>
                <a:ea typeface="+mj-ea"/>
              </a:rPr>
              <a:t>Tom </a:t>
            </a:r>
            <a:r>
              <a:rPr lang="en-US" altLang="zh-CN" sz="2400" b="1" dirty="0" err="1">
                <a:latin typeface="+mj-ea"/>
                <a:ea typeface="+mj-ea"/>
              </a:rPr>
              <a:t>course:english</a:t>
            </a:r>
            <a:r>
              <a:rPr lang="en-US" altLang="zh-CN" sz="2400" b="1" dirty="0">
                <a:latin typeface="+mj-ea"/>
                <a:ea typeface="+mj-ea"/>
              </a:rPr>
              <a:t> 80</a:t>
            </a:r>
            <a:endParaRPr lang="en-US" altLang="zh-CN" sz="24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sz="2400" b="1" dirty="0">
                <a:latin typeface="+mj-ea"/>
                <a:ea typeface="+mj-ea"/>
              </a:rPr>
              <a:t>Jim grade: 4</a:t>
            </a:r>
            <a:endParaRPr lang="en-US" altLang="zh-CN" sz="24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sz="2400" b="1" dirty="0">
                <a:latin typeface="+mj-ea"/>
                <a:ea typeface="+mj-ea"/>
              </a:rPr>
              <a:t>Jim </a:t>
            </a:r>
            <a:r>
              <a:rPr lang="en-US" altLang="zh-CN" sz="2400" b="1" dirty="0" err="1">
                <a:latin typeface="+mj-ea"/>
                <a:ea typeface="+mj-ea"/>
              </a:rPr>
              <a:t>course:chinese</a:t>
            </a:r>
            <a:r>
              <a:rPr lang="en-US" altLang="zh-CN" sz="2400" b="1" dirty="0">
                <a:latin typeface="+mj-ea"/>
                <a:ea typeface="+mj-ea"/>
              </a:rPr>
              <a:t> 89</a:t>
            </a:r>
            <a:endParaRPr lang="en-US" altLang="zh-CN" sz="24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sz="2400" b="1" dirty="0">
                <a:latin typeface="+mj-ea"/>
                <a:ea typeface="+mj-ea"/>
              </a:rPr>
              <a:t>Jim </a:t>
            </a:r>
            <a:r>
              <a:rPr lang="en-US" altLang="zh-CN" sz="2400" b="1" dirty="0" err="1">
                <a:latin typeface="+mj-ea"/>
                <a:ea typeface="+mj-ea"/>
              </a:rPr>
              <a:t>course:english</a:t>
            </a:r>
            <a:r>
              <a:rPr lang="en-US" altLang="zh-CN" sz="2400" b="1" dirty="0">
                <a:latin typeface="+mj-ea"/>
                <a:ea typeface="+mj-ea"/>
              </a:rPr>
              <a:t> 80</a:t>
            </a:r>
            <a:endParaRPr lang="en-US" altLang="zh-CN" sz="2400" dirty="0">
              <a:latin typeface="+mj-ea"/>
              <a:ea typeface="+mj-ea"/>
            </a:endParaRPr>
          </a:p>
          <a:p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F07B6D5-C900-8B46-ABB3-05D42409286E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实验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5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B2355-2FCA-6E40-86CE-DDF8A85C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7" y="2032149"/>
            <a:ext cx="8137624" cy="25550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+mj-ea"/>
                <a:ea typeface="+mj-ea"/>
              </a:rPr>
              <a:t>全表</a:t>
            </a:r>
            <a:r>
              <a:rPr lang="en-US" altLang="zh-CN" sz="2800" b="1" dirty="0">
                <a:latin typeface="+mj-ea"/>
                <a:ea typeface="+mj-ea"/>
              </a:rPr>
              <a:t>scores</a:t>
            </a:r>
            <a:r>
              <a:rPr lang="zh-CN" altLang="en-US" sz="2800" b="1" dirty="0">
                <a:latin typeface="+mj-ea"/>
                <a:ea typeface="+mj-ea"/>
              </a:rPr>
              <a:t>扫描</a:t>
            </a:r>
            <a:endParaRPr lang="en-US" altLang="zh-CN" sz="2800" b="1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+mj-ea"/>
                <a:ea typeface="+mj-ea"/>
              </a:rPr>
              <a:t>查看表</a:t>
            </a:r>
            <a:r>
              <a:rPr lang="en-US" altLang="zh-CN" sz="2800" b="1" dirty="0">
                <a:latin typeface="+mj-ea"/>
                <a:ea typeface="+mj-ea"/>
              </a:rPr>
              <a:t>scores</a:t>
            </a:r>
            <a:r>
              <a:rPr lang="zh-CN" altLang="en-US" sz="2800" b="1" dirty="0">
                <a:latin typeface="+mj-ea"/>
                <a:ea typeface="+mj-ea"/>
              </a:rPr>
              <a:t>中的</a:t>
            </a:r>
            <a:r>
              <a:rPr lang="en-US" altLang="zh-CN" sz="2800" b="1" dirty="0" err="1">
                <a:latin typeface="+mj-ea"/>
                <a:ea typeface="+mj-ea"/>
              </a:rPr>
              <a:t>course:english</a:t>
            </a:r>
            <a:r>
              <a:rPr lang="zh-CN" altLang="en-US" sz="2800" b="1" dirty="0">
                <a:latin typeface="+mj-ea"/>
                <a:ea typeface="+mj-ea"/>
              </a:rPr>
              <a:t>列的数据</a:t>
            </a:r>
            <a:endParaRPr lang="en-US" altLang="zh-CN" sz="2800" b="1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+mj-ea"/>
                <a:ea typeface="+mj-ea"/>
              </a:rPr>
              <a:t>修改</a:t>
            </a:r>
            <a:r>
              <a:rPr lang="en-US" altLang="zh-CN" sz="2800" b="1" dirty="0">
                <a:latin typeface="+mj-ea"/>
                <a:ea typeface="+mj-ea"/>
              </a:rPr>
              <a:t>scores</a:t>
            </a:r>
            <a:r>
              <a:rPr lang="zh-CN" altLang="en-US" sz="2800" b="1" dirty="0">
                <a:latin typeface="+mj-ea"/>
                <a:ea typeface="+mj-ea"/>
              </a:rPr>
              <a:t>表中的</a:t>
            </a:r>
            <a:r>
              <a:rPr lang="en-US" altLang="zh-CN" sz="2800" b="1" dirty="0">
                <a:latin typeface="+mj-ea"/>
                <a:ea typeface="+mj-ea"/>
              </a:rPr>
              <a:t>Tom</a:t>
            </a:r>
            <a:r>
              <a:rPr lang="zh-CN" altLang="en-US" sz="2800" b="1" dirty="0">
                <a:latin typeface="+mj-ea"/>
                <a:ea typeface="+mj-ea"/>
              </a:rPr>
              <a:t>的</a:t>
            </a:r>
            <a:r>
              <a:rPr lang="en-US" altLang="zh-CN" sz="2800" b="1" dirty="0">
                <a:latin typeface="+mj-ea"/>
                <a:ea typeface="+mj-ea"/>
              </a:rPr>
              <a:t>math</a:t>
            </a:r>
            <a:r>
              <a:rPr lang="zh-CN" altLang="en-US" sz="2800" b="1" dirty="0">
                <a:latin typeface="+mj-ea"/>
                <a:ea typeface="+mj-ea"/>
              </a:rPr>
              <a:t>值为</a:t>
            </a:r>
            <a:r>
              <a:rPr lang="en-US" altLang="zh-CN" sz="2800" b="1" dirty="0">
                <a:latin typeface="+mj-ea"/>
                <a:ea typeface="+mj-ea"/>
              </a:rPr>
              <a:t>100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+mj-ea"/>
                <a:ea typeface="+mj-ea"/>
              </a:rPr>
              <a:t>删除</a:t>
            </a:r>
            <a:r>
              <a:rPr lang="en-US" altLang="zh-CN" sz="2800" b="1" dirty="0">
                <a:latin typeface="+mj-ea"/>
                <a:ea typeface="+mj-ea"/>
              </a:rPr>
              <a:t>scores</a:t>
            </a:r>
            <a:r>
              <a:rPr lang="zh-CN" altLang="en-US" sz="2800" b="1" dirty="0">
                <a:latin typeface="+mj-ea"/>
                <a:ea typeface="+mj-ea"/>
              </a:rPr>
              <a:t>表</a:t>
            </a:r>
            <a:r>
              <a:rPr lang="en-US" altLang="zh-CN" sz="2800" b="1" dirty="0">
                <a:latin typeface="+mj-ea"/>
                <a:ea typeface="+mj-ea"/>
              </a:rPr>
              <a:t>Jim</a:t>
            </a:r>
            <a:r>
              <a:rPr lang="zh-CN" altLang="en-US" sz="2800" b="1" dirty="0">
                <a:latin typeface="+mj-ea"/>
                <a:ea typeface="+mj-ea"/>
              </a:rPr>
              <a:t>的</a:t>
            </a:r>
            <a:r>
              <a:rPr lang="en-US" altLang="zh-CN" sz="2800" b="1" dirty="0" err="1">
                <a:latin typeface="+mj-ea"/>
                <a:ea typeface="+mj-ea"/>
              </a:rPr>
              <a:t>course:chinese</a:t>
            </a:r>
            <a:r>
              <a:rPr lang="zh-CN" altLang="en-US" sz="2800" b="1" dirty="0">
                <a:latin typeface="+mj-ea"/>
                <a:ea typeface="+mj-ea"/>
              </a:rPr>
              <a:t>的值</a:t>
            </a:r>
            <a:endParaRPr kumimoji="1" lang="zh-CN" altLang="en-US" sz="2800" dirty="0">
              <a:latin typeface="+mj-ea"/>
              <a:ea typeface="+mj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92297BA-C3B2-AD4D-A708-58B6D6AD3AAC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实验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76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333449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210</Words>
  <Application>Microsoft Macintosh PowerPoint</Application>
  <PresentationFormat>自定义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宋体</vt:lpstr>
      <vt:lpstr>微软雅黑</vt:lpstr>
      <vt:lpstr>Browallia New</vt:lpstr>
      <vt:lpstr>Gisha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第12单元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263</cp:revision>
  <dcterms:created xsi:type="dcterms:W3CDTF">2017-03-14T11:17:00Z</dcterms:created>
  <dcterms:modified xsi:type="dcterms:W3CDTF">2018-10-19T08:26:52Z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