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1" r:id="rId2"/>
  </p:sldMasterIdLst>
  <p:notesMasterIdLst>
    <p:notesMasterId r:id="rId16"/>
  </p:notesMasterIdLst>
  <p:handoutMasterIdLst>
    <p:handoutMasterId r:id="rId17"/>
  </p:handoutMasterIdLst>
  <p:sldIdLst>
    <p:sldId id="1653" r:id="rId3"/>
    <p:sldId id="10374" r:id="rId4"/>
    <p:sldId id="10403" r:id="rId5"/>
    <p:sldId id="10396" r:id="rId6"/>
    <p:sldId id="10400" r:id="rId7"/>
    <p:sldId id="10397" r:id="rId8"/>
    <p:sldId id="10398" r:id="rId9"/>
    <p:sldId id="10404" r:id="rId10"/>
    <p:sldId id="10399" r:id="rId11"/>
    <p:sldId id="10401" r:id="rId12"/>
    <p:sldId id="10402" r:id="rId13"/>
    <p:sldId id="10379" r:id="rId14"/>
    <p:sldId id="515" r:id="rId15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5" autoAdjust="0"/>
    <p:restoredTop sz="86159" autoAdjust="0"/>
  </p:normalViewPr>
  <p:slideViewPr>
    <p:cSldViewPr>
      <p:cViewPr varScale="1">
        <p:scale>
          <a:sx n="70" d="100"/>
          <a:sy n="70" d="100"/>
        </p:scale>
        <p:origin x="216" y="800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F463A-CA3B-174C-B5B4-82010502A749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E12DA1-01CF-C44A-BE36-4340B0B3215D}">
      <dgm:prSet phldrT="[文本]" custT="1"/>
      <dgm:spPr/>
      <dgm:t>
        <a:bodyPr/>
        <a:lstStyle/>
        <a:p>
          <a:r>
            <a:rPr lang="zh-CN" altLang="en-US" sz="1600" dirty="0"/>
            <a:t>创建表名对象</a:t>
          </a:r>
        </a:p>
      </dgm:t>
    </dgm:pt>
    <dgm:pt modelId="{C4DFE5F8-84B5-1046-BAE6-448BD5285C1A}" type="parTrans" cxnId="{4D12D373-B220-254E-B0F2-6E672CEBCD02}">
      <dgm:prSet/>
      <dgm:spPr/>
      <dgm:t>
        <a:bodyPr/>
        <a:lstStyle/>
        <a:p>
          <a:endParaRPr lang="zh-CN" altLang="en-US" sz="2800"/>
        </a:p>
      </dgm:t>
    </dgm:pt>
    <dgm:pt modelId="{53E66DB3-6E1A-834B-BF92-2B814CE13F49}" type="sibTrans" cxnId="{4D12D373-B220-254E-B0F2-6E672CEBCD02}">
      <dgm:prSet/>
      <dgm:spPr/>
      <dgm:t>
        <a:bodyPr/>
        <a:lstStyle/>
        <a:p>
          <a:endParaRPr lang="zh-CN" altLang="en-US" sz="2800"/>
        </a:p>
      </dgm:t>
    </dgm:pt>
    <dgm:pt modelId="{9CCC1F8D-47BC-F04A-85C1-CB4DE93E882E}">
      <dgm:prSet phldrT="[文本]" custT="1"/>
      <dgm:spPr/>
      <dgm:t>
        <a:bodyPr/>
        <a:lstStyle/>
        <a:p>
          <a:r>
            <a:rPr lang="en-US" sz="2000" dirty="0" err="1"/>
            <a:t>TableName</a:t>
          </a:r>
          <a:r>
            <a:rPr lang="en-US" sz="2000" dirty="0"/>
            <a:t> </a:t>
          </a:r>
          <a:r>
            <a:rPr lang="en-US" sz="2000" dirty="0" err="1"/>
            <a:t>tableName</a:t>
          </a:r>
          <a:r>
            <a:rPr lang="en-US" sz="2000" dirty="0"/>
            <a:t> = </a:t>
          </a:r>
          <a:r>
            <a:rPr lang="en-US" sz="2000" dirty="0" err="1"/>
            <a:t>TableName.valueOf</a:t>
          </a:r>
          <a:r>
            <a:rPr lang="en-US" sz="2000" dirty="0"/>
            <a:t>(”</a:t>
          </a:r>
          <a:r>
            <a:rPr lang="en-US" sz="2000" dirty="0" err="1"/>
            <a:t>表名</a:t>
          </a:r>
          <a:r>
            <a:rPr lang="en-US" sz="2000" dirty="0"/>
            <a:t>")</a:t>
          </a:r>
          <a:endParaRPr lang="zh-CN" altLang="en-US" sz="2000" dirty="0"/>
        </a:p>
      </dgm:t>
    </dgm:pt>
    <dgm:pt modelId="{6A1533E8-0520-344A-8F32-E3FC00BBEE69}" type="parTrans" cxnId="{23EF601A-0AF2-BA4A-A052-A1D1E788D3C1}">
      <dgm:prSet/>
      <dgm:spPr/>
      <dgm:t>
        <a:bodyPr/>
        <a:lstStyle/>
        <a:p>
          <a:endParaRPr lang="zh-CN" altLang="en-US" sz="2800"/>
        </a:p>
      </dgm:t>
    </dgm:pt>
    <dgm:pt modelId="{6E8AD6D5-9BAD-4E4C-9FE4-97595C928E59}" type="sibTrans" cxnId="{23EF601A-0AF2-BA4A-A052-A1D1E788D3C1}">
      <dgm:prSet/>
      <dgm:spPr/>
      <dgm:t>
        <a:bodyPr/>
        <a:lstStyle/>
        <a:p>
          <a:endParaRPr lang="zh-CN" altLang="en-US" sz="2800"/>
        </a:p>
      </dgm:t>
    </dgm:pt>
    <dgm:pt modelId="{0DF6B6BA-D613-1342-B74E-DC402F3B0001}">
      <dgm:prSet phldrT="[文本]" custT="1"/>
      <dgm:spPr/>
      <dgm:t>
        <a:bodyPr/>
        <a:lstStyle/>
        <a:p>
          <a:r>
            <a:rPr lang="zh-CN" altLang="en-US" sz="1600" dirty="0"/>
            <a:t>通过</a:t>
          </a:r>
          <a:r>
            <a:rPr lang="en-US" sz="1600" dirty="0" err="1"/>
            <a:t>TableName创建表描述对象</a:t>
          </a:r>
          <a:endParaRPr lang="zh-CN" altLang="en-US" sz="1600" dirty="0"/>
        </a:p>
      </dgm:t>
    </dgm:pt>
    <dgm:pt modelId="{0A0E9CFB-E2F3-9043-A4DB-99D7B4E5F0C9}" type="parTrans" cxnId="{8099AA87-4740-EB42-838B-CB2D2E7CDED6}">
      <dgm:prSet/>
      <dgm:spPr/>
      <dgm:t>
        <a:bodyPr/>
        <a:lstStyle/>
        <a:p>
          <a:endParaRPr lang="zh-CN" altLang="en-US" sz="2800"/>
        </a:p>
      </dgm:t>
    </dgm:pt>
    <dgm:pt modelId="{FE61690C-D5E9-1A46-96FD-3AE477D93F39}" type="sibTrans" cxnId="{8099AA87-4740-EB42-838B-CB2D2E7CDED6}">
      <dgm:prSet/>
      <dgm:spPr/>
      <dgm:t>
        <a:bodyPr/>
        <a:lstStyle/>
        <a:p>
          <a:endParaRPr lang="zh-CN" altLang="en-US" sz="2800"/>
        </a:p>
      </dgm:t>
    </dgm:pt>
    <dgm:pt modelId="{31D89118-58E5-BA45-AF86-DD0F2E6C6D6D}">
      <dgm:prSet phldrT="[文本]" custT="1"/>
      <dgm:spPr/>
      <dgm:t>
        <a:bodyPr/>
        <a:lstStyle/>
        <a:p>
          <a:r>
            <a:rPr lang="en-US" sz="2000" dirty="0" err="1"/>
            <a:t>HTableDescriptor</a:t>
          </a:r>
          <a:r>
            <a:rPr lang="en-US" sz="2000" dirty="0"/>
            <a:t> </a:t>
          </a:r>
          <a:r>
            <a:rPr lang="en-US" sz="2000" dirty="0" err="1"/>
            <a:t>hTableDescriptor</a:t>
          </a:r>
          <a:r>
            <a:rPr lang="en-US" sz="2000" dirty="0"/>
            <a:t> = new </a:t>
          </a:r>
          <a:r>
            <a:rPr lang="en-US" sz="2000" dirty="0" err="1"/>
            <a:t>HTableDescriptor</a:t>
          </a:r>
          <a:r>
            <a:rPr lang="en-US" sz="2000" dirty="0"/>
            <a:t>(</a:t>
          </a:r>
          <a:r>
            <a:rPr lang="en-US" sz="2000" dirty="0" err="1"/>
            <a:t>tableName</a:t>
          </a:r>
          <a:r>
            <a:rPr lang="en-US" sz="2000" dirty="0"/>
            <a:t>)</a:t>
          </a:r>
          <a:endParaRPr lang="zh-CN" altLang="en-US" sz="2000" dirty="0"/>
        </a:p>
      </dgm:t>
    </dgm:pt>
    <dgm:pt modelId="{13169274-83EC-0B4E-875C-8187B91177BC}" type="parTrans" cxnId="{C38CBD7D-EA56-BC40-9E08-06E52F29DFF7}">
      <dgm:prSet/>
      <dgm:spPr/>
      <dgm:t>
        <a:bodyPr/>
        <a:lstStyle/>
        <a:p>
          <a:endParaRPr lang="zh-CN" altLang="en-US" sz="2800"/>
        </a:p>
      </dgm:t>
    </dgm:pt>
    <dgm:pt modelId="{A248321C-104E-CE46-8BCE-19124CBC915A}" type="sibTrans" cxnId="{C38CBD7D-EA56-BC40-9E08-06E52F29DFF7}">
      <dgm:prSet/>
      <dgm:spPr/>
      <dgm:t>
        <a:bodyPr/>
        <a:lstStyle/>
        <a:p>
          <a:endParaRPr lang="zh-CN" altLang="en-US" sz="2800"/>
        </a:p>
      </dgm:t>
    </dgm:pt>
    <dgm:pt modelId="{4BBA5859-44EB-154C-8F38-E1514A797741}">
      <dgm:prSet phldrT="[文本]" custT="1"/>
      <dgm:spPr/>
      <dgm:t>
        <a:bodyPr/>
        <a:lstStyle/>
        <a:p>
          <a:r>
            <a:rPr lang="zh-CN" altLang="en-US" sz="1600" dirty="0"/>
            <a:t>创建列族描述对象</a:t>
          </a:r>
        </a:p>
      </dgm:t>
    </dgm:pt>
    <dgm:pt modelId="{F6E9E896-3BB8-B145-B4C7-C447A83C6C50}" type="parTrans" cxnId="{DFA89378-8B1B-E94A-9491-22866A2F50E2}">
      <dgm:prSet/>
      <dgm:spPr/>
      <dgm:t>
        <a:bodyPr/>
        <a:lstStyle/>
        <a:p>
          <a:endParaRPr lang="zh-CN" altLang="en-US" sz="2800"/>
        </a:p>
      </dgm:t>
    </dgm:pt>
    <dgm:pt modelId="{0EA69F0D-58DE-634A-9370-D4FA6D5AEA38}" type="sibTrans" cxnId="{DFA89378-8B1B-E94A-9491-22866A2F50E2}">
      <dgm:prSet/>
      <dgm:spPr/>
      <dgm:t>
        <a:bodyPr/>
        <a:lstStyle/>
        <a:p>
          <a:endParaRPr lang="zh-CN" altLang="en-US" sz="2800"/>
        </a:p>
      </dgm:t>
    </dgm:pt>
    <dgm:pt modelId="{BB656D78-34C7-EB4F-BD4A-A5F95F6275CF}">
      <dgm:prSet phldrT="[文本]" custT="1"/>
      <dgm:spPr/>
      <dgm:t>
        <a:bodyPr/>
        <a:lstStyle/>
        <a:p>
          <a:r>
            <a:rPr lang="en-US" sz="2000" dirty="0" err="1"/>
            <a:t>HColumnDescriptor</a:t>
          </a:r>
          <a:r>
            <a:rPr lang="en-US" sz="2000" dirty="0"/>
            <a:t> family = new </a:t>
          </a:r>
          <a:r>
            <a:rPr lang="en-US" sz="2000" dirty="0" err="1"/>
            <a:t>HColumnDescriptor</a:t>
          </a:r>
          <a:r>
            <a:rPr lang="en-US" sz="2000" dirty="0"/>
            <a:t>(”</a:t>
          </a:r>
          <a:r>
            <a:rPr lang="en-US" sz="2000" dirty="0" err="1"/>
            <a:t>列族名</a:t>
          </a:r>
          <a:r>
            <a:rPr lang="en-US" sz="2000" dirty="0"/>
            <a:t>")</a:t>
          </a:r>
          <a:endParaRPr lang="zh-CN" altLang="en-US" sz="2000" dirty="0"/>
        </a:p>
      </dgm:t>
    </dgm:pt>
    <dgm:pt modelId="{9D5934D5-8A41-F544-B229-8FF5A72269FA}" type="parTrans" cxnId="{64F52400-8A56-3742-A25F-10282B4F796F}">
      <dgm:prSet/>
      <dgm:spPr/>
      <dgm:t>
        <a:bodyPr/>
        <a:lstStyle/>
        <a:p>
          <a:endParaRPr lang="zh-CN" altLang="en-US" sz="2800"/>
        </a:p>
      </dgm:t>
    </dgm:pt>
    <dgm:pt modelId="{AAAD071D-5BED-9747-BE1B-42E8E2111146}" type="sibTrans" cxnId="{64F52400-8A56-3742-A25F-10282B4F796F}">
      <dgm:prSet/>
      <dgm:spPr/>
      <dgm:t>
        <a:bodyPr/>
        <a:lstStyle/>
        <a:p>
          <a:endParaRPr lang="zh-CN" altLang="en-US" sz="2800"/>
        </a:p>
      </dgm:t>
    </dgm:pt>
    <dgm:pt modelId="{B27025DE-990F-BA4A-98DE-C36460A1D732}">
      <dgm:prSet phldrT="[文本]" custT="1"/>
      <dgm:spPr/>
      <dgm:t>
        <a:bodyPr/>
        <a:lstStyle/>
        <a:p>
          <a:r>
            <a:rPr lang="zh-CN" altLang="en-US" sz="1600" dirty="0"/>
            <a:t>将列族描述对象添加到表描述对象</a:t>
          </a:r>
        </a:p>
      </dgm:t>
    </dgm:pt>
    <dgm:pt modelId="{01B89333-A195-0240-8837-EF1A9E97032A}" type="parTrans" cxnId="{79739EE1-DFFA-4D4C-8A74-9A23014BD438}">
      <dgm:prSet/>
      <dgm:spPr/>
      <dgm:t>
        <a:bodyPr/>
        <a:lstStyle/>
        <a:p>
          <a:endParaRPr lang="zh-CN" altLang="en-US" sz="2800"/>
        </a:p>
      </dgm:t>
    </dgm:pt>
    <dgm:pt modelId="{B57180DA-9A91-ED46-BBAD-068E02740223}" type="sibTrans" cxnId="{79739EE1-DFFA-4D4C-8A74-9A23014BD438}">
      <dgm:prSet/>
      <dgm:spPr/>
      <dgm:t>
        <a:bodyPr/>
        <a:lstStyle/>
        <a:p>
          <a:endParaRPr lang="zh-CN" altLang="en-US" sz="2800"/>
        </a:p>
      </dgm:t>
    </dgm:pt>
    <dgm:pt modelId="{BC113518-128C-E64D-9A1F-0E2D7025A6BF}">
      <dgm:prSet phldrT="[文本]" custT="1"/>
      <dgm:spPr/>
      <dgm:t>
        <a:bodyPr/>
        <a:lstStyle/>
        <a:p>
          <a:r>
            <a:rPr lang="en-US" sz="2000" dirty="0" err="1"/>
            <a:t>hTableDescriptor.addFamily</a:t>
          </a:r>
          <a:r>
            <a:rPr lang="en-US" sz="2000" dirty="0"/>
            <a:t>(family)</a:t>
          </a:r>
          <a:endParaRPr lang="zh-CN" altLang="en-US" sz="2000" dirty="0"/>
        </a:p>
      </dgm:t>
    </dgm:pt>
    <dgm:pt modelId="{E6535E3A-3D96-6646-881C-38D9042A8028}" type="parTrans" cxnId="{048210E5-3912-764D-98E3-182183E17267}">
      <dgm:prSet/>
      <dgm:spPr/>
      <dgm:t>
        <a:bodyPr/>
        <a:lstStyle/>
        <a:p>
          <a:endParaRPr lang="zh-CN" altLang="en-US" sz="2800"/>
        </a:p>
      </dgm:t>
    </dgm:pt>
    <dgm:pt modelId="{04F5137C-EFE4-AA4F-A16A-AF035CD15DC5}" type="sibTrans" cxnId="{048210E5-3912-764D-98E3-182183E17267}">
      <dgm:prSet/>
      <dgm:spPr/>
      <dgm:t>
        <a:bodyPr/>
        <a:lstStyle/>
        <a:p>
          <a:endParaRPr lang="zh-CN" altLang="en-US" sz="2800"/>
        </a:p>
      </dgm:t>
    </dgm:pt>
    <dgm:pt modelId="{C94D381D-7BD9-E54E-8075-76C8E2D88E62}">
      <dgm:prSet phldrT="[文本]" custT="1"/>
      <dgm:spPr/>
      <dgm:t>
        <a:bodyPr/>
        <a:lstStyle/>
        <a:p>
          <a:r>
            <a:rPr lang="zh-CN" altLang="en-US" sz="1600" dirty="0"/>
            <a:t>通过表描述对象创建表</a:t>
          </a:r>
        </a:p>
      </dgm:t>
    </dgm:pt>
    <dgm:pt modelId="{77D3261B-466E-C44D-9A9F-3CE2B8E6B042}" type="parTrans" cxnId="{55427546-A1A8-BA46-8565-E7F4E5BAD80D}">
      <dgm:prSet/>
      <dgm:spPr/>
      <dgm:t>
        <a:bodyPr/>
        <a:lstStyle/>
        <a:p>
          <a:endParaRPr lang="zh-CN" altLang="en-US" sz="2800"/>
        </a:p>
      </dgm:t>
    </dgm:pt>
    <dgm:pt modelId="{472F244B-409C-6249-BC61-C648A0C0EDA8}" type="sibTrans" cxnId="{55427546-A1A8-BA46-8565-E7F4E5BAD80D}">
      <dgm:prSet/>
      <dgm:spPr/>
      <dgm:t>
        <a:bodyPr/>
        <a:lstStyle/>
        <a:p>
          <a:endParaRPr lang="zh-CN" altLang="en-US" sz="2800"/>
        </a:p>
      </dgm:t>
    </dgm:pt>
    <dgm:pt modelId="{34075887-D9B3-E14B-A71E-07A63A57ECC4}">
      <dgm:prSet phldrT="[文本]" custT="1"/>
      <dgm:spPr/>
      <dgm:t>
        <a:bodyPr/>
        <a:lstStyle/>
        <a:p>
          <a:r>
            <a:rPr lang="en-US" sz="2000" dirty="0" err="1"/>
            <a:t>admin.createTable</a:t>
          </a:r>
          <a:r>
            <a:rPr lang="en-US" sz="2000" dirty="0"/>
            <a:t>(</a:t>
          </a:r>
          <a:r>
            <a:rPr lang="en-US" sz="2000" dirty="0" err="1"/>
            <a:t>hTableDescriptor</a:t>
          </a:r>
          <a:r>
            <a:rPr lang="en-US" sz="2000" dirty="0"/>
            <a:t>)</a:t>
          </a:r>
          <a:endParaRPr lang="zh-CN" altLang="en-US" sz="2000" dirty="0"/>
        </a:p>
      </dgm:t>
    </dgm:pt>
    <dgm:pt modelId="{7C76A570-E264-FF46-A6C1-B0738F2A2446}" type="parTrans" cxnId="{1BFD20A9-845B-6041-AAB8-3E37CFA108EE}">
      <dgm:prSet/>
      <dgm:spPr/>
      <dgm:t>
        <a:bodyPr/>
        <a:lstStyle/>
        <a:p>
          <a:endParaRPr lang="zh-CN" altLang="en-US" sz="2800"/>
        </a:p>
      </dgm:t>
    </dgm:pt>
    <dgm:pt modelId="{CA0A9BE2-F714-E84A-B420-A49D5C58C635}" type="sibTrans" cxnId="{1BFD20A9-845B-6041-AAB8-3E37CFA108EE}">
      <dgm:prSet/>
      <dgm:spPr/>
      <dgm:t>
        <a:bodyPr/>
        <a:lstStyle/>
        <a:p>
          <a:endParaRPr lang="zh-CN" altLang="en-US" sz="2800"/>
        </a:p>
      </dgm:t>
    </dgm:pt>
    <dgm:pt modelId="{4E11DD6C-FD26-4B46-B608-33DFF6B20E07}" type="pres">
      <dgm:prSet presAssocID="{327F463A-CA3B-174C-B5B4-82010502A749}" presName="Name0" presStyleCnt="0">
        <dgm:presLayoutVars>
          <dgm:dir/>
          <dgm:animLvl val="lvl"/>
          <dgm:resizeHandles val="exact"/>
        </dgm:presLayoutVars>
      </dgm:prSet>
      <dgm:spPr/>
    </dgm:pt>
    <dgm:pt modelId="{29A58CAA-2477-F54B-9260-8DF56DD94D19}" type="pres">
      <dgm:prSet presAssocID="{C94D381D-7BD9-E54E-8075-76C8E2D88E62}" presName="boxAndChildren" presStyleCnt="0"/>
      <dgm:spPr/>
    </dgm:pt>
    <dgm:pt modelId="{9F35EF15-5049-1E44-A2E1-6F8D029DE37F}" type="pres">
      <dgm:prSet presAssocID="{C94D381D-7BD9-E54E-8075-76C8E2D88E62}" presName="parentTextBox" presStyleLbl="node1" presStyleIdx="0" presStyleCnt="5"/>
      <dgm:spPr/>
    </dgm:pt>
    <dgm:pt modelId="{651EBB9A-348A-DA48-B387-EB0EC41A2E1E}" type="pres">
      <dgm:prSet presAssocID="{C94D381D-7BD9-E54E-8075-76C8E2D88E62}" presName="entireBox" presStyleLbl="node1" presStyleIdx="0" presStyleCnt="5"/>
      <dgm:spPr/>
    </dgm:pt>
    <dgm:pt modelId="{17AA3869-E9C8-D140-9A31-28E49AE0DE44}" type="pres">
      <dgm:prSet presAssocID="{C94D381D-7BD9-E54E-8075-76C8E2D88E62}" presName="descendantBox" presStyleCnt="0"/>
      <dgm:spPr/>
    </dgm:pt>
    <dgm:pt modelId="{D36452D4-2584-C949-B047-4ACB092B6609}" type="pres">
      <dgm:prSet presAssocID="{34075887-D9B3-E14B-A71E-07A63A57ECC4}" presName="childTextBox" presStyleLbl="fgAccFollowNode1" presStyleIdx="0" presStyleCnt="5">
        <dgm:presLayoutVars>
          <dgm:bulletEnabled val="1"/>
        </dgm:presLayoutVars>
      </dgm:prSet>
      <dgm:spPr/>
    </dgm:pt>
    <dgm:pt modelId="{4E55DB6A-ED73-6F47-8472-58AE9DA98891}" type="pres">
      <dgm:prSet presAssocID="{B57180DA-9A91-ED46-BBAD-068E02740223}" presName="sp" presStyleCnt="0"/>
      <dgm:spPr/>
    </dgm:pt>
    <dgm:pt modelId="{BCD9592F-B2B9-7F43-9651-644D2B5B31EF}" type="pres">
      <dgm:prSet presAssocID="{B27025DE-990F-BA4A-98DE-C36460A1D732}" presName="arrowAndChildren" presStyleCnt="0"/>
      <dgm:spPr/>
    </dgm:pt>
    <dgm:pt modelId="{C7E6DA85-5315-0B48-84C5-B6C7C4B250D1}" type="pres">
      <dgm:prSet presAssocID="{B27025DE-990F-BA4A-98DE-C36460A1D732}" presName="parentTextArrow" presStyleLbl="node1" presStyleIdx="0" presStyleCnt="5"/>
      <dgm:spPr/>
    </dgm:pt>
    <dgm:pt modelId="{8AFC73A4-87BC-FE4F-92DA-7CBB116D4F72}" type="pres">
      <dgm:prSet presAssocID="{B27025DE-990F-BA4A-98DE-C36460A1D732}" presName="arrow" presStyleLbl="node1" presStyleIdx="1" presStyleCnt="5"/>
      <dgm:spPr/>
    </dgm:pt>
    <dgm:pt modelId="{C0975B70-76A5-7046-A7DD-D3F2284EA350}" type="pres">
      <dgm:prSet presAssocID="{B27025DE-990F-BA4A-98DE-C36460A1D732}" presName="descendantArrow" presStyleCnt="0"/>
      <dgm:spPr/>
    </dgm:pt>
    <dgm:pt modelId="{7566815E-5938-EE47-A40B-2A820A93D7B2}" type="pres">
      <dgm:prSet presAssocID="{BC113518-128C-E64D-9A1F-0E2D7025A6BF}" presName="childTextArrow" presStyleLbl="fgAccFollowNode1" presStyleIdx="1" presStyleCnt="5">
        <dgm:presLayoutVars>
          <dgm:bulletEnabled val="1"/>
        </dgm:presLayoutVars>
      </dgm:prSet>
      <dgm:spPr/>
    </dgm:pt>
    <dgm:pt modelId="{C06AB0CE-E6FC-7240-8C99-BCD567494D09}" type="pres">
      <dgm:prSet presAssocID="{0EA69F0D-58DE-634A-9370-D4FA6D5AEA38}" presName="sp" presStyleCnt="0"/>
      <dgm:spPr/>
    </dgm:pt>
    <dgm:pt modelId="{432093DA-4007-C442-91F9-13A537CF4F6F}" type="pres">
      <dgm:prSet presAssocID="{4BBA5859-44EB-154C-8F38-E1514A797741}" presName="arrowAndChildren" presStyleCnt="0"/>
      <dgm:spPr/>
    </dgm:pt>
    <dgm:pt modelId="{6E8EC62D-6F55-8345-AD8C-CABD94C9A0D6}" type="pres">
      <dgm:prSet presAssocID="{4BBA5859-44EB-154C-8F38-E1514A797741}" presName="parentTextArrow" presStyleLbl="node1" presStyleIdx="1" presStyleCnt="5"/>
      <dgm:spPr/>
    </dgm:pt>
    <dgm:pt modelId="{CFD87F12-DDFE-E24D-8FFE-CB00F97984E4}" type="pres">
      <dgm:prSet presAssocID="{4BBA5859-44EB-154C-8F38-E1514A797741}" presName="arrow" presStyleLbl="node1" presStyleIdx="2" presStyleCnt="5"/>
      <dgm:spPr/>
    </dgm:pt>
    <dgm:pt modelId="{054C082E-6224-B448-A21A-162B9005B124}" type="pres">
      <dgm:prSet presAssocID="{4BBA5859-44EB-154C-8F38-E1514A797741}" presName="descendantArrow" presStyleCnt="0"/>
      <dgm:spPr/>
    </dgm:pt>
    <dgm:pt modelId="{888809C9-7351-5B45-AC2F-21776D3C93FF}" type="pres">
      <dgm:prSet presAssocID="{BB656D78-34C7-EB4F-BD4A-A5F95F6275CF}" presName="childTextArrow" presStyleLbl="fgAccFollowNode1" presStyleIdx="2" presStyleCnt="5">
        <dgm:presLayoutVars>
          <dgm:bulletEnabled val="1"/>
        </dgm:presLayoutVars>
      </dgm:prSet>
      <dgm:spPr/>
    </dgm:pt>
    <dgm:pt modelId="{B96E6C84-A10D-4E4D-83FA-1C96AB3C6AC7}" type="pres">
      <dgm:prSet presAssocID="{FE61690C-D5E9-1A46-96FD-3AE477D93F39}" presName="sp" presStyleCnt="0"/>
      <dgm:spPr/>
    </dgm:pt>
    <dgm:pt modelId="{424F2255-5698-0849-860B-6FE5C5EED394}" type="pres">
      <dgm:prSet presAssocID="{0DF6B6BA-D613-1342-B74E-DC402F3B0001}" presName="arrowAndChildren" presStyleCnt="0"/>
      <dgm:spPr/>
    </dgm:pt>
    <dgm:pt modelId="{29C1358A-8844-534C-9A52-51FEDA47EC1F}" type="pres">
      <dgm:prSet presAssocID="{0DF6B6BA-D613-1342-B74E-DC402F3B0001}" presName="parentTextArrow" presStyleLbl="node1" presStyleIdx="2" presStyleCnt="5"/>
      <dgm:spPr/>
    </dgm:pt>
    <dgm:pt modelId="{12FB16A3-0E9E-8C4D-BE58-0F7E634CB529}" type="pres">
      <dgm:prSet presAssocID="{0DF6B6BA-D613-1342-B74E-DC402F3B0001}" presName="arrow" presStyleLbl="node1" presStyleIdx="3" presStyleCnt="5"/>
      <dgm:spPr/>
    </dgm:pt>
    <dgm:pt modelId="{1CE89988-F3CA-184F-912B-E19C4A1EB6F9}" type="pres">
      <dgm:prSet presAssocID="{0DF6B6BA-D613-1342-B74E-DC402F3B0001}" presName="descendantArrow" presStyleCnt="0"/>
      <dgm:spPr/>
    </dgm:pt>
    <dgm:pt modelId="{A241327C-5AD8-8741-B6DC-41B9916A8B0D}" type="pres">
      <dgm:prSet presAssocID="{31D89118-58E5-BA45-AF86-DD0F2E6C6D6D}" presName="childTextArrow" presStyleLbl="fgAccFollowNode1" presStyleIdx="3" presStyleCnt="5">
        <dgm:presLayoutVars>
          <dgm:bulletEnabled val="1"/>
        </dgm:presLayoutVars>
      </dgm:prSet>
      <dgm:spPr/>
    </dgm:pt>
    <dgm:pt modelId="{F670C4DB-30E6-3746-B3FF-0C31F047E225}" type="pres">
      <dgm:prSet presAssocID="{53E66DB3-6E1A-834B-BF92-2B814CE13F49}" presName="sp" presStyleCnt="0"/>
      <dgm:spPr/>
    </dgm:pt>
    <dgm:pt modelId="{2D60B004-E1C3-8C45-96EC-04E336AF7573}" type="pres">
      <dgm:prSet presAssocID="{F6E12DA1-01CF-C44A-BE36-4340B0B3215D}" presName="arrowAndChildren" presStyleCnt="0"/>
      <dgm:spPr/>
    </dgm:pt>
    <dgm:pt modelId="{D8E458A6-70EE-E34D-A6F6-95E63D1DBA78}" type="pres">
      <dgm:prSet presAssocID="{F6E12DA1-01CF-C44A-BE36-4340B0B3215D}" presName="parentTextArrow" presStyleLbl="node1" presStyleIdx="3" presStyleCnt="5"/>
      <dgm:spPr/>
    </dgm:pt>
    <dgm:pt modelId="{C6072FE5-AD61-804B-893E-23542D99E42E}" type="pres">
      <dgm:prSet presAssocID="{F6E12DA1-01CF-C44A-BE36-4340B0B3215D}" presName="arrow" presStyleLbl="node1" presStyleIdx="4" presStyleCnt="5"/>
      <dgm:spPr/>
    </dgm:pt>
    <dgm:pt modelId="{FEED5EA5-3676-8F4A-9125-402D54066C68}" type="pres">
      <dgm:prSet presAssocID="{F6E12DA1-01CF-C44A-BE36-4340B0B3215D}" presName="descendantArrow" presStyleCnt="0"/>
      <dgm:spPr/>
    </dgm:pt>
    <dgm:pt modelId="{267F3889-2263-DF45-A831-2146AE7DF278}" type="pres">
      <dgm:prSet presAssocID="{9CCC1F8D-47BC-F04A-85C1-CB4DE93E882E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64F52400-8A56-3742-A25F-10282B4F796F}" srcId="{4BBA5859-44EB-154C-8F38-E1514A797741}" destId="{BB656D78-34C7-EB4F-BD4A-A5F95F6275CF}" srcOrd="0" destOrd="0" parTransId="{9D5934D5-8A41-F544-B229-8FF5A72269FA}" sibTransId="{AAAD071D-5BED-9747-BE1B-42E8E2111146}"/>
    <dgm:cxn modelId="{EEDAF70E-97C2-2443-B533-8671C868BB8B}" type="presOf" srcId="{0DF6B6BA-D613-1342-B74E-DC402F3B0001}" destId="{29C1358A-8844-534C-9A52-51FEDA47EC1F}" srcOrd="0" destOrd="0" presId="urn:microsoft.com/office/officeart/2005/8/layout/process4"/>
    <dgm:cxn modelId="{23EF601A-0AF2-BA4A-A052-A1D1E788D3C1}" srcId="{F6E12DA1-01CF-C44A-BE36-4340B0B3215D}" destId="{9CCC1F8D-47BC-F04A-85C1-CB4DE93E882E}" srcOrd="0" destOrd="0" parTransId="{6A1533E8-0520-344A-8F32-E3FC00BBEE69}" sibTransId="{6E8AD6D5-9BAD-4E4C-9FE4-97595C928E59}"/>
    <dgm:cxn modelId="{A833D21E-5590-C348-92CA-6731821CB706}" type="presOf" srcId="{C94D381D-7BD9-E54E-8075-76C8E2D88E62}" destId="{651EBB9A-348A-DA48-B387-EB0EC41A2E1E}" srcOrd="1" destOrd="0" presId="urn:microsoft.com/office/officeart/2005/8/layout/process4"/>
    <dgm:cxn modelId="{ADD71A28-544C-C546-B138-20D87DCF0023}" type="presOf" srcId="{BC113518-128C-E64D-9A1F-0E2D7025A6BF}" destId="{7566815E-5938-EE47-A40B-2A820A93D7B2}" srcOrd="0" destOrd="0" presId="urn:microsoft.com/office/officeart/2005/8/layout/process4"/>
    <dgm:cxn modelId="{67305D3D-84FA-4041-89CC-57352E0665C4}" type="presOf" srcId="{F6E12DA1-01CF-C44A-BE36-4340B0B3215D}" destId="{C6072FE5-AD61-804B-893E-23542D99E42E}" srcOrd="1" destOrd="0" presId="urn:microsoft.com/office/officeart/2005/8/layout/process4"/>
    <dgm:cxn modelId="{55427546-A1A8-BA46-8565-E7F4E5BAD80D}" srcId="{327F463A-CA3B-174C-B5B4-82010502A749}" destId="{C94D381D-7BD9-E54E-8075-76C8E2D88E62}" srcOrd="4" destOrd="0" parTransId="{77D3261B-466E-C44D-9A9F-3CE2B8E6B042}" sibTransId="{472F244B-409C-6249-BC61-C648A0C0EDA8}"/>
    <dgm:cxn modelId="{4A729E4A-F050-2149-ACEC-A014A2672DFD}" type="presOf" srcId="{327F463A-CA3B-174C-B5B4-82010502A749}" destId="{4E11DD6C-FD26-4B46-B608-33DFF6B20E07}" srcOrd="0" destOrd="0" presId="urn:microsoft.com/office/officeart/2005/8/layout/process4"/>
    <dgm:cxn modelId="{5B70AE4D-7702-B944-AA62-7711BA4161A2}" type="presOf" srcId="{C94D381D-7BD9-E54E-8075-76C8E2D88E62}" destId="{9F35EF15-5049-1E44-A2E1-6F8D029DE37F}" srcOrd="0" destOrd="0" presId="urn:microsoft.com/office/officeart/2005/8/layout/process4"/>
    <dgm:cxn modelId="{26E8225D-8BC1-8F49-8127-5758613D7D5F}" type="presOf" srcId="{0DF6B6BA-D613-1342-B74E-DC402F3B0001}" destId="{12FB16A3-0E9E-8C4D-BE58-0F7E634CB529}" srcOrd="1" destOrd="0" presId="urn:microsoft.com/office/officeart/2005/8/layout/process4"/>
    <dgm:cxn modelId="{05461469-95EB-7B4D-82B8-9BB783CB6D28}" type="presOf" srcId="{B27025DE-990F-BA4A-98DE-C36460A1D732}" destId="{8AFC73A4-87BC-FE4F-92DA-7CBB116D4F72}" srcOrd="1" destOrd="0" presId="urn:microsoft.com/office/officeart/2005/8/layout/process4"/>
    <dgm:cxn modelId="{4D12D373-B220-254E-B0F2-6E672CEBCD02}" srcId="{327F463A-CA3B-174C-B5B4-82010502A749}" destId="{F6E12DA1-01CF-C44A-BE36-4340B0B3215D}" srcOrd="0" destOrd="0" parTransId="{C4DFE5F8-84B5-1046-BAE6-448BD5285C1A}" sibTransId="{53E66DB3-6E1A-834B-BF92-2B814CE13F49}"/>
    <dgm:cxn modelId="{DFA89378-8B1B-E94A-9491-22866A2F50E2}" srcId="{327F463A-CA3B-174C-B5B4-82010502A749}" destId="{4BBA5859-44EB-154C-8F38-E1514A797741}" srcOrd="2" destOrd="0" parTransId="{F6E9E896-3BB8-B145-B4C7-C447A83C6C50}" sibTransId="{0EA69F0D-58DE-634A-9370-D4FA6D5AEA38}"/>
    <dgm:cxn modelId="{C38CBD7D-EA56-BC40-9E08-06E52F29DFF7}" srcId="{0DF6B6BA-D613-1342-B74E-DC402F3B0001}" destId="{31D89118-58E5-BA45-AF86-DD0F2E6C6D6D}" srcOrd="0" destOrd="0" parTransId="{13169274-83EC-0B4E-875C-8187B91177BC}" sibTransId="{A248321C-104E-CE46-8BCE-19124CBC915A}"/>
    <dgm:cxn modelId="{D1BE4784-DF76-6946-8C05-8DA63EA811D5}" type="presOf" srcId="{34075887-D9B3-E14B-A71E-07A63A57ECC4}" destId="{D36452D4-2584-C949-B047-4ACB092B6609}" srcOrd="0" destOrd="0" presId="urn:microsoft.com/office/officeart/2005/8/layout/process4"/>
    <dgm:cxn modelId="{8099AA87-4740-EB42-838B-CB2D2E7CDED6}" srcId="{327F463A-CA3B-174C-B5B4-82010502A749}" destId="{0DF6B6BA-D613-1342-B74E-DC402F3B0001}" srcOrd="1" destOrd="0" parTransId="{0A0E9CFB-E2F3-9043-A4DB-99D7B4E5F0C9}" sibTransId="{FE61690C-D5E9-1A46-96FD-3AE477D93F39}"/>
    <dgm:cxn modelId="{2184688B-72B4-BE4C-83FA-A9F9187155FE}" type="presOf" srcId="{4BBA5859-44EB-154C-8F38-E1514A797741}" destId="{CFD87F12-DDFE-E24D-8FFE-CB00F97984E4}" srcOrd="1" destOrd="0" presId="urn:microsoft.com/office/officeart/2005/8/layout/process4"/>
    <dgm:cxn modelId="{FFD71398-D0D8-2542-A864-A6E9A58D24AD}" type="presOf" srcId="{4BBA5859-44EB-154C-8F38-E1514A797741}" destId="{6E8EC62D-6F55-8345-AD8C-CABD94C9A0D6}" srcOrd="0" destOrd="0" presId="urn:microsoft.com/office/officeart/2005/8/layout/process4"/>
    <dgm:cxn modelId="{173C8AA1-1439-B64C-8ECE-2B641D3F1388}" type="presOf" srcId="{31D89118-58E5-BA45-AF86-DD0F2E6C6D6D}" destId="{A241327C-5AD8-8741-B6DC-41B9916A8B0D}" srcOrd="0" destOrd="0" presId="urn:microsoft.com/office/officeart/2005/8/layout/process4"/>
    <dgm:cxn modelId="{1BFD20A9-845B-6041-AAB8-3E37CFA108EE}" srcId="{C94D381D-7BD9-E54E-8075-76C8E2D88E62}" destId="{34075887-D9B3-E14B-A71E-07A63A57ECC4}" srcOrd="0" destOrd="0" parTransId="{7C76A570-E264-FF46-A6C1-B0738F2A2446}" sibTransId="{CA0A9BE2-F714-E84A-B420-A49D5C58C635}"/>
    <dgm:cxn modelId="{01A28EAD-2915-B844-9894-C415B1BD0ECB}" type="presOf" srcId="{F6E12DA1-01CF-C44A-BE36-4340B0B3215D}" destId="{D8E458A6-70EE-E34D-A6F6-95E63D1DBA78}" srcOrd="0" destOrd="0" presId="urn:microsoft.com/office/officeart/2005/8/layout/process4"/>
    <dgm:cxn modelId="{92994AD8-D8E0-F146-97F0-17D0D9EDE626}" type="presOf" srcId="{9CCC1F8D-47BC-F04A-85C1-CB4DE93E882E}" destId="{267F3889-2263-DF45-A831-2146AE7DF278}" srcOrd="0" destOrd="0" presId="urn:microsoft.com/office/officeart/2005/8/layout/process4"/>
    <dgm:cxn modelId="{79739EE1-DFFA-4D4C-8A74-9A23014BD438}" srcId="{327F463A-CA3B-174C-B5B4-82010502A749}" destId="{B27025DE-990F-BA4A-98DE-C36460A1D732}" srcOrd="3" destOrd="0" parTransId="{01B89333-A195-0240-8837-EF1A9E97032A}" sibTransId="{B57180DA-9A91-ED46-BBAD-068E02740223}"/>
    <dgm:cxn modelId="{048210E5-3912-764D-98E3-182183E17267}" srcId="{B27025DE-990F-BA4A-98DE-C36460A1D732}" destId="{BC113518-128C-E64D-9A1F-0E2D7025A6BF}" srcOrd="0" destOrd="0" parTransId="{E6535E3A-3D96-6646-881C-38D9042A8028}" sibTransId="{04F5137C-EFE4-AA4F-A16A-AF035CD15DC5}"/>
    <dgm:cxn modelId="{AAA4C6EA-226F-CA45-A7A7-2753152EF80E}" type="presOf" srcId="{BB656D78-34C7-EB4F-BD4A-A5F95F6275CF}" destId="{888809C9-7351-5B45-AC2F-21776D3C93FF}" srcOrd="0" destOrd="0" presId="urn:microsoft.com/office/officeart/2005/8/layout/process4"/>
    <dgm:cxn modelId="{FA8A9BFD-186D-6347-9E4D-F8B1B037B497}" type="presOf" srcId="{B27025DE-990F-BA4A-98DE-C36460A1D732}" destId="{C7E6DA85-5315-0B48-84C5-B6C7C4B250D1}" srcOrd="0" destOrd="0" presId="urn:microsoft.com/office/officeart/2005/8/layout/process4"/>
    <dgm:cxn modelId="{9CBA0656-2D6B-F741-BF15-B2D4B464743B}" type="presParOf" srcId="{4E11DD6C-FD26-4B46-B608-33DFF6B20E07}" destId="{29A58CAA-2477-F54B-9260-8DF56DD94D19}" srcOrd="0" destOrd="0" presId="urn:microsoft.com/office/officeart/2005/8/layout/process4"/>
    <dgm:cxn modelId="{01B85632-977F-5A4A-A46F-82A041A6AF3C}" type="presParOf" srcId="{29A58CAA-2477-F54B-9260-8DF56DD94D19}" destId="{9F35EF15-5049-1E44-A2E1-6F8D029DE37F}" srcOrd="0" destOrd="0" presId="urn:microsoft.com/office/officeart/2005/8/layout/process4"/>
    <dgm:cxn modelId="{EBBEFB19-3D3F-9147-BE45-F53092A59890}" type="presParOf" srcId="{29A58CAA-2477-F54B-9260-8DF56DD94D19}" destId="{651EBB9A-348A-DA48-B387-EB0EC41A2E1E}" srcOrd="1" destOrd="0" presId="urn:microsoft.com/office/officeart/2005/8/layout/process4"/>
    <dgm:cxn modelId="{1E9AF1FC-1E8B-0A40-B70C-EF77BB3FB1B1}" type="presParOf" srcId="{29A58CAA-2477-F54B-9260-8DF56DD94D19}" destId="{17AA3869-E9C8-D140-9A31-28E49AE0DE44}" srcOrd="2" destOrd="0" presId="urn:microsoft.com/office/officeart/2005/8/layout/process4"/>
    <dgm:cxn modelId="{8138B2B2-ECA2-A743-9681-FACE71735CCB}" type="presParOf" srcId="{17AA3869-E9C8-D140-9A31-28E49AE0DE44}" destId="{D36452D4-2584-C949-B047-4ACB092B6609}" srcOrd="0" destOrd="0" presId="urn:microsoft.com/office/officeart/2005/8/layout/process4"/>
    <dgm:cxn modelId="{39D9CEC8-C330-DC46-BF69-A6A585A5F002}" type="presParOf" srcId="{4E11DD6C-FD26-4B46-B608-33DFF6B20E07}" destId="{4E55DB6A-ED73-6F47-8472-58AE9DA98891}" srcOrd="1" destOrd="0" presId="urn:microsoft.com/office/officeart/2005/8/layout/process4"/>
    <dgm:cxn modelId="{ABD7FD91-6128-7940-9617-AE6AC8017C4A}" type="presParOf" srcId="{4E11DD6C-FD26-4B46-B608-33DFF6B20E07}" destId="{BCD9592F-B2B9-7F43-9651-644D2B5B31EF}" srcOrd="2" destOrd="0" presId="urn:microsoft.com/office/officeart/2005/8/layout/process4"/>
    <dgm:cxn modelId="{EE5ACCD0-59F8-DB4A-B7B4-12C7D7453DDA}" type="presParOf" srcId="{BCD9592F-B2B9-7F43-9651-644D2B5B31EF}" destId="{C7E6DA85-5315-0B48-84C5-B6C7C4B250D1}" srcOrd="0" destOrd="0" presId="urn:microsoft.com/office/officeart/2005/8/layout/process4"/>
    <dgm:cxn modelId="{059F8DB7-54B3-0448-AF9E-A7B066DD3099}" type="presParOf" srcId="{BCD9592F-B2B9-7F43-9651-644D2B5B31EF}" destId="{8AFC73A4-87BC-FE4F-92DA-7CBB116D4F72}" srcOrd="1" destOrd="0" presId="urn:microsoft.com/office/officeart/2005/8/layout/process4"/>
    <dgm:cxn modelId="{03C04038-C20D-6446-B705-064A3096ED68}" type="presParOf" srcId="{BCD9592F-B2B9-7F43-9651-644D2B5B31EF}" destId="{C0975B70-76A5-7046-A7DD-D3F2284EA350}" srcOrd="2" destOrd="0" presId="urn:microsoft.com/office/officeart/2005/8/layout/process4"/>
    <dgm:cxn modelId="{EC774025-92D3-E64C-80FC-3A8284FDFC51}" type="presParOf" srcId="{C0975B70-76A5-7046-A7DD-D3F2284EA350}" destId="{7566815E-5938-EE47-A40B-2A820A93D7B2}" srcOrd="0" destOrd="0" presId="urn:microsoft.com/office/officeart/2005/8/layout/process4"/>
    <dgm:cxn modelId="{ABB7FA94-384B-1547-A594-BE3F90439F38}" type="presParOf" srcId="{4E11DD6C-FD26-4B46-B608-33DFF6B20E07}" destId="{C06AB0CE-E6FC-7240-8C99-BCD567494D09}" srcOrd="3" destOrd="0" presId="urn:microsoft.com/office/officeart/2005/8/layout/process4"/>
    <dgm:cxn modelId="{6C5B32D8-188B-F245-B7F3-02A600BD4A0A}" type="presParOf" srcId="{4E11DD6C-FD26-4B46-B608-33DFF6B20E07}" destId="{432093DA-4007-C442-91F9-13A537CF4F6F}" srcOrd="4" destOrd="0" presId="urn:microsoft.com/office/officeart/2005/8/layout/process4"/>
    <dgm:cxn modelId="{279EC76C-25E6-D04D-B763-1F5429ED99F0}" type="presParOf" srcId="{432093DA-4007-C442-91F9-13A537CF4F6F}" destId="{6E8EC62D-6F55-8345-AD8C-CABD94C9A0D6}" srcOrd="0" destOrd="0" presId="urn:microsoft.com/office/officeart/2005/8/layout/process4"/>
    <dgm:cxn modelId="{7CFD278C-85EA-CD4E-8F59-72F051E51643}" type="presParOf" srcId="{432093DA-4007-C442-91F9-13A537CF4F6F}" destId="{CFD87F12-DDFE-E24D-8FFE-CB00F97984E4}" srcOrd="1" destOrd="0" presId="urn:microsoft.com/office/officeart/2005/8/layout/process4"/>
    <dgm:cxn modelId="{EAE1AFD9-80BF-C242-9E33-A7D6C2A2156E}" type="presParOf" srcId="{432093DA-4007-C442-91F9-13A537CF4F6F}" destId="{054C082E-6224-B448-A21A-162B9005B124}" srcOrd="2" destOrd="0" presId="urn:microsoft.com/office/officeart/2005/8/layout/process4"/>
    <dgm:cxn modelId="{B0DC30A1-D8D3-7747-845E-B61881E47D09}" type="presParOf" srcId="{054C082E-6224-B448-A21A-162B9005B124}" destId="{888809C9-7351-5B45-AC2F-21776D3C93FF}" srcOrd="0" destOrd="0" presId="urn:microsoft.com/office/officeart/2005/8/layout/process4"/>
    <dgm:cxn modelId="{54270C38-10CF-5C4B-9D6E-D5EECCCBDC4C}" type="presParOf" srcId="{4E11DD6C-FD26-4B46-B608-33DFF6B20E07}" destId="{B96E6C84-A10D-4E4D-83FA-1C96AB3C6AC7}" srcOrd="5" destOrd="0" presId="urn:microsoft.com/office/officeart/2005/8/layout/process4"/>
    <dgm:cxn modelId="{8614ADC5-4016-2643-94AD-77D01A135181}" type="presParOf" srcId="{4E11DD6C-FD26-4B46-B608-33DFF6B20E07}" destId="{424F2255-5698-0849-860B-6FE5C5EED394}" srcOrd="6" destOrd="0" presId="urn:microsoft.com/office/officeart/2005/8/layout/process4"/>
    <dgm:cxn modelId="{810CA8F5-CFBF-EF40-B6F0-0A96E815B8DD}" type="presParOf" srcId="{424F2255-5698-0849-860B-6FE5C5EED394}" destId="{29C1358A-8844-534C-9A52-51FEDA47EC1F}" srcOrd="0" destOrd="0" presId="urn:microsoft.com/office/officeart/2005/8/layout/process4"/>
    <dgm:cxn modelId="{2B3516AF-86C3-E740-8366-FB2BA1D3E7C0}" type="presParOf" srcId="{424F2255-5698-0849-860B-6FE5C5EED394}" destId="{12FB16A3-0E9E-8C4D-BE58-0F7E634CB529}" srcOrd="1" destOrd="0" presId="urn:microsoft.com/office/officeart/2005/8/layout/process4"/>
    <dgm:cxn modelId="{5BE7859F-6EB4-434C-B7B9-B207CED9C0DC}" type="presParOf" srcId="{424F2255-5698-0849-860B-6FE5C5EED394}" destId="{1CE89988-F3CA-184F-912B-E19C4A1EB6F9}" srcOrd="2" destOrd="0" presId="urn:microsoft.com/office/officeart/2005/8/layout/process4"/>
    <dgm:cxn modelId="{4A2F6A6E-5047-E84A-AD0D-25C76DC0DC8D}" type="presParOf" srcId="{1CE89988-F3CA-184F-912B-E19C4A1EB6F9}" destId="{A241327C-5AD8-8741-B6DC-41B9916A8B0D}" srcOrd="0" destOrd="0" presId="urn:microsoft.com/office/officeart/2005/8/layout/process4"/>
    <dgm:cxn modelId="{2A288587-F744-714A-96B4-2B528D0F82A1}" type="presParOf" srcId="{4E11DD6C-FD26-4B46-B608-33DFF6B20E07}" destId="{F670C4DB-30E6-3746-B3FF-0C31F047E225}" srcOrd="7" destOrd="0" presId="urn:microsoft.com/office/officeart/2005/8/layout/process4"/>
    <dgm:cxn modelId="{E803F422-7EC0-8142-98E7-FB01C97CDD9F}" type="presParOf" srcId="{4E11DD6C-FD26-4B46-B608-33DFF6B20E07}" destId="{2D60B004-E1C3-8C45-96EC-04E336AF7573}" srcOrd="8" destOrd="0" presId="urn:microsoft.com/office/officeart/2005/8/layout/process4"/>
    <dgm:cxn modelId="{1A6CC402-778D-8C46-A60B-04470CB53452}" type="presParOf" srcId="{2D60B004-E1C3-8C45-96EC-04E336AF7573}" destId="{D8E458A6-70EE-E34D-A6F6-95E63D1DBA78}" srcOrd="0" destOrd="0" presId="urn:microsoft.com/office/officeart/2005/8/layout/process4"/>
    <dgm:cxn modelId="{596E34CD-9AFF-DA47-901A-0396DB59801A}" type="presParOf" srcId="{2D60B004-E1C3-8C45-96EC-04E336AF7573}" destId="{C6072FE5-AD61-804B-893E-23542D99E42E}" srcOrd="1" destOrd="0" presId="urn:microsoft.com/office/officeart/2005/8/layout/process4"/>
    <dgm:cxn modelId="{82314A68-795A-534B-99EB-6E9A2E8EA783}" type="presParOf" srcId="{2D60B004-E1C3-8C45-96EC-04E336AF7573}" destId="{FEED5EA5-3676-8F4A-9125-402D54066C68}" srcOrd="2" destOrd="0" presId="urn:microsoft.com/office/officeart/2005/8/layout/process4"/>
    <dgm:cxn modelId="{677054AF-B8D7-2B48-B833-8DDAAA88C0BA}" type="presParOf" srcId="{FEED5EA5-3676-8F4A-9125-402D54066C68}" destId="{267F3889-2263-DF45-A831-2146AE7DF27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F463A-CA3B-174C-B5B4-82010502A749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CC1F8D-47BC-F04A-85C1-CB4DE93E882E}">
      <dgm:prSet phldrT="[文本]" custT="1"/>
      <dgm:spPr/>
      <dgm:t>
        <a:bodyPr/>
        <a:lstStyle/>
        <a:p>
          <a:r>
            <a:rPr lang="en-US" sz="2000" dirty="0" err="1"/>
            <a:t>TableName</a:t>
          </a:r>
          <a:r>
            <a:rPr lang="en-US" sz="2000" dirty="0"/>
            <a:t> </a:t>
          </a:r>
          <a:r>
            <a:rPr lang="en-US" sz="2000" dirty="0" err="1"/>
            <a:t>tableName</a:t>
          </a:r>
          <a:r>
            <a:rPr lang="en-US" sz="2000" dirty="0"/>
            <a:t> = </a:t>
          </a:r>
          <a:r>
            <a:rPr lang="en-US" sz="2000" dirty="0" err="1"/>
            <a:t>TableName.valueOf</a:t>
          </a:r>
          <a:r>
            <a:rPr lang="en-US" sz="2000" dirty="0"/>
            <a:t>(”</a:t>
          </a:r>
          <a:r>
            <a:rPr lang="en-US" sz="2000" dirty="0" err="1"/>
            <a:t>表名</a:t>
          </a:r>
          <a:r>
            <a:rPr lang="en-US" sz="2000" dirty="0"/>
            <a:t>")</a:t>
          </a:r>
          <a:endParaRPr lang="zh-CN" altLang="en-US" sz="2000" dirty="0"/>
        </a:p>
      </dgm:t>
    </dgm:pt>
    <dgm:pt modelId="{6A1533E8-0520-344A-8F32-E3FC00BBEE69}" type="parTrans" cxnId="{23EF601A-0AF2-BA4A-A052-A1D1E788D3C1}">
      <dgm:prSet/>
      <dgm:spPr/>
      <dgm:t>
        <a:bodyPr/>
        <a:lstStyle/>
        <a:p>
          <a:endParaRPr lang="zh-CN" altLang="en-US" sz="2800"/>
        </a:p>
      </dgm:t>
    </dgm:pt>
    <dgm:pt modelId="{6E8AD6D5-9BAD-4E4C-9FE4-97595C928E59}" type="sibTrans" cxnId="{23EF601A-0AF2-BA4A-A052-A1D1E788D3C1}">
      <dgm:prSet/>
      <dgm:spPr/>
      <dgm:t>
        <a:bodyPr/>
        <a:lstStyle/>
        <a:p>
          <a:endParaRPr lang="zh-CN" altLang="en-US" sz="2800"/>
        </a:p>
      </dgm:t>
    </dgm:pt>
    <dgm:pt modelId="{0DF6B6BA-D613-1342-B74E-DC402F3B0001}">
      <dgm:prSet phldrT="[文本]" custT="1"/>
      <dgm:spPr/>
      <dgm:t>
        <a:bodyPr/>
        <a:lstStyle/>
        <a:p>
          <a:r>
            <a:rPr lang="zh-CN" altLang="en-US" sz="1600" dirty="0"/>
            <a:t>插入数据库的数据对象集合</a:t>
          </a:r>
        </a:p>
      </dgm:t>
    </dgm:pt>
    <dgm:pt modelId="{0A0E9CFB-E2F3-9043-A4DB-99D7B4E5F0C9}" type="parTrans" cxnId="{8099AA87-4740-EB42-838B-CB2D2E7CDED6}">
      <dgm:prSet/>
      <dgm:spPr/>
      <dgm:t>
        <a:bodyPr/>
        <a:lstStyle/>
        <a:p>
          <a:endParaRPr lang="zh-CN" altLang="en-US" sz="2800"/>
        </a:p>
      </dgm:t>
    </dgm:pt>
    <dgm:pt modelId="{FE61690C-D5E9-1A46-96FD-3AE477D93F39}" type="sibTrans" cxnId="{8099AA87-4740-EB42-838B-CB2D2E7CDED6}">
      <dgm:prSet/>
      <dgm:spPr/>
      <dgm:t>
        <a:bodyPr/>
        <a:lstStyle/>
        <a:p>
          <a:endParaRPr lang="zh-CN" altLang="en-US" sz="2800"/>
        </a:p>
      </dgm:t>
    </dgm:pt>
    <dgm:pt modelId="{31D89118-58E5-BA45-AF86-DD0F2E6C6D6D}">
      <dgm:prSet phldrT="[文本]" custT="1"/>
      <dgm:spPr/>
      <dgm:t>
        <a:bodyPr/>
        <a:lstStyle/>
        <a:p>
          <a:r>
            <a:rPr lang="en-US" sz="2000" dirty="0"/>
            <a:t>List&lt;Put&gt; </a:t>
          </a:r>
          <a:r>
            <a:rPr lang="en-US" sz="2000" dirty="0" err="1"/>
            <a:t>putList</a:t>
          </a:r>
          <a:r>
            <a:rPr lang="en-US" sz="2000" dirty="0"/>
            <a:t> = new </a:t>
          </a:r>
          <a:r>
            <a:rPr lang="en-US" sz="2000" dirty="0" err="1"/>
            <a:t>ArrayList</a:t>
          </a:r>
          <a:r>
            <a:rPr lang="en-US" sz="2000" dirty="0"/>
            <a:t>&lt;Put&gt;()</a:t>
          </a:r>
          <a:endParaRPr lang="zh-CN" altLang="en-US" sz="2000" dirty="0"/>
        </a:p>
      </dgm:t>
    </dgm:pt>
    <dgm:pt modelId="{13169274-83EC-0B4E-875C-8187B91177BC}" type="parTrans" cxnId="{C38CBD7D-EA56-BC40-9E08-06E52F29DFF7}">
      <dgm:prSet/>
      <dgm:spPr/>
      <dgm:t>
        <a:bodyPr/>
        <a:lstStyle/>
        <a:p>
          <a:endParaRPr lang="zh-CN" altLang="en-US" sz="2800"/>
        </a:p>
      </dgm:t>
    </dgm:pt>
    <dgm:pt modelId="{A248321C-104E-CE46-8BCE-19124CBC915A}" type="sibTrans" cxnId="{C38CBD7D-EA56-BC40-9E08-06E52F29DFF7}">
      <dgm:prSet/>
      <dgm:spPr/>
      <dgm:t>
        <a:bodyPr/>
        <a:lstStyle/>
        <a:p>
          <a:endParaRPr lang="zh-CN" altLang="en-US" sz="2800"/>
        </a:p>
      </dgm:t>
    </dgm:pt>
    <dgm:pt modelId="{4BBA5859-44EB-154C-8F38-E1514A797741}">
      <dgm:prSet phldrT="[文本]" custT="1"/>
      <dgm:spPr/>
      <dgm:t>
        <a:bodyPr/>
        <a:lstStyle/>
        <a:p>
          <a:r>
            <a:rPr lang="zh-CN" altLang="en-US" sz="1600" dirty="0"/>
            <a:t>初始化数据对象</a:t>
          </a:r>
        </a:p>
      </dgm:t>
    </dgm:pt>
    <dgm:pt modelId="{F6E9E896-3BB8-B145-B4C7-C447A83C6C50}" type="parTrans" cxnId="{DFA89378-8B1B-E94A-9491-22866A2F50E2}">
      <dgm:prSet/>
      <dgm:spPr/>
      <dgm:t>
        <a:bodyPr/>
        <a:lstStyle/>
        <a:p>
          <a:endParaRPr lang="zh-CN" altLang="en-US" sz="2800"/>
        </a:p>
      </dgm:t>
    </dgm:pt>
    <dgm:pt modelId="{0EA69F0D-58DE-634A-9370-D4FA6D5AEA38}" type="sibTrans" cxnId="{DFA89378-8B1B-E94A-9491-22866A2F50E2}">
      <dgm:prSet/>
      <dgm:spPr/>
      <dgm:t>
        <a:bodyPr/>
        <a:lstStyle/>
        <a:p>
          <a:endParaRPr lang="zh-CN" altLang="en-US" sz="2800"/>
        </a:p>
      </dgm:t>
    </dgm:pt>
    <dgm:pt modelId="{BB656D78-34C7-EB4F-BD4A-A5F95F6275CF}">
      <dgm:prSet phldrT="[文本]" custT="1"/>
      <dgm:spPr/>
      <dgm:t>
        <a:bodyPr/>
        <a:lstStyle/>
        <a:p>
          <a:r>
            <a:rPr lang="en-US" altLang="zh-Hans" sz="2000" dirty="0"/>
            <a:t>Put </a:t>
          </a:r>
          <a:r>
            <a:rPr lang="en-US" sz="2000" dirty="0"/>
            <a:t>put = new Put(</a:t>
          </a:r>
          <a:r>
            <a:rPr lang="en-US" sz="2000" dirty="0" err="1"/>
            <a:t>Bytes.toBytes</a:t>
          </a:r>
          <a:r>
            <a:rPr lang="en-US" sz="2000" dirty="0"/>
            <a:t>(“</a:t>
          </a:r>
          <a:r>
            <a:rPr lang="en-US" sz="2000" dirty="0" err="1"/>
            <a:t>行键</a:t>
          </a:r>
          <a:r>
            <a:rPr lang="en-US" sz="2000" dirty="0"/>
            <a:t>”))</a:t>
          </a:r>
          <a:endParaRPr lang="zh-CN" altLang="en-US" sz="2000" dirty="0"/>
        </a:p>
      </dgm:t>
    </dgm:pt>
    <dgm:pt modelId="{9D5934D5-8A41-F544-B229-8FF5A72269FA}" type="parTrans" cxnId="{64F52400-8A56-3742-A25F-10282B4F796F}">
      <dgm:prSet/>
      <dgm:spPr/>
      <dgm:t>
        <a:bodyPr/>
        <a:lstStyle/>
        <a:p>
          <a:endParaRPr lang="zh-CN" altLang="en-US" sz="2800"/>
        </a:p>
      </dgm:t>
    </dgm:pt>
    <dgm:pt modelId="{AAAD071D-5BED-9747-BE1B-42E8E2111146}" type="sibTrans" cxnId="{64F52400-8A56-3742-A25F-10282B4F796F}">
      <dgm:prSet/>
      <dgm:spPr/>
      <dgm:t>
        <a:bodyPr/>
        <a:lstStyle/>
        <a:p>
          <a:endParaRPr lang="zh-CN" altLang="en-US" sz="2800"/>
        </a:p>
      </dgm:t>
    </dgm:pt>
    <dgm:pt modelId="{B27025DE-990F-BA4A-98DE-C36460A1D732}">
      <dgm:prSet phldrT="[文本]" custT="1"/>
      <dgm:spPr/>
      <dgm:t>
        <a:bodyPr/>
        <a:lstStyle/>
        <a:p>
          <a:r>
            <a:rPr lang="zh-CN" altLang="en-US" sz="1600" dirty="0"/>
            <a:t>初始化数据对象集合</a:t>
          </a:r>
        </a:p>
      </dgm:t>
    </dgm:pt>
    <dgm:pt modelId="{01B89333-A195-0240-8837-EF1A9E97032A}" type="parTrans" cxnId="{79739EE1-DFFA-4D4C-8A74-9A23014BD438}">
      <dgm:prSet/>
      <dgm:spPr/>
      <dgm:t>
        <a:bodyPr/>
        <a:lstStyle/>
        <a:p>
          <a:endParaRPr lang="zh-CN" altLang="en-US" sz="2800"/>
        </a:p>
      </dgm:t>
    </dgm:pt>
    <dgm:pt modelId="{B57180DA-9A91-ED46-BBAD-068E02740223}" type="sibTrans" cxnId="{79739EE1-DFFA-4D4C-8A74-9A23014BD438}">
      <dgm:prSet/>
      <dgm:spPr/>
      <dgm:t>
        <a:bodyPr/>
        <a:lstStyle/>
        <a:p>
          <a:endParaRPr lang="zh-CN" altLang="en-US" sz="2800"/>
        </a:p>
      </dgm:t>
    </dgm:pt>
    <dgm:pt modelId="{C94D381D-7BD9-E54E-8075-76C8E2D88E62}">
      <dgm:prSet phldrT="[文本]" custT="1"/>
      <dgm:spPr/>
      <dgm:t>
        <a:bodyPr/>
        <a:lstStyle/>
        <a:p>
          <a:r>
            <a:rPr lang="zh-CN" altLang="en-US" sz="1600" dirty="0"/>
            <a:t>将数据插入到表</a:t>
          </a:r>
        </a:p>
      </dgm:t>
    </dgm:pt>
    <dgm:pt modelId="{77D3261B-466E-C44D-9A9F-3CE2B8E6B042}" type="parTrans" cxnId="{55427546-A1A8-BA46-8565-E7F4E5BAD80D}">
      <dgm:prSet/>
      <dgm:spPr/>
      <dgm:t>
        <a:bodyPr/>
        <a:lstStyle/>
        <a:p>
          <a:endParaRPr lang="zh-CN" altLang="en-US" sz="2800"/>
        </a:p>
      </dgm:t>
    </dgm:pt>
    <dgm:pt modelId="{472F244B-409C-6249-BC61-C648A0C0EDA8}" type="sibTrans" cxnId="{55427546-A1A8-BA46-8565-E7F4E5BAD80D}">
      <dgm:prSet/>
      <dgm:spPr/>
      <dgm:t>
        <a:bodyPr/>
        <a:lstStyle/>
        <a:p>
          <a:endParaRPr lang="zh-CN" altLang="en-US" sz="2800"/>
        </a:p>
      </dgm:t>
    </dgm:pt>
    <dgm:pt modelId="{F6E12DA1-01CF-C44A-BE36-4340B0B3215D}">
      <dgm:prSet phldrT="[文本]" custT="1"/>
      <dgm:spPr/>
      <dgm:t>
        <a:bodyPr/>
        <a:lstStyle/>
        <a:p>
          <a:r>
            <a:rPr lang="zh-CN" altLang="en-US" sz="1600" dirty="0"/>
            <a:t>取得一个数据表对象</a:t>
          </a:r>
        </a:p>
      </dgm:t>
    </dgm:pt>
    <dgm:pt modelId="{53E66DB3-6E1A-834B-BF92-2B814CE13F49}" type="sibTrans" cxnId="{4D12D373-B220-254E-B0F2-6E672CEBCD02}">
      <dgm:prSet/>
      <dgm:spPr/>
      <dgm:t>
        <a:bodyPr/>
        <a:lstStyle/>
        <a:p>
          <a:endParaRPr lang="zh-CN" altLang="en-US" sz="2800"/>
        </a:p>
      </dgm:t>
    </dgm:pt>
    <dgm:pt modelId="{C4DFE5F8-84B5-1046-BAE6-448BD5285C1A}" type="parTrans" cxnId="{4D12D373-B220-254E-B0F2-6E672CEBCD02}">
      <dgm:prSet/>
      <dgm:spPr/>
      <dgm:t>
        <a:bodyPr/>
        <a:lstStyle/>
        <a:p>
          <a:endParaRPr lang="zh-CN" altLang="en-US" sz="2800"/>
        </a:p>
      </dgm:t>
    </dgm:pt>
    <dgm:pt modelId="{2D9F04FA-5663-9B4B-A005-EC7557500D84}">
      <dgm:prSet/>
      <dgm:spPr/>
      <dgm:t>
        <a:bodyPr/>
        <a:lstStyle/>
        <a:p>
          <a:pPr algn="ctr"/>
          <a:r>
            <a:rPr lang="en-US" dirty="0" err="1"/>
            <a:t>putList.add</a:t>
          </a:r>
          <a:r>
            <a:rPr lang="en-US" dirty="0"/>
            <a:t>(put)</a:t>
          </a:r>
        </a:p>
      </dgm:t>
    </dgm:pt>
    <dgm:pt modelId="{8ACC2312-9AA9-B643-B4B9-0D5D4DED9AF9}" type="parTrans" cxnId="{3CEC8836-3C43-054B-B7B5-61B21040DA5A}">
      <dgm:prSet/>
      <dgm:spPr/>
      <dgm:t>
        <a:bodyPr/>
        <a:lstStyle/>
        <a:p>
          <a:endParaRPr lang="zh-CN" altLang="en-US"/>
        </a:p>
      </dgm:t>
    </dgm:pt>
    <dgm:pt modelId="{82B1CD1F-78D2-B44B-8067-D8B761552086}" type="sibTrans" cxnId="{3CEC8836-3C43-054B-B7B5-61B21040DA5A}">
      <dgm:prSet/>
      <dgm:spPr/>
      <dgm:t>
        <a:bodyPr/>
        <a:lstStyle/>
        <a:p>
          <a:endParaRPr lang="zh-CN" altLang="en-US"/>
        </a:p>
      </dgm:t>
    </dgm:pt>
    <dgm:pt modelId="{644A8ED9-DEAE-6E45-8BF4-4133A74388AF}">
      <dgm:prSet phldrT="[文本]" custT="1"/>
      <dgm:spPr/>
      <dgm:t>
        <a:bodyPr/>
        <a:lstStyle/>
        <a:p>
          <a:r>
            <a:rPr lang="en-US" sz="1600" dirty="0" err="1"/>
            <a:t>table.put</a:t>
          </a:r>
          <a:r>
            <a:rPr lang="en-US" sz="1600" dirty="0"/>
            <a:t>(</a:t>
          </a:r>
          <a:r>
            <a:rPr lang="en-US" sz="1600" dirty="0" err="1"/>
            <a:t>putList</a:t>
          </a:r>
          <a:r>
            <a:rPr lang="en-US" sz="1600" dirty="0"/>
            <a:t>)</a:t>
          </a:r>
          <a:endParaRPr lang="zh-CN" altLang="en-US" sz="1600" dirty="0"/>
        </a:p>
      </dgm:t>
    </dgm:pt>
    <dgm:pt modelId="{9305045C-F4CD-2346-ABD8-BF2EE148F33E}" type="parTrans" cxnId="{41F4ECB8-38CB-3D4E-8ED4-B24880F0D5BA}">
      <dgm:prSet/>
      <dgm:spPr/>
      <dgm:t>
        <a:bodyPr/>
        <a:lstStyle/>
        <a:p>
          <a:endParaRPr lang="zh-CN" altLang="en-US"/>
        </a:p>
      </dgm:t>
    </dgm:pt>
    <dgm:pt modelId="{26A5429E-B866-5E43-BFD5-A923F7398784}" type="sibTrans" cxnId="{41F4ECB8-38CB-3D4E-8ED4-B24880F0D5BA}">
      <dgm:prSet/>
      <dgm:spPr/>
      <dgm:t>
        <a:bodyPr/>
        <a:lstStyle/>
        <a:p>
          <a:endParaRPr lang="zh-CN" altLang="en-US"/>
        </a:p>
      </dgm:t>
    </dgm:pt>
    <dgm:pt modelId="{4E11DD6C-FD26-4B46-B608-33DFF6B20E07}" type="pres">
      <dgm:prSet presAssocID="{327F463A-CA3B-174C-B5B4-82010502A749}" presName="Name0" presStyleCnt="0">
        <dgm:presLayoutVars>
          <dgm:dir/>
          <dgm:animLvl val="lvl"/>
          <dgm:resizeHandles val="exact"/>
        </dgm:presLayoutVars>
      </dgm:prSet>
      <dgm:spPr/>
    </dgm:pt>
    <dgm:pt modelId="{124E0F31-6AB4-0746-8CB4-CB45734A9BA1}" type="pres">
      <dgm:prSet presAssocID="{C94D381D-7BD9-E54E-8075-76C8E2D88E62}" presName="boxAndChildren" presStyleCnt="0"/>
      <dgm:spPr/>
    </dgm:pt>
    <dgm:pt modelId="{CB1B781F-A18D-F245-843F-138066D8046F}" type="pres">
      <dgm:prSet presAssocID="{C94D381D-7BD9-E54E-8075-76C8E2D88E62}" presName="parentTextBox" presStyleLbl="node1" presStyleIdx="0" presStyleCnt="5"/>
      <dgm:spPr/>
    </dgm:pt>
    <dgm:pt modelId="{CD4E7BE5-CB2F-434D-85DB-B8E48294FADE}" type="pres">
      <dgm:prSet presAssocID="{C94D381D-7BD9-E54E-8075-76C8E2D88E62}" presName="entireBox" presStyleLbl="node1" presStyleIdx="0" presStyleCnt="5"/>
      <dgm:spPr/>
    </dgm:pt>
    <dgm:pt modelId="{61C9B72B-F275-564C-A41E-4C6EBA014918}" type="pres">
      <dgm:prSet presAssocID="{C94D381D-7BD9-E54E-8075-76C8E2D88E62}" presName="descendantBox" presStyleCnt="0"/>
      <dgm:spPr/>
    </dgm:pt>
    <dgm:pt modelId="{0F341D3B-ABAB-BA4F-8CBC-47DA27F862F3}" type="pres">
      <dgm:prSet presAssocID="{644A8ED9-DEAE-6E45-8BF4-4133A74388AF}" presName="childTextBox" presStyleLbl="fgAccFollowNode1" presStyleIdx="0" presStyleCnt="5">
        <dgm:presLayoutVars>
          <dgm:bulletEnabled val="1"/>
        </dgm:presLayoutVars>
      </dgm:prSet>
      <dgm:spPr/>
    </dgm:pt>
    <dgm:pt modelId="{4E55DB6A-ED73-6F47-8472-58AE9DA98891}" type="pres">
      <dgm:prSet presAssocID="{B57180DA-9A91-ED46-BBAD-068E02740223}" presName="sp" presStyleCnt="0"/>
      <dgm:spPr/>
    </dgm:pt>
    <dgm:pt modelId="{BCD9592F-B2B9-7F43-9651-644D2B5B31EF}" type="pres">
      <dgm:prSet presAssocID="{B27025DE-990F-BA4A-98DE-C36460A1D732}" presName="arrowAndChildren" presStyleCnt="0"/>
      <dgm:spPr/>
    </dgm:pt>
    <dgm:pt modelId="{C7E6DA85-5315-0B48-84C5-B6C7C4B250D1}" type="pres">
      <dgm:prSet presAssocID="{B27025DE-990F-BA4A-98DE-C36460A1D732}" presName="parentTextArrow" presStyleLbl="node1" presStyleIdx="0" presStyleCnt="5"/>
      <dgm:spPr/>
    </dgm:pt>
    <dgm:pt modelId="{8AFC73A4-87BC-FE4F-92DA-7CBB116D4F72}" type="pres">
      <dgm:prSet presAssocID="{B27025DE-990F-BA4A-98DE-C36460A1D732}" presName="arrow" presStyleLbl="node1" presStyleIdx="1" presStyleCnt="5"/>
      <dgm:spPr/>
    </dgm:pt>
    <dgm:pt modelId="{C0975B70-76A5-7046-A7DD-D3F2284EA350}" type="pres">
      <dgm:prSet presAssocID="{B27025DE-990F-BA4A-98DE-C36460A1D732}" presName="descendantArrow" presStyleCnt="0"/>
      <dgm:spPr/>
    </dgm:pt>
    <dgm:pt modelId="{DACB70C3-7EE2-EF40-A092-4CB209AF018E}" type="pres">
      <dgm:prSet presAssocID="{2D9F04FA-5663-9B4B-A005-EC7557500D84}" presName="childTextArrow" presStyleLbl="fgAccFollowNode1" presStyleIdx="1" presStyleCnt="5">
        <dgm:presLayoutVars>
          <dgm:bulletEnabled val="1"/>
        </dgm:presLayoutVars>
      </dgm:prSet>
      <dgm:spPr/>
    </dgm:pt>
    <dgm:pt modelId="{C06AB0CE-E6FC-7240-8C99-BCD567494D09}" type="pres">
      <dgm:prSet presAssocID="{0EA69F0D-58DE-634A-9370-D4FA6D5AEA38}" presName="sp" presStyleCnt="0"/>
      <dgm:spPr/>
    </dgm:pt>
    <dgm:pt modelId="{432093DA-4007-C442-91F9-13A537CF4F6F}" type="pres">
      <dgm:prSet presAssocID="{4BBA5859-44EB-154C-8F38-E1514A797741}" presName="arrowAndChildren" presStyleCnt="0"/>
      <dgm:spPr/>
    </dgm:pt>
    <dgm:pt modelId="{6E8EC62D-6F55-8345-AD8C-CABD94C9A0D6}" type="pres">
      <dgm:prSet presAssocID="{4BBA5859-44EB-154C-8F38-E1514A797741}" presName="parentTextArrow" presStyleLbl="node1" presStyleIdx="1" presStyleCnt="5"/>
      <dgm:spPr/>
    </dgm:pt>
    <dgm:pt modelId="{CFD87F12-DDFE-E24D-8FFE-CB00F97984E4}" type="pres">
      <dgm:prSet presAssocID="{4BBA5859-44EB-154C-8F38-E1514A797741}" presName="arrow" presStyleLbl="node1" presStyleIdx="2" presStyleCnt="5"/>
      <dgm:spPr/>
    </dgm:pt>
    <dgm:pt modelId="{054C082E-6224-B448-A21A-162B9005B124}" type="pres">
      <dgm:prSet presAssocID="{4BBA5859-44EB-154C-8F38-E1514A797741}" presName="descendantArrow" presStyleCnt="0"/>
      <dgm:spPr/>
    </dgm:pt>
    <dgm:pt modelId="{888809C9-7351-5B45-AC2F-21776D3C93FF}" type="pres">
      <dgm:prSet presAssocID="{BB656D78-34C7-EB4F-BD4A-A5F95F6275CF}" presName="childTextArrow" presStyleLbl="fgAccFollowNode1" presStyleIdx="2" presStyleCnt="5">
        <dgm:presLayoutVars>
          <dgm:bulletEnabled val="1"/>
        </dgm:presLayoutVars>
      </dgm:prSet>
      <dgm:spPr/>
    </dgm:pt>
    <dgm:pt modelId="{B96E6C84-A10D-4E4D-83FA-1C96AB3C6AC7}" type="pres">
      <dgm:prSet presAssocID="{FE61690C-D5E9-1A46-96FD-3AE477D93F39}" presName="sp" presStyleCnt="0"/>
      <dgm:spPr/>
    </dgm:pt>
    <dgm:pt modelId="{424F2255-5698-0849-860B-6FE5C5EED394}" type="pres">
      <dgm:prSet presAssocID="{0DF6B6BA-D613-1342-B74E-DC402F3B0001}" presName="arrowAndChildren" presStyleCnt="0"/>
      <dgm:spPr/>
    </dgm:pt>
    <dgm:pt modelId="{29C1358A-8844-534C-9A52-51FEDA47EC1F}" type="pres">
      <dgm:prSet presAssocID="{0DF6B6BA-D613-1342-B74E-DC402F3B0001}" presName="parentTextArrow" presStyleLbl="node1" presStyleIdx="2" presStyleCnt="5"/>
      <dgm:spPr/>
    </dgm:pt>
    <dgm:pt modelId="{12FB16A3-0E9E-8C4D-BE58-0F7E634CB529}" type="pres">
      <dgm:prSet presAssocID="{0DF6B6BA-D613-1342-B74E-DC402F3B0001}" presName="arrow" presStyleLbl="node1" presStyleIdx="3" presStyleCnt="5"/>
      <dgm:spPr/>
    </dgm:pt>
    <dgm:pt modelId="{1CE89988-F3CA-184F-912B-E19C4A1EB6F9}" type="pres">
      <dgm:prSet presAssocID="{0DF6B6BA-D613-1342-B74E-DC402F3B0001}" presName="descendantArrow" presStyleCnt="0"/>
      <dgm:spPr/>
    </dgm:pt>
    <dgm:pt modelId="{A241327C-5AD8-8741-B6DC-41B9916A8B0D}" type="pres">
      <dgm:prSet presAssocID="{31D89118-58E5-BA45-AF86-DD0F2E6C6D6D}" presName="childTextArrow" presStyleLbl="fgAccFollowNode1" presStyleIdx="3" presStyleCnt="5">
        <dgm:presLayoutVars>
          <dgm:bulletEnabled val="1"/>
        </dgm:presLayoutVars>
      </dgm:prSet>
      <dgm:spPr/>
    </dgm:pt>
    <dgm:pt modelId="{F670C4DB-30E6-3746-B3FF-0C31F047E225}" type="pres">
      <dgm:prSet presAssocID="{53E66DB3-6E1A-834B-BF92-2B814CE13F49}" presName="sp" presStyleCnt="0"/>
      <dgm:spPr/>
    </dgm:pt>
    <dgm:pt modelId="{2D60B004-E1C3-8C45-96EC-04E336AF7573}" type="pres">
      <dgm:prSet presAssocID="{F6E12DA1-01CF-C44A-BE36-4340B0B3215D}" presName="arrowAndChildren" presStyleCnt="0"/>
      <dgm:spPr/>
    </dgm:pt>
    <dgm:pt modelId="{D8E458A6-70EE-E34D-A6F6-95E63D1DBA78}" type="pres">
      <dgm:prSet presAssocID="{F6E12DA1-01CF-C44A-BE36-4340B0B3215D}" presName="parentTextArrow" presStyleLbl="node1" presStyleIdx="3" presStyleCnt="5"/>
      <dgm:spPr/>
    </dgm:pt>
    <dgm:pt modelId="{C6072FE5-AD61-804B-893E-23542D99E42E}" type="pres">
      <dgm:prSet presAssocID="{F6E12DA1-01CF-C44A-BE36-4340B0B3215D}" presName="arrow" presStyleLbl="node1" presStyleIdx="4" presStyleCnt="5"/>
      <dgm:spPr/>
    </dgm:pt>
    <dgm:pt modelId="{FEED5EA5-3676-8F4A-9125-402D54066C68}" type="pres">
      <dgm:prSet presAssocID="{F6E12DA1-01CF-C44A-BE36-4340B0B3215D}" presName="descendantArrow" presStyleCnt="0"/>
      <dgm:spPr/>
    </dgm:pt>
    <dgm:pt modelId="{267F3889-2263-DF45-A831-2146AE7DF278}" type="pres">
      <dgm:prSet presAssocID="{9CCC1F8D-47BC-F04A-85C1-CB4DE93E882E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64F52400-8A56-3742-A25F-10282B4F796F}" srcId="{4BBA5859-44EB-154C-8F38-E1514A797741}" destId="{BB656D78-34C7-EB4F-BD4A-A5F95F6275CF}" srcOrd="0" destOrd="0" parTransId="{9D5934D5-8A41-F544-B229-8FF5A72269FA}" sibTransId="{AAAD071D-5BED-9747-BE1B-42E8E2111146}"/>
    <dgm:cxn modelId="{EEDAF70E-97C2-2443-B533-8671C868BB8B}" type="presOf" srcId="{0DF6B6BA-D613-1342-B74E-DC402F3B0001}" destId="{29C1358A-8844-534C-9A52-51FEDA47EC1F}" srcOrd="0" destOrd="0" presId="urn:microsoft.com/office/officeart/2005/8/layout/process4"/>
    <dgm:cxn modelId="{D3031311-FA66-B048-B8D1-28F60BB54840}" type="presOf" srcId="{C94D381D-7BD9-E54E-8075-76C8E2D88E62}" destId="{CD4E7BE5-CB2F-434D-85DB-B8E48294FADE}" srcOrd="1" destOrd="0" presId="urn:microsoft.com/office/officeart/2005/8/layout/process4"/>
    <dgm:cxn modelId="{23EF601A-0AF2-BA4A-A052-A1D1E788D3C1}" srcId="{F6E12DA1-01CF-C44A-BE36-4340B0B3215D}" destId="{9CCC1F8D-47BC-F04A-85C1-CB4DE93E882E}" srcOrd="0" destOrd="0" parTransId="{6A1533E8-0520-344A-8F32-E3FC00BBEE69}" sibTransId="{6E8AD6D5-9BAD-4E4C-9FE4-97595C928E59}"/>
    <dgm:cxn modelId="{3CEC8836-3C43-054B-B7B5-61B21040DA5A}" srcId="{B27025DE-990F-BA4A-98DE-C36460A1D732}" destId="{2D9F04FA-5663-9B4B-A005-EC7557500D84}" srcOrd="0" destOrd="0" parTransId="{8ACC2312-9AA9-B643-B4B9-0D5D4DED9AF9}" sibTransId="{82B1CD1F-78D2-B44B-8067-D8B761552086}"/>
    <dgm:cxn modelId="{67305D3D-84FA-4041-89CC-57352E0665C4}" type="presOf" srcId="{F6E12DA1-01CF-C44A-BE36-4340B0B3215D}" destId="{C6072FE5-AD61-804B-893E-23542D99E42E}" srcOrd="1" destOrd="0" presId="urn:microsoft.com/office/officeart/2005/8/layout/process4"/>
    <dgm:cxn modelId="{94D63340-6039-7740-8568-B47D4CACFECF}" type="presOf" srcId="{644A8ED9-DEAE-6E45-8BF4-4133A74388AF}" destId="{0F341D3B-ABAB-BA4F-8CBC-47DA27F862F3}" srcOrd="0" destOrd="0" presId="urn:microsoft.com/office/officeart/2005/8/layout/process4"/>
    <dgm:cxn modelId="{55427546-A1A8-BA46-8565-E7F4E5BAD80D}" srcId="{327F463A-CA3B-174C-B5B4-82010502A749}" destId="{C94D381D-7BD9-E54E-8075-76C8E2D88E62}" srcOrd="4" destOrd="0" parTransId="{77D3261B-466E-C44D-9A9F-3CE2B8E6B042}" sibTransId="{472F244B-409C-6249-BC61-C648A0C0EDA8}"/>
    <dgm:cxn modelId="{A2A19648-6119-7649-A008-63526243F8F8}" type="presOf" srcId="{C94D381D-7BD9-E54E-8075-76C8E2D88E62}" destId="{CB1B781F-A18D-F245-843F-138066D8046F}" srcOrd="0" destOrd="0" presId="urn:microsoft.com/office/officeart/2005/8/layout/process4"/>
    <dgm:cxn modelId="{4A729E4A-F050-2149-ACEC-A014A2672DFD}" type="presOf" srcId="{327F463A-CA3B-174C-B5B4-82010502A749}" destId="{4E11DD6C-FD26-4B46-B608-33DFF6B20E07}" srcOrd="0" destOrd="0" presId="urn:microsoft.com/office/officeart/2005/8/layout/process4"/>
    <dgm:cxn modelId="{26E8225D-8BC1-8F49-8127-5758613D7D5F}" type="presOf" srcId="{0DF6B6BA-D613-1342-B74E-DC402F3B0001}" destId="{12FB16A3-0E9E-8C4D-BE58-0F7E634CB529}" srcOrd="1" destOrd="0" presId="urn:microsoft.com/office/officeart/2005/8/layout/process4"/>
    <dgm:cxn modelId="{05461469-95EB-7B4D-82B8-9BB783CB6D28}" type="presOf" srcId="{B27025DE-990F-BA4A-98DE-C36460A1D732}" destId="{8AFC73A4-87BC-FE4F-92DA-7CBB116D4F72}" srcOrd="1" destOrd="0" presId="urn:microsoft.com/office/officeart/2005/8/layout/process4"/>
    <dgm:cxn modelId="{4D12D373-B220-254E-B0F2-6E672CEBCD02}" srcId="{327F463A-CA3B-174C-B5B4-82010502A749}" destId="{F6E12DA1-01CF-C44A-BE36-4340B0B3215D}" srcOrd="0" destOrd="0" parTransId="{C4DFE5F8-84B5-1046-BAE6-448BD5285C1A}" sibTransId="{53E66DB3-6E1A-834B-BF92-2B814CE13F49}"/>
    <dgm:cxn modelId="{DFA89378-8B1B-E94A-9491-22866A2F50E2}" srcId="{327F463A-CA3B-174C-B5B4-82010502A749}" destId="{4BBA5859-44EB-154C-8F38-E1514A797741}" srcOrd="2" destOrd="0" parTransId="{F6E9E896-3BB8-B145-B4C7-C447A83C6C50}" sibTransId="{0EA69F0D-58DE-634A-9370-D4FA6D5AEA38}"/>
    <dgm:cxn modelId="{C38CBD7D-EA56-BC40-9E08-06E52F29DFF7}" srcId="{0DF6B6BA-D613-1342-B74E-DC402F3B0001}" destId="{31D89118-58E5-BA45-AF86-DD0F2E6C6D6D}" srcOrd="0" destOrd="0" parTransId="{13169274-83EC-0B4E-875C-8187B91177BC}" sibTransId="{A248321C-104E-CE46-8BCE-19124CBC915A}"/>
    <dgm:cxn modelId="{8099AA87-4740-EB42-838B-CB2D2E7CDED6}" srcId="{327F463A-CA3B-174C-B5B4-82010502A749}" destId="{0DF6B6BA-D613-1342-B74E-DC402F3B0001}" srcOrd="1" destOrd="0" parTransId="{0A0E9CFB-E2F3-9043-A4DB-99D7B4E5F0C9}" sibTransId="{FE61690C-D5E9-1A46-96FD-3AE477D93F39}"/>
    <dgm:cxn modelId="{2184688B-72B4-BE4C-83FA-A9F9187155FE}" type="presOf" srcId="{4BBA5859-44EB-154C-8F38-E1514A797741}" destId="{CFD87F12-DDFE-E24D-8FFE-CB00F97984E4}" srcOrd="1" destOrd="0" presId="urn:microsoft.com/office/officeart/2005/8/layout/process4"/>
    <dgm:cxn modelId="{79CED791-BB62-B14E-885C-068DBA042959}" type="presOf" srcId="{2D9F04FA-5663-9B4B-A005-EC7557500D84}" destId="{DACB70C3-7EE2-EF40-A092-4CB209AF018E}" srcOrd="0" destOrd="0" presId="urn:microsoft.com/office/officeart/2005/8/layout/process4"/>
    <dgm:cxn modelId="{FFD71398-D0D8-2542-A864-A6E9A58D24AD}" type="presOf" srcId="{4BBA5859-44EB-154C-8F38-E1514A797741}" destId="{6E8EC62D-6F55-8345-AD8C-CABD94C9A0D6}" srcOrd="0" destOrd="0" presId="urn:microsoft.com/office/officeart/2005/8/layout/process4"/>
    <dgm:cxn modelId="{173C8AA1-1439-B64C-8ECE-2B641D3F1388}" type="presOf" srcId="{31D89118-58E5-BA45-AF86-DD0F2E6C6D6D}" destId="{A241327C-5AD8-8741-B6DC-41B9916A8B0D}" srcOrd="0" destOrd="0" presId="urn:microsoft.com/office/officeart/2005/8/layout/process4"/>
    <dgm:cxn modelId="{01A28EAD-2915-B844-9894-C415B1BD0ECB}" type="presOf" srcId="{F6E12DA1-01CF-C44A-BE36-4340B0B3215D}" destId="{D8E458A6-70EE-E34D-A6F6-95E63D1DBA78}" srcOrd="0" destOrd="0" presId="urn:microsoft.com/office/officeart/2005/8/layout/process4"/>
    <dgm:cxn modelId="{41F4ECB8-38CB-3D4E-8ED4-B24880F0D5BA}" srcId="{C94D381D-7BD9-E54E-8075-76C8E2D88E62}" destId="{644A8ED9-DEAE-6E45-8BF4-4133A74388AF}" srcOrd="0" destOrd="0" parTransId="{9305045C-F4CD-2346-ABD8-BF2EE148F33E}" sibTransId="{26A5429E-B866-5E43-BFD5-A923F7398784}"/>
    <dgm:cxn modelId="{92994AD8-D8E0-F146-97F0-17D0D9EDE626}" type="presOf" srcId="{9CCC1F8D-47BC-F04A-85C1-CB4DE93E882E}" destId="{267F3889-2263-DF45-A831-2146AE7DF278}" srcOrd="0" destOrd="0" presId="urn:microsoft.com/office/officeart/2005/8/layout/process4"/>
    <dgm:cxn modelId="{79739EE1-DFFA-4D4C-8A74-9A23014BD438}" srcId="{327F463A-CA3B-174C-B5B4-82010502A749}" destId="{B27025DE-990F-BA4A-98DE-C36460A1D732}" srcOrd="3" destOrd="0" parTransId="{01B89333-A195-0240-8837-EF1A9E97032A}" sibTransId="{B57180DA-9A91-ED46-BBAD-068E02740223}"/>
    <dgm:cxn modelId="{AAA4C6EA-226F-CA45-A7A7-2753152EF80E}" type="presOf" srcId="{BB656D78-34C7-EB4F-BD4A-A5F95F6275CF}" destId="{888809C9-7351-5B45-AC2F-21776D3C93FF}" srcOrd="0" destOrd="0" presId="urn:microsoft.com/office/officeart/2005/8/layout/process4"/>
    <dgm:cxn modelId="{FA8A9BFD-186D-6347-9E4D-F8B1B037B497}" type="presOf" srcId="{B27025DE-990F-BA4A-98DE-C36460A1D732}" destId="{C7E6DA85-5315-0B48-84C5-B6C7C4B250D1}" srcOrd="0" destOrd="0" presId="urn:microsoft.com/office/officeart/2005/8/layout/process4"/>
    <dgm:cxn modelId="{02D9E580-2284-9B43-9636-8B2BE97010C2}" type="presParOf" srcId="{4E11DD6C-FD26-4B46-B608-33DFF6B20E07}" destId="{124E0F31-6AB4-0746-8CB4-CB45734A9BA1}" srcOrd="0" destOrd="0" presId="urn:microsoft.com/office/officeart/2005/8/layout/process4"/>
    <dgm:cxn modelId="{05686360-69C2-C747-9EA1-75C5A1BF48D5}" type="presParOf" srcId="{124E0F31-6AB4-0746-8CB4-CB45734A9BA1}" destId="{CB1B781F-A18D-F245-843F-138066D8046F}" srcOrd="0" destOrd="0" presId="urn:microsoft.com/office/officeart/2005/8/layout/process4"/>
    <dgm:cxn modelId="{9CB3CD3D-85A4-FD42-8974-E48014E718AB}" type="presParOf" srcId="{124E0F31-6AB4-0746-8CB4-CB45734A9BA1}" destId="{CD4E7BE5-CB2F-434D-85DB-B8E48294FADE}" srcOrd="1" destOrd="0" presId="urn:microsoft.com/office/officeart/2005/8/layout/process4"/>
    <dgm:cxn modelId="{ABC5518B-9636-CA46-B270-CAEF13A16D7D}" type="presParOf" srcId="{124E0F31-6AB4-0746-8CB4-CB45734A9BA1}" destId="{61C9B72B-F275-564C-A41E-4C6EBA014918}" srcOrd="2" destOrd="0" presId="urn:microsoft.com/office/officeart/2005/8/layout/process4"/>
    <dgm:cxn modelId="{6E8298F0-48C2-F84E-A3EC-A80E5A142A10}" type="presParOf" srcId="{61C9B72B-F275-564C-A41E-4C6EBA014918}" destId="{0F341D3B-ABAB-BA4F-8CBC-47DA27F862F3}" srcOrd="0" destOrd="0" presId="urn:microsoft.com/office/officeart/2005/8/layout/process4"/>
    <dgm:cxn modelId="{39D9CEC8-C330-DC46-BF69-A6A585A5F002}" type="presParOf" srcId="{4E11DD6C-FD26-4B46-B608-33DFF6B20E07}" destId="{4E55DB6A-ED73-6F47-8472-58AE9DA98891}" srcOrd="1" destOrd="0" presId="urn:microsoft.com/office/officeart/2005/8/layout/process4"/>
    <dgm:cxn modelId="{ABD7FD91-6128-7940-9617-AE6AC8017C4A}" type="presParOf" srcId="{4E11DD6C-FD26-4B46-B608-33DFF6B20E07}" destId="{BCD9592F-B2B9-7F43-9651-644D2B5B31EF}" srcOrd="2" destOrd="0" presId="urn:microsoft.com/office/officeart/2005/8/layout/process4"/>
    <dgm:cxn modelId="{EE5ACCD0-59F8-DB4A-B7B4-12C7D7453DDA}" type="presParOf" srcId="{BCD9592F-B2B9-7F43-9651-644D2B5B31EF}" destId="{C7E6DA85-5315-0B48-84C5-B6C7C4B250D1}" srcOrd="0" destOrd="0" presId="urn:microsoft.com/office/officeart/2005/8/layout/process4"/>
    <dgm:cxn modelId="{059F8DB7-54B3-0448-AF9E-A7B066DD3099}" type="presParOf" srcId="{BCD9592F-B2B9-7F43-9651-644D2B5B31EF}" destId="{8AFC73A4-87BC-FE4F-92DA-7CBB116D4F72}" srcOrd="1" destOrd="0" presId="urn:microsoft.com/office/officeart/2005/8/layout/process4"/>
    <dgm:cxn modelId="{03C04038-C20D-6446-B705-064A3096ED68}" type="presParOf" srcId="{BCD9592F-B2B9-7F43-9651-644D2B5B31EF}" destId="{C0975B70-76A5-7046-A7DD-D3F2284EA350}" srcOrd="2" destOrd="0" presId="urn:microsoft.com/office/officeart/2005/8/layout/process4"/>
    <dgm:cxn modelId="{028BF2F3-0A1C-144B-85BC-51D89B7BE9A4}" type="presParOf" srcId="{C0975B70-76A5-7046-A7DD-D3F2284EA350}" destId="{DACB70C3-7EE2-EF40-A092-4CB209AF018E}" srcOrd="0" destOrd="0" presId="urn:microsoft.com/office/officeart/2005/8/layout/process4"/>
    <dgm:cxn modelId="{ABB7FA94-384B-1547-A594-BE3F90439F38}" type="presParOf" srcId="{4E11DD6C-FD26-4B46-B608-33DFF6B20E07}" destId="{C06AB0CE-E6FC-7240-8C99-BCD567494D09}" srcOrd="3" destOrd="0" presId="urn:microsoft.com/office/officeart/2005/8/layout/process4"/>
    <dgm:cxn modelId="{6C5B32D8-188B-F245-B7F3-02A600BD4A0A}" type="presParOf" srcId="{4E11DD6C-FD26-4B46-B608-33DFF6B20E07}" destId="{432093DA-4007-C442-91F9-13A537CF4F6F}" srcOrd="4" destOrd="0" presId="urn:microsoft.com/office/officeart/2005/8/layout/process4"/>
    <dgm:cxn modelId="{279EC76C-25E6-D04D-B763-1F5429ED99F0}" type="presParOf" srcId="{432093DA-4007-C442-91F9-13A537CF4F6F}" destId="{6E8EC62D-6F55-8345-AD8C-CABD94C9A0D6}" srcOrd="0" destOrd="0" presId="urn:microsoft.com/office/officeart/2005/8/layout/process4"/>
    <dgm:cxn modelId="{7CFD278C-85EA-CD4E-8F59-72F051E51643}" type="presParOf" srcId="{432093DA-4007-C442-91F9-13A537CF4F6F}" destId="{CFD87F12-DDFE-E24D-8FFE-CB00F97984E4}" srcOrd="1" destOrd="0" presId="urn:microsoft.com/office/officeart/2005/8/layout/process4"/>
    <dgm:cxn modelId="{EAE1AFD9-80BF-C242-9E33-A7D6C2A2156E}" type="presParOf" srcId="{432093DA-4007-C442-91F9-13A537CF4F6F}" destId="{054C082E-6224-B448-A21A-162B9005B124}" srcOrd="2" destOrd="0" presId="urn:microsoft.com/office/officeart/2005/8/layout/process4"/>
    <dgm:cxn modelId="{B0DC30A1-D8D3-7747-845E-B61881E47D09}" type="presParOf" srcId="{054C082E-6224-B448-A21A-162B9005B124}" destId="{888809C9-7351-5B45-AC2F-21776D3C93FF}" srcOrd="0" destOrd="0" presId="urn:microsoft.com/office/officeart/2005/8/layout/process4"/>
    <dgm:cxn modelId="{54270C38-10CF-5C4B-9D6E-D5EECCCBDC4C}" type="presParOf" srcId="{4E11DD6C-FD26-4B46-B608-33DFF6B20E07}" destId="{B96E6C84-A10D-4E4D-83FA-1C96AB3C6AC7}" srcOrd="5" destOrd="0" presId="urn:microsoft.com/office/officeart/2005/8/layout/process4"/>
    <dgm:cxn modelId="{8614ADC5-4016-2643-94AD-77D01A135181}" type="presParOf" srcId="{4E11DD6C-FD26-4B46-B608-33DFF6B20E07}" destId="{424F2255-5698-0849-860B-6FE5C5EED394}" srcOrd="6" destOrd="0" presId="urn:microsoft.com/office/officeart/2005/8/layout/process4"/>
    <dgm:cxn modelId="{810CA8F5-CFBF-EF40-B6F0-0A96E815B8DD}" type="presParOf" srcId="{424F2255-5698-0849-860B-6FE5C5EED394}" destId="{29C1358A-8844-534C-9A52-51FEDA47EC1F}" srcOrd="0" destOrd="0" presId="urn:microsoft.com/office/officeart/2005/8/layout/process4"/>
    <dgm:cxn modelId="{2B3516AF-86C3-E740-8366-FB2BA1D3E7C0}" type="presParOf" srcId="{424F2255-5698-0849-860B-6FE5C5EED394}" destId="{12FB16A3-0E9E-8C4D-BE58-0F7E634CB529}" srcOrd="1" destOrd="0" presId="urn:microsoft.com/office/officeart/2005/8/layout/process4"/>
    <dgm:cxn modelId="{5BE7859F-6EB4-434C-B7B9-B207CED9C0DC}" type="presParOf" srcId="{424F2255-5698-0849-860B-6FE5C5EED394}" destId="{1CE89988-F3CA-184F-912B-E19C4A1EB6F9}" srcOrd="2" destOrd="0" presId="urn:microsoft.com/office/officeart/2005/8/layout/process4"/>
    <dgm:cxn modelId="{4A2F6A6E-5047-E84A-AD0D-25C76DC0DC8D}" type="presParOf" srcId="{1CE89988-F3CA-184F-912B-E19C4A1EB6F9}" destId="{A241327C-5AD8-8741-B6DC-41B9916A8B0D}" srcOrd="0" destOrd="0" presId="urn:microsoft.com/office/officeart/2005/8/layout/process4"/>
    <dgm:cxn modelId="{2A288587-F744-714A-96B4-2B528D0F82A1}" type="presParOf" srcId="{4E11DD6C-FD26-4B46-B608-33DFF6B20E07}" destId="{F670C4DB-30E6-3746-B3FF-0C31F047E225}" srcOrd="7" destOrd="0" presId="urn:microsoft.com/office/officeart/2005/8/layout/process4"/>
    <dgm:cxn modelId="{E803F422-7EC0-8142-98E7-FB01C97CDD9F}" type="presParOf" srcId="{4E11DD6C-FD26-4B46-B608-33DFF6B20E07}" destId="{2D60B004-E1C3-8C45-96EC-04E336AF7573}" srcOrd="8" destOrd="0" presId="urn:microsoft.com/office/officeart/2005/8/layout/process4"/>
    <dgm:cxn modelId="{1A6CC402-778D-8C46-A60B-04470CB53452}" type="presParOf" srcId="{2D60B004-E1C3-8C45-96EC-04E336AF7573}" destId="{D8E458A6-70EE-E34D-A6F6-95E63D1DBA78}" srcOrd="0" destOrd="0" presId="urn:microsoft.com/office/officeart/2005/8/layout/process4"/>
    <dgm:cxn modelId="{596E34CD-9AFF-DA47-901A-0396DB59801A}" type="presParOf" srcId="{2D60B004-E1C3-8C45-96EC-04E336AF7573}" destId="{C6072FE5-AD61-804B-893E-23542D99E42E}" srcOrd="1" destOrd="0" presId="urn:microsoft.com/office/officeart/2005/8/layout/process4"/>
    <dgm:cxn modelId="{82314A68-795A-534B-99EB-6E9A2E8EA783}" type="presParOf" srcId="{2D60B004-E1C3-8C45-96EC-04E336AF7573}" destId="{FEED5EA5-3676-8F4A-9125-402D54066C68}" srcOrd="2" destOrd="0" presId="urn:microsoft.com/office/officeart/2005/8/layout/process4"/>
    <dgm:cxn modelId="{677054AF-B8D7-2B48-B833-8DDAAA88C0BA}" type="presParOf" srcId="{FEED5EA5-3676-8F4A-9125-402D54066C68}" destId="{267F3889-2263-DF45-A831-2146AE7DF27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EBB9A-348A-DA48-B387-EB0EC41A2E1E}">
      <dsp:nvSpPr>
        <dsp:cNvPr id="0" name=""/>
        <dsp:cNvSpPr/>
      </dsp:nvSpPr>
      <dsp:spPr>
        <a:xfrm>
          <a:off x="0" y="4596299"/>
          <a:ext cx="8572500" cy="754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通过表描述对象创建表</a:t>
          </a:r>
        </a:p>
      </dsp:txBody>
      <dsp:txXfrm>
        <a:off x="0" y="4596299"/>
        <a:ext cx="8572500" cy="407192"/>
      </dsp:txXfrm>
    </dsp:sp>
    <dsp:sp modelId="{D36452D4-2584-C949-B047-4ACB092B6609}">
      <dsp:nvSpPr>
        <dsp:cNvPr id="0" name=""/>
        <dsp:cNvSpPr/>
      </dsp:nvSpPr>
      <dsp:spPr>
        <a:xfrm>
          <a:off x="0" y="4988410"/>
          <a:ext cx="8572500" cy="3468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admin.createTable</a:t>
          </a:r>
          <a:r>
            <a:rPr lang="en-US" sz="2000" kern="1200" dirty="0"/>
            <a:t>(</a:t>
          </a:r>
          <a:r>
            <a:rPr lang="en-US" sz="2000" kern="1200" dirty="0" err="1"/>
            <a:t>hTableDescriptor</a:t>
          </a:r>
          <a:r>
            <a:rPr lang="en-US" sz="2000" kern="1200" dirty="0"/>
            <a:t>)</a:t>
          </a:r>
          <a:endParaRPr lang="zh-CN" altLang="en-US" sz="2000" kern="1200" dirty="0"/>
        </a:p>
      </dsp:txBody>
      <dsp:txXfrm>
        <a:off x="0" y="4988410"/>
        <a:ext cx="8572500" cy="346868"/>
      </dsp:txXfrm>
    </dsp:sp>
    <dsp:sp modelId="{8AFC73A4-87BC-FE4F-92DA-7CBB116D4F72}">
      <dsp:nvSpPr>
        <dsp:cNvPr id="0" name=""/>
        <dsp:cNvSpPr/>
      </dsp:nvSpPr>
      <dsp:spPr>
        <a:xfrm rot="10800000">
          <a:off x="0" y="3447864"/>
          <a:ext cx="8572500" cy="11597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将列族描述对象添加到表描述对象</a:t>
          </a:r>
        </a:p>
      </dsp:txBody>
      <dsp:txXfrm rot="-10800000">
        <a:off x="0" y="3447864"/>
        <a:ext cx="8572500" cy="407070"/>
      </dsp:txXfrm>
    </dsp:sp>
    <dsp:sp modelId="{7566815E-5938-EE47-A40B-2A820A93D7B2}">
      <dsp:nvSpPr>
        <dsp:cNvPr id="0" name=""/>
        <dsp:cNvSpPr/>
      </dsp:nvSpPr>
      <dsp:spPr>
        <a:xfrm>
          <a:off x="0" y="3854934"/>
          <a:ext cx="8572500" cy="3467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hTableDescriptor.addFamily</a:t>
          </a:r>
          <a:r>
            <a:rPr lang="en-US" sz="2000" kern="1200" dirty="0"/>
            <a:t>(family)</a:t>
          </a:r>
          <a:endParaRPr lang="zh-CN" altLang="en-US" sz="2000" kern="1200" dirty="0"/>
        </a:p>
      </dsp:txBody>
      <dsp:txXfrm>
        <a:off x="0" y="3854934"/>
        <a:ext cx="8572500" cy="346764"/>
      </dsp:txXfrm>
    </dsp:sp>
    <dsp:sp modelId="{CFD87F12-DDFE-E24D-8FFE-CB00F97984E4}">
      <dsp:nvSpPr>
        <dsp:cNvPr id="0" name=""/>
        <dsp:cNvSpPr/>
      </dsp:nvSpPr>
      <dsp:spPr>
        <a:xfrm rot="10800000">
          <a:off x="0" y="2299428"/>
          <a:ext cx="8572500" cy="11597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创建列族描述对象</a:t>
          </a:r>
        </a:p>
      </dsp:txBody>
      <dsp:txXfrm rot="-10800000">
        <a:off x="0" y="2299428"/>
        <a:ext cx="8572500" cy="407070"/>
      </dsp:txXfrm>
    </dsp:sp>
    <dsp:sp modelId="{888809C9-7351-5B45-AC2F-21776D3C93FF}">
      <dsp:nvSpPr>
        <dsp:cNvPr id="0" name=""/>
        <dsp:cNvSpPr/>
      </dsp:nvSpPr>
      <dsp:spPr>
        <a:xfrm>
          <a:off x="0" y="2706499"/>
          <a:ext cx="8572500" cy="3467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HColumnDescriptor</a:t>
          </a:r>
          <a:r>
            <a:rPr lang="en-US" sz="2000" kern="1200" dirty="0"/>
            <a:t> family = new </a:t>
          </a:r>
          <a:r>
            <a:rPr lang="en-US" sz="2000" kern="1200" dirty="0" err="1"/>
            <a:t>HColumnDescriptor</a:t>
          </a:r>
          <a:r>
            <a:rPr lang="en-US" sz="2000" kern="1200" dirty="0"/>
            <a:t>(”</a:t>
          </a:r>
          <a:r>
            <a:rPr lang="en-US" sz="2000" kern="1200" dirty="0" err="1"/>
            <a:t>列族名</a:t>
          </a:r>
          <a:r>
            <a:rPr lang="en-US" sz="2000" kern="1200" dirty="0"/>
            <a:t>")</a:t>
          </a:r>
          <a:endParaRPr lang="zh-CN" altLang="en-US" sz="2000" kern="1200" dirty="0"/>
        </a:p>
      </dsp:txBody>
      <dsp:txXfrm>
        <a:off x="0" y="2706499"/>
        <a:ext cx="8572500" cy="346764"/>
      </dsp:txXfrm>
    </dsp:sp>
    <dsp:sp modelId="{12FB16A3-0E9E-8C4D-BE58-0F7E634CB529}">
      <dsp:nvSpPr>
        <dsp:cNvPr id="0" name=""/>
        <dsp:cNvSpPr/>
      </dsp:nvSpPr>
      <dsp:spPr>
        <a:xfrm rot="10800000">
          <a:off x="0" y="1150993"/>
          <a:ext cx="8572500" cy="11597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通过</a:t>
          </a:r>
          <a:r>
            <a:rPr lang="en-US" sz="1600" kern="1200" dirty="0" err="1"/>
            <a:t>TableName创建表描述对象</a:t>
          </a:r>
          <a:endParaRPr lang="zh-CN" altLang="en-US" sz="1600" kern="1200" dirty="0"/>
        </a:p>
      </dsp:txBody>
      <dsp:txXfrm rot="-10800000">
        <a:off x="0" y="1150993"/>
        <a:ext cx="8572500" cy="407070"/>
      </dsp:txXfrm>
    </dsp:sp>
    <dsp:sp modelId="{A241327C-5AD8-8741-B6DC-41B9916A8B0D}">
      <dsp:nvSpPr>
        <dsp:cNvPr id="0" name=""/>
        <dsp:cNvSpPr/>
      </dsp:nvSpPr>
      <dsp:spPr>
        <a:xfrm>
          <a:off x="0" y="1558064"/>
          <a:ext cx="8572500" cy="3467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HTableDescriptor</a:t>
          </a:r>
          <a:r>
            <a:rPr lang="en-US" sz="2000" kern="1200" dirty="0"/>
            <a:t> </a:t>
          </a:r>
          <a:r>
            <a:rPr lang="en-US" sz="2000" kern="1200" dirty="0" err="1"/>
            <a:t>hTableDescriptor</a:t>
          </a:r>
          <a:r>
            <a:rPr lang="en-US" sz="2000" kern="1200" dirty="0"/>
            <a:t> = new </a:t>
          </a:r>
          <a:r>
            <a:rPr lang="en-US" sz="2000" kern="1200" dirty="0" err="1"/>
            <a:t>HTableDescriptor</a:t>
          </a:r>
          <a:r>
            <a:rPr lang="en-US" sz="2000" kern="1200" dirty="0"/>
            <a:t>(</a:t>
          </a:r>
          <a:r>
            <a:rPr lang="en-US" sz="2000" kern="1200" dirty="0" err="1"/>
            <a:t>tableName</a:t>
          </a:r>
          <a:r>
            <a:rPr lang="en-US" sz="2000" kern="1200" dirty="0"/>
            <a:t>)</a:t>
          </a:r>
          <a:endParaRPr lang="zh-CN" altLang="en-US" sz="2000" kern="1200" dirty="0"/>
        </a:p>
      </dsp:txBody>
      <dsp:txXfrm>
        <a:off x="0" y="1558064"/>
        <a:ext cx="8572500" cy="346764"/>
      </dsp:txXfrm>
    </dsp:sp>
    <dsp:sp modelId="{C6072FE5-AD61-804B-893E-23542D99E42E}">
      <dsp:nvSpPr>
        <dsp:cNvPr id="0" name=""/>
        <dsp:cNvSpPr/>
      </dsp:nvSpPr>
      <dsp:spPr>
        <a:xfrm rot="10800000">
          <a:off x="0" y="2558"/>
          <a:ext cx="8572500" cy="11597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创建表名对象</a:t>
          </a:r>
        </a:p>
      </dsp:txBody>
      <dsp:txXfrm rot="-10800000">
        <a:off x="0" y="2558"/>
        <a:ext cx="8572500" cy="407070"/>
      </dsp:txXfrm>
    </dsp:sp>
    <dsp:sp modelId="{267F3889-2263-DF45-A831-2146AE7DF278}">
      <dsp:nvSpPr>
        <dsp:cNvPr id="0" name=""/>
        <dsp:cNvSpPr/>
      </dsp:nvSpPr>
      <dsp:spPr>
        <a:xfrm>
          <a:off x="0" y="409629"/>
          <a:ext cx="8572500" cy="3467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TableName</a:t>
          </a:r>
          <a:r>
            <a:rPr lang="en-US" sz="2000" kern="1200" dirty="0"/>
            <a:t> </a:t>
          </a:r>
          <a:r>
            <a:rPr lang="en-US" sz="2000" kern="1200" dirty="0" err="1"/>
            <a:t>tableName</a:t>
          </a:r>
          <a:r>
            <a:rPr lang="en-US" sz="2000" kern="1200" dirty="0"/>
            <a:t> = </a:t>
          </a:r>
          <a:r>
            <a:rPr lang="en-US" sz="2000" kern="1200" dirty="0" err="1"/>
            <a:t>TableName.valueOf</a:t>
          </a:r>
          <a:r>
            <a:rPr lang="en-US" sz="2000" kern="1200" dirty="0"/>
            <a:t>(”</a:t>
          </a:r>
          <a:r>
            <a:rPr lang="en-US" sz="2000" kern="1200" dirty="0" err="1"/>
            <a:t>表名</a:t>
          </a:r>
          <a:r>
            <a:rPr lang="en-US" sz="2000" kern="1200" dirty="0"/>
            <a:t>")</a:t>
          </a:r>
          <a:endParaRPr lang="zh-CN" altLang="en-US" sz="2000" kern="1200" dirty="0"/>
        </a:p>
      </dsp:txBody>
      <dsp:txXfrm>
        <a:off x="0" y="409629"/>
        <a:ext cx="8572500" cy="346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E7BE5-CB2F-434D-85DB-B8E48294FADE}">
      <dsp:nvSpPr>
        <dsp:cNvPr id="0" name=""/>
        <dsp:cNvSpPr/>
      </dsp:nvSpPr>
      <dsp:spPr>
        <a:xfrm>
          <a:off x="0" y="4596299"/>
          <a:ext cx="8572500" cy="754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将数据插入到表</a:t>
          </a:r>
        </a:p>
      </dsp:txBody>
      <dsp:txXfrm>
        <a:off x="0" y="4596299"/>
        <a:ext cx="8572500" cy="407192"/>
      </dsp:txXfrm>
    </dsp:sp>
    <dsp:sp modelId="{0F341D3B-ABAB-BA4F-8CBC-47DA27F862F3}">
      <dsp:nvSpPr>
        <dsp:cNvPr id="0" name=""/>
        <dsp:cNvSpPr/>
      </dsp:nvSpPr>
      <dsp:spPr>
        <a:xfrm>
          <a:off x="0" y="4988410"/>
          <a:ext cx="8572500" cy="3468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table.put</a:t>
          </a:r>
          <a:r>
            <a:rPr lang="en-US" sz="1600" kern="1200" dirty="0"/>
            <a:t>(</a:t>
          </a:r>
          <a:r>
            <a:rPr lang="en-US" sz="1600" kern="1200" dirty="0" err="1"/>
            <a:t>putList</a:t>
          </a:r>
          <a:r>
            <a:rPr lang="en-US" sz="1600" kern="1200" dirty="0"/>
            <a:t>)</a:t>
          </a:r>
          <a:endParaRPr lang="zh-CN" altLang="en-US" sz="1600" kern="1200" dirty="0"/>
        </a:p>
      </dsp:txBody>
      <dsp:txXfrm>
        <a:off x="0" y="4988410"/>
        <a:ext cx="8572500" cy="346868"/>
      </dsp:txXfrm>
    </dsp:sp>
    <dsp:sp modelId="{8AFC73A4-87BC-FE4F-92DA-7CBB116D4F72}">
      <dsp:nvSpPr>
        <dsp:cNvPr id="0" name=""/>
        <dsp:cNvSpPr/>
      </dsp:nvSpPr>
      <dsp:spPr>
        <a:xfrm rot="10800000">
          <a:off x="0" y="3447864"/>
          <a:ext cx="8572500" cy="11597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初始化数据对象集合</a:t>
          </a:r>
        </a:p>
      </dsp:txBody>
      <dsp:txXfrm rot="-10800000">
        <a:off x="0" y="3447864"/>
        <a:ext cx="8572500" cy="407070"/>
      </dsp:txXfrm>
    </dsp:sp>
    <dsp:sp modelId="{DACB70C3-7EE2-EF40-A092-4CB209AF018E}">
      <dsp:nvSpPr>
        <dsp:cNvPr id="0" name=""/>
        <dsp:cNvSpPr/>
      </dsp:nvSpPr>
      <dsp:spPr>
        <a:xfrm>
          <a:off x="0" y="3854934"/>
          <a:ext cx="8572500" cy="3467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putList.add</a:t>
          </a:r>
          <a:r>
            <a:rPr lang="en-US" sz="2100" kern="1200" dirty="0"/>
            <a:t>(put)</a:t>
          </a:r>
        </a:p>
      </dsp:txBody>
      <dsp:txXfrm>
        <a:off x="0" y="3854934"/>
        <a:ext cx="8572500" cy="346764"/>
      </dsp:txXfrm>
    </dsp:sp>
    <dsp:sp modelId="{CFD87F12-DDFE-E24D-8FFE-CB00F97984E4}">
      <dsp:nvSpPr>
        <dsp:cNvPr id="0" name=""/>
        <dsp:cNvSpPr/>
      </dsp:nvSpPr>
      <dsp:spPr>
        <a:xfrm rot="10800000">
          <a:off x="0" y="2299428"/>
          <a:ext cx="8572500" cy="11597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初始化数据对象</a:t>
          </a:r>
        </a:p>
      </dsp:txBody>
      <dsp:txXfrm rot="-10800000">
        <a:off x="0" y="2299428"/>
        <a:ext cx="8572500" cy="407070"/>
      </dsp:txXfrm>
    </dsp:sp>
    <dsp:sp modelId="{888809C9-7351-5B45-AC2F-21776D3C93FF}">
      <dsp:nvSpPr>
        <dsp:cNvPr id="0" name=""/>
        <dsp:cNvSpPr/>
      </dsp:nvSpPr>
      <dsp:spPr>
        <a:xfrm>
          <a:off x="0" y="2706499"/>
          <a:ext cx="8572500" cy="3467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000" kern="1200" dirty="0"/>
            <a:t>Put </a:t>
          </a:r>
          <a:r>
            <a:rPr lang="en-US" sz="2000" kern="1200" dirty="0"/>
            <a:t>put = new Put(</a:t>
          </a:r>
          <a:r>
            <a:rPr lang="en-US" sz="2000" kern="1200" dirty="0" err="1"/>
            <a:t>Bytes.toBytes</a:t>
          </a:r>
          <a:r>
            <a:rPr lang="en-US" sz="2000" kern="1200" dirty="0"/>
            <a:t>(“</a:t>
          </a:r>
          <a:r>
            <a:rPr lang="en-US" sz="2000" kern="1200" dirty="0" err="1"/>
            <a:t>行键</a:t>
          </a:r>
          <a:r>
            <a:rPr lang="en-US" sz="2000" kern="1200" dirty="0"/>
            <a:t>”))</a:t>
          </a:r>
          <a:endParaRPr lang="zh-CN" altLang="en-US" sz="2000" kern="1200" dirty="0"/>
        </a:p>
      </dsp:txBody>
      <dsp:txXfrm>
        <a:off x="0" y="2706499"/>
        <a:ext cx="8572500" cy="346764"/>
      </dsp:txXfrm>
    </dsp:sp>
    <dsp:sp modelId="{12FB16A3-0E9E-8C4D-BE58-0F7E634CB529}">
      <dsp:nvSpPr>
        <dsp:cNvPr id="0" name=""/>
        <dsp:cNvSpPr/>
      </dsp:nvSpPr>
      <dsp:spPr>
        <a:xfrm rot="10800000">
          <a:off x="0" y="1150993"/>
          <a:ext cx="8572500" cy="11597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插入数据库的数据对象集合</a:t>
          </a:r>
        </a:p>
      </dsp:txBody>
      <dsp:txXfrm rot="-10800000">
        <a:off x="0" y="1150993"/>
        <a:ext cx="8572500" cy="407070"/>
      </dsp:txXfrm>
    </dsp:sp>
    <dsp:sp modelId="{A241327C-5AD8-8741-B6DC-41B9916A8B0D}">
      <dsp:nvSpPr>
        <dsp:cNvPr id="0" name=""/>
        <dsp:cNvSpPr/>
      </dsp:nvSpPr>
      <dsp:spPr>
        <a:xfrm>
          <a:off x="0" y="1558064"/>
          <a:ext cx="8572500" cy="3467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List&lt;Put&gt; </a:t>
          </a:r>
          <a:r>
            <a:rPr lang="en-US" sz="2000" kern="1200" dirty="0" err="1"/>
            <a:t>putList</a:t>
          </a:r>
          <a:r>
            <a:rPr lang="en-US" sz="2000" kern="1200" dirty="0"/>
            <a:t> = new </a:t>
          </a:r>
          <a:r>
            <a:rPr lang="en-US" sz="2000" kern="1200" dirty="0" err="1"/>
            <a:t>ArrayList</a:t>
          </a:r>
          <a:r>
            <a:rPr lang="en-US" sz="2000" kern="1200" dirty="0"/>
            <a:t>&lt;Put&gt;()</a:t>
          </a:r>
          <a:endParaRPr lang="zh-CN" altLang="en-US" sz="2000" kern="1200" dirty="0"/>
        </a:p>
      </dsp:txBody>
      <dsp:txXfrm>
        <a:off x="0" y="1558064"/>
        <a:ext cx="8572500" cy="346764"/>
      </dsp:txXfrm>
    </dsp:sp>
    <dsp:sp modelId="{C6072FE5-AD61-804B-893E-23542D99E42E}">
      <dsp:nvSpPr>
        <dsp:cNvPr id="0" name=""/>
        <dsp:cNvSpPr/>
      </dsp:nvSpPr>
      <dsp:spPr>
        <a:xfrm rot="10800000">
          <a:off x="0" y="2558"/>
          <a:ext cx="8572500" cy="11597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取得一个数据表对象</a:t>
          </a:r>
        </a:p>
      </dsp:txBody>
      <dsp:txXfrm rot="-10800000">
        <a:off x="0" y="2558"/>
        <a:ext cx="8572500" cy="407070"/>
      </dsp:txXfrm>
    </dsp:sp>
    <dsp:sp modelId="{267F3889-2263-DF45-A831-2146AE7DF278}">
      <dsp:nvSpPr>
        <dsp:cNvPr id="0" name=""/>
        <dsp:cNvSpPr/>
      </dsp:nvSpPr>
      <dsp:spPr>
        <a:xfrm>
          <a:off x="0" y="409629"/>
          <a:ext cx="8572500" cy="3467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TableName</a:t>
          </a:r>
          <a:r>
            <a:rPr lang="en-US" sz="2000" kern="1200" dirty="0"/>
            <a:t> </a:t>
          </a:r>
          <a:r>
            <a:rPr lang="en-US" sz="2000" kern="1200" dirty="0" err="1"/>
            <a:t>tableName</a:t>
          </a:r>
          <a:r>
            <a:rPr lang="en-US" sz="2000" kern="1200" dirty="0"/>
            <a:t> = </a:t>
          </a:r>
          <a:r>
            <a:rPr lang="en-US" sz="2000" kern="1200" dirty="0" err="1"/>
            <a:t>TableName.valueOf</a:t>
          </a:r>
          <a:r>
            <a:rPr lang="en-US" sz="2000" kern="1200" dirty="0"/>
            <a:t>(”</a:t>
          </a:r>
          <a:r>
            <a:rPr lang="en-US" sz="2000" kern="1200" dirty="0" err="1"/>
            <a:t>表名</a:t>
          </a:r>
          <a:r>
            <a:rPr lang="en-US" sz="2000" kern="1200" dirty="0"/>
            <a:t>")</a:t>
          </a:r>
          <a:endParaRPr lang="zh-CN" altLang="en-US" sz="2000" kern="1200" dirty="0"/>
        </a:p>
      </dsp:txBody>
      <dsp:txXfrm>
        <a:off x="0" y="409629"/>
        <a:ext cx="8572500" cy="346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6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549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6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715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04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通过模拟面试的形式，贯彻和覆盖课堂知识点；</a:t>
            </a:r>
          </a:p>
          <a:p>
            <a:r>
              <a:rPr lang="zh-CN" altLang="en-US"/>
              <a:t>替代传统的下课前知识总结。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5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10106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15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70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01/11/18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32828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44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215388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12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69744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8830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5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67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13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Hans" dirty="0"/>
              <a:t>49</a:t>
            </a:r>
            <a:r>
              <a:rPr lang="zh-CN" altLang="en-US" dirty="0"/>
              <a:t>课</a:t>
            </a:r>
            <a:r>
              <a:rPr lang="en-US" altLang="zh-Hans" dirty="0" err="1"/>
              <a:t>Hbase</a:t>
            </a:r>
            <a:r>
              <a:rPr lang="zh-CN" altLang="en-US" dirty="0"/>
              <a:t>编程与实践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8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9210" y="1021443"/>
            <a:ext cx="1134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插入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数据</a:t>
            </a:r>
            <a:r>
              <a:rPr lang="en-US" altLang="zh-Han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编程：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2C44842-FE30-AA4E-AD80-397700860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9604508"/>
              </p:ext>
            </p:extLst>
          </p:nvPr>
        </p:nvGraphicFramePr>
        <p:xfrm>
          <a:off x="2252911" y="1565997"/>
          <a:ext cx="8572500" cy="5352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DFC0BFD2-149D-664D-809A-2941121AA31C}"/>
              </a:ext>
            </a:extLst>
          </p:cNvPr>
          <p:cNvSpPr txBox="1">
            <a:spLocks/>
          </p:cNvSpPr>
          <p:nvPr/>
        </p:nvSpPr>
        <p:spPr>
          <a:xfrm>
            <a:off x="7509495" y="198948"/>
            <a:ext cx="5096658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的编程插入数据步骤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337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115D53-8F17-F64B-A8E0-CF7F35D94991}"/>
              </a:ext>
            </a:extLst>
          </p:cNvPr>
          <p:cNvSpPr/>
          <p:nvPr/>
        </p:nvSpPr>
        <p:spPr>
          <a:xfrm>
            <a:off x="308695" y="1024037"/>
            <a:ext cx="11953328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    </a:t>
            </a:r>
            <a:r>
              <a:rPr lang="en-US" altLang="zh-CN" sz="1600" dirty="0" err="1">
                <a:latin typeface="+mj-ea"/>
                <a:ea typeface="+mj-ea"/>
              </a:rPr>
              <a:t>System.out.println</a:t>
            </a:r>
            <a:r>
              <a:rPr lang="en-US" altLang="zh-CN" sz="1600" dirty="0">
                <a:latin typeface="+mj-ea"/>
                <a:ea typeface="+mj-ea"/>
              </a:rPr>
              <a:t>("---------------</a:t>
            </a:r>
            <a:r>
              <a:rPr lang="zh-CN" altLang="en-US" sz="1600" dirty="0">
                <a:latin typeface="+mj-ea"/>
                <a:ea typeface="+mj-ea"/>
              </a:rPr>
              <a:t>插入数据 </a:t>
            </a:r>
            <a:r>
              <a:rPr lang="en-US" altLang="zh-CN" sz="1600" dirty="0">
                <a:latin typeface="+mj-ea"/>
                <a:ea typeface="+mj-ea"/>
              </a:rPr>
              <a:t>START-----------------");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// </a:t>
            </a:r>
            <a:r>
              <a:rPr lang="zh-CN" altLang="en-US" sz="1600" dirty="0">
                <a:latin typeface="+mj-ea"/>
                <a:ea typeface="+mj-ea"/>
              </a:rPr>
              <a:t>取得一个数据表对象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</a:t>
            </a:r>
            <a:r>
              <a:rPr lang="en-US" altLang="zh-CN" sz="1600" dirty="0">
                <a:latin typeface="+mj-ea"/>
                <a:ea typeface="+mj-ea"/>
              </a:rPr>
              <a:t>Table table = </a:t>
            </a:r>
            <a:r>
              <a:rPr lang="en-US" altLang="zh-CN" sz="1600" dirty="0" err="1">
                <a:latin typeface="+mj-ea"/>
                <a:ea typeface="+mj-ea"/>
              </a:rPr>
              <a:t>connection.getTable</a:t>
            </a:r>
            <a:r>
              <a:rPr lang="en-US" altLang="zh-CN" sz="1600" dirty="0">
                <a:latin typeface="+mj-ea"/>
                <a:ea typeface="+mj-ea"/>
              </a:rPr>
              <a:t>(</a:t>
            </a:r>
            <a:r>
              <a:rPr lang="en-US" altLang="zh-CN" sz="1600" dirty="0" err="1">
                <a:latin typeface="+mj-ea"/>
                <a:ea typeface="+mj-ea"/>
              </a:rPr>
              <a:t>TableName.valueOf</a:t>
            </a:r>
            <a:r>
              <a:rPr lang="en-US" altLang="zh-CN" sz="1600" dirty="0">
                <a:latin typeface="+mj-ea"/>
                <a:ea typeface="+mj-ea"/>
              </a:rPr>
              <a:t>("User1"));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// </a:t>
            </a:r>
            <a:r>
              <a:rPr lang="zh-CN" altLang="en-US" sz="1600" dirty="0">
                <a:latin typeface="+mj-ea"/>
                <a:ea typeface="+mj-ea"/>
              </a:rPr>
              <a:t>创建需要插入数据库的数据集合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</a:t>
            </a:r>
            <a:r>
              <a:rPr lang="en-US" altLang="zh-CN" sz="1600" dirty="0">
                <a:latin typeface="+mj-ea"/>
                <a:ea typeface="+mj-ea"/>
              </a:rPr>
              <a:t>List&lt;Put&gt; </a:t>
            </a:r>
            <a:r>
              <a:rPr lang="en-US" altLang="zh-CN" sz="1600" dirty="0" err="1">
                <a:latin typeface="+mj-ea"/>
                <a:ea typeface="+mj-ea"/>
              </a:rPr>
              <a:t>putList</a:t>
            </a:r>
            <a:r>
              <a:rPr lang="en-US" altLang="zh-CN" sz="1600" dirty="0">
                <a:latin typeface="+mj-ea"/>
                <a:ea typeface="+mj-ea"/>
              </a:rPr>
              <a:t> = new </a:t>
            </a:r>
            <a:r>
              <a:rPr lang="en-US" altLang="zh-CN" sz="1600" dirty="0" err="1">
                <a:latin typeface="+mj-ea"/>
                <a:ea typeface="+mj-ea"/>
              </a:rPr>
              <a:t>ArrayList</a:t>
            </a:r>
            <a:r>
              <a:rPr lang="en-US" altLang="zh-CN" sz="1600" dirty="0">
                <a:latin typeface="+mj-ea"/>
                <a:ea typeface="+mj-ea"/>
              </a:rPr>
              <a:t>&lt;Put&gt;();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Put put;//put</a:t>
            </a:r>
            <a:r>
              <a:rPr lang="zh-CN" altLang="en-US" sz="1600" dirty="0">
                <a:latin typeface="+mj-ea"/>
                <a:ea typeface="+mj-ea"/>
              </a:rPr>
              <a:t>对象代表插入的数据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</a:t>
            </a:r>
            <a:r>
              <a:rPr lang="en-US" altLang="zh-CN" sz="1600" dirty="0">
                <a:latin typeface="+mj-ea"/>
                <a:ea typeface="+mj-ea"/>
              </a:rPr>
              <a:t>Random random = new Random();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// </a:t>
            </a:r>
            <a:r>
              <a:rPr lang="zh-CN" altLang="en-US" sz="1600" dirty="0">
                <a:latin typeface="+mj-ea"/>
                <a:ea typeface="+mj-ea"/>
              </a:rPr>
              <a:t>生成数据集合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</a:t>
            </a:r>
            <a:r>
              <a:rPr lang="en-US" altLang="zh-CN" sz="1600" dirty="0">
                <a:latin typeface="+mj-ea"/>
                <a:ea typeface="+mj-ea"/>
              </a:rPr>
              <a:t>for (</a:t>
            </a:r>
            <a:r>
              <a:rPr lang="en-US" altLang="zh-CN" sz="1600" dirty="0" err="1">
                <a:latin typeface="+mj-ea"/>
                <a:ea typeface="+mj-ea"/>
              </a:rPr>
              <a:t>int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en-US" altLang="zh-CN" sz="1600" dirty="0" err="1">
                <a:latin typeface="+mj-ea"/>
                <a:ea typeface="+mj-ea"/>
              </a:rPr>
              <a:t>i</a:t>
            </a:r>
            <a:r>
              <a:rPr lang="en-US" altLang="zh-CN" sz="1600" dirty="0">
                <a:latin typeface="+mj-ea"/>
                <a:ea typeface="+mj-ea"/>
              </a:rPr>
              <a:t> = 0; </a:t>
            </a:r>
            <a:r>
              <a:rPr lang="en-US" altLang="zh-CN" sz="1600" dirty="0" err="1">
                <a:latin typeface="+mj-ea"/>
                <a:ea typeface="+mj-ea"/>
              </a:rPr>
              <a:t>i</a:t>
            </a:r>
            <a:r>
              <a:rPr lang="en-US" altLang="zh-CN" sz="1600" dirty="0">
                <a:latin typeface="+mj-ea"/>
                <a:ea typeface="+mj-ea"/>
              </a:rPr>
              <a:t> &lt; 10; </a:t>
            </a:r>
            <a:r>
              <a:rPr lang="en-US" altLang="zh-CN" sz="1600" dirty="0" err="1">
                <a:latin typeface="+mj-ea"/>
                <a:ea typeface="+mj-ea"/>
              </a:rPr>
              <a:t>i</a:t>
            </a:r>
            <a:r>
              <a:rPr lang="en-US" altLang="zh-CN" sz="1600" dirty="0">
                <a:latin typeface="+mj-ea"/>
                <a:ea typeface="+mj-ea"/>
              </a:rPr>
              <a:t>++) {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  put = new Put(</a:t>
            </a:r>
            <a:r>
              <a:rPr lang="en-US" altLang="zh-CN" sz="1600" dirty="0" err="1">
                <a:latin typeface="+mj-ea"/>
                <a:ea typeface="+mj-ea"/>
              </a:rPr>
              <a:t>Bytes.toBytes</a:t>
            </a:r>
            <a:r>
              <a:rPr lang="en-US" altLang="zh-CN" sz="1600" dirty="0">
                <a:latin typeface="+mj-ea"/>
                <a:ea typeface="+mj-ea"/>
              </a:rPr>
              <a:t>("row" + </a:t>
            </a:r>
            <a:r>
              <a:rPr lang="en-US" altLang="zh-CN" sz="1600" dirty="0" err="1">
                <a:latin typeface="+mj-ea"/>
                <a:ea typeface="+mj-ea"/>
              </a:rPr>
              <a:t>i</a:t>
            </a:r>
            <a:r>
              <a:rPr lang="en-US" altLang="zh-CN" sz="1600" dirty="0">
                <a:latin typeface="+mj-ea"/>
                <a:ea typeface="+mj-ea"/>
              </a:rPr>
              <a:t>));//</a:t>
            </a:r>
            <a:r>
              <a:rPr lang="zh-CN" altLang="en-US" sz="1600" dirty="0">
                <a:latin typeface="+mj-ea"/>
                <a:ea typeface="+mj-ea"/>
              </a:rPr>
              <a:t>增加行键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  </a:t>
            </a:r>
            <a:r>
              <a:rPr lang="en-US" altLang="zh-CN" sz="1600" dirty="0">
                <a:latin typeface="+mj-ea"/>
                <a:ea typeface="+mj-ea"/>
              </a:rPr>
              <a:t>//</a:t>
            </a:r>
            <a:r>
              <a:rPr lang="zh-CN" altLang="en-US" sz="1600" dirty="0">
                <a:latin typeface="+mj-ea"/>
                <a:ea typeface="+mj-ea"/>
              </a:rPr>
              <a:t>往</a:t>
            </a:r>
            <a:r>
              <a:rPr lang="en-US" altLang="zh-CN" sz="1600" dirty="0">
                <a:latin typeface="+mj-ea"/>
                <a:ea typeface="+mj-ea"/>
              </a:rPr>
              <a:t>base</a:t>
            </a:r>
            <a:r>
              <a:rPr lang="zh-CN" altLang="en-US" sz="1600" dirty="0">
                <a:latin typeface="+mj-ea"/>
                <a:ea typeface="+mj-ea"/>
              </a:rPr>
              <a:t>列簇里增加列</a:t>
            </a:r>
            <a:r>
              <a:rPr lang="en-US" altLang="zh-CN" sz="1600" dirty="0">
                <a:latin typeface="+mj-ea"/>
                <a:ea typeface="+mj-ea"/>
              </a:rPr>
              <a:t>name,</a:t>
            </a:r>
            <a:r>
              <a:rPr lang="zh-CN" altLang="en-US" sz="1600" dirty="0">
                <a:latin typeface="+mj-ea"/>
                <a:ea typeface="+mj-ea"/>
              </a:rPr>
              <a:t>并将值设置为</a:t>
            </a:r>
            <a:r>
              <a:rPr lang="en-US" altLang="zh-CN" sz="1600" dirty="0" err="1">
                <a:latin typeface="+mj-ea"/>
                <a:ea typeface="+mj-ea"/>
              </a:rPr>
              <a:t>xiaoqiang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CN" sz="1600" dirty="0">
                <a:latin typeface="+mj-ea"/>
                <a:ea typeface="+mj-ea"/>
              </a:rPr>
              <a:t>        </a:t>
            </a:r>
            <a:r>
              <a:rPr lang="en-US" altLang="zh-CN" sz="1600" dirty="0" err="1">
                <a:latin typeface="+mj-ea"/>
                <a:ea typeface="+mj-ea"/>
              </a:rPr>
              <a:t>put.addColumn</a:t>
            </a:r>
            <a:r>
              <a:rPr lang="en-US" altLang="zh-CN" sz="1600" dirty="0">
                <a:latin typeface="+mj-ea"/>
                <a:ea typeface="+mj-ea"/>
              </a:rPr>
              <a:t>(</a:t>
            </a:r>
            <a:r>
              <a:rPr lang="en-US" altLang="zh-CN" sz="1600" dirty="0" err="1">
                <a:latin typeface="+mj-ea"/>
                <a:ea typeface="+mj-ea"/>
              </a:rPr>
              <a:t>Bytes.toBytes</a:t>
            </a:r>
            <a:r>
              <a:rPr lang="en-US" altLang="zh-CN" sz="1600" dirty="0">
                <a:latin typeface="+mj-ea"/>
                <a:ea typeface="+mj-ea"/>
              </a:rPr>
              <a:t>("base"), </a:t>
            </a:r>
            <a:r>
              <a:rPr lang="en-US" altLang="zh-CN" sz="1600" dirty="0" err="1">
                <a:latin typeface="+mj-ea"/>
                <a:ea typeface="+mj-ea"/>
              </a:rPr>
              <a:t>Bytes.toBytes</a:t>
            </a:r>
            <a:r>
              <a:rPr lang="en-US" altLang="zh-CN" sz="1600" dirty="0">
                <a:latin typeface="+mj-ea"/>
                <a:ea typeface="+mj-ea"/>
              </a:rPr>
              <a:t>("name"), </a:t>
            </a:r>
            <a:r>
              <a:rPr lang="en-US" altLang="zh-CN" sz="1600" dirty="0" err="1">
                <a:latin typeface="+mj-ea"/>
                <a:ea typeface="+mj-ea"/>
              </a:rPr>
              <a:t>Bytes.toBytes</a:t>
            </a:r>
            <a:r>
              <a:rPr lang="en-US" altLang="zh-CN" sz="1600" dirty="0">
                <a:latin typeface="+mj-ea"/>
                <a:ea typeface="+mj-ea"/>
              </a:rPr>
              <a:t>("</a:t>
            </a:r>
            <a:r>
              <a:rPr lang="en-US" altLang="zh-CN" sz="1600" dirty="0" err="1">
                <a:latin typeface="+mj-ea"/>
                <a:ea typeface="+mj-ea"/>
              </a:rPr>
              <a:t>xiaoqiang</a:t>
            </a:r>
            <a:r>
              <a:rPr lang="en-US" altLang="zh-CN" sz="1600" dirty="0">
                <a:latin typeface="+mj-ea"/>
                <a:ea typeface="+mj-ea"/>
              </a:rPr>
              <a:t>"));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  //</a:t>
            </a:r>
            <a:r>
              <a:rPr lang="zh-CN" altLang="en-US" sz="1600" dirty="0">
                <a:latin typeface="+mj-ea"/>
                <a:ea typeface="+mj-ea"/>
              </a:rPr>
              <a:t>往</a:t>
            </a:r>
            <a:r>
              <a:rPr lang="en-US" altLang="zh-CN" sz="1600" dirty="0">
                <a:latin typeface="+mj-ea"/>
                <a:ea typeface="+mj-ea"/>
              </a:rPr>
              <a:t>base</a:t>
            </a:r>
            <a:r>
              <a:rPr lang="zh-CN" altLang="en-US" sz="1600" dirty="0">
                <a:latin typeface="+mj-ea"/>
                <a:ea typeface="+mj-ea"/>
              </a:rPr>
              <a:t>列簇里增加列</a:t>
            </a:r>
            <a:r>
              <a:rPr lang="en-US" altLang="zh-CN" sz="1600" dirty="0">
                <a:latin typeface="+mj-ea"/>
                <a:ea typeface="+mj-ea"/>
              </a:rPr>
              <a:t>sex,</a:t>
            </a:r>
            <a:r>
              <a:rPr lang="zh-CN" altLang="en-US" sz="1600" dirty="0">
                <a:latin typeface="+mj-ea"/>
                <a:ea typeface="+mj-ea"/>
              </a:rPr>
              <a:t>并将值设置为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  </a:t>
            </a:r>
            <a:r>
              <a:rPr lang="en-US" altLang="zh-CN" sz="1600" dirty="0" err="1">
                <a:latin typeface="+mj-ea"/>
                <a:ea typeface="+mj-ea"/>
              </a:rPr>
              <a:t>put.addColumn</a:t>
            </a:r>
            <a:r>
              <a:rPr lang="en-US" altLang="zh-CN" sz="1600" dirty="0">
                <a:latin typeface="+mj-ea"/>
                <a:ea typeface="+mj-ea"/>
              </a:rPr>
              <a:t>(</a:t>
            </a:r>
            <a:r>
              <a:rPr lang="en-US" altLang="zh-CN" sz="1600" dirty="0" err="1">
                <a:latin typeface="+mj-ea"/>
                <a:ea typeface="+mj-ea"/>
              </a:rPr>
              <a:t>Bytes.toBytes</a:t>
            </a:r>
            <a:r>
              <a:rPr lang="en-US" altLang="zh-CN" sz="1600" dirty="0">
                <a:latin typeface="+mj-ea"/>
                <a:ea typeface="+mj-ea"/>
              </a:rPr>
              <a:t>("base"), </a:t>
            </a:r>
            <a:r>
              <a:rPr lang="en-US" altLang="zh-CN" sz="1600" dirty="0" err="1">
                <a:latin typeface="+mj-ea"/>
                <a:ea typeface="+mj-ea"/>
              </a:rPr>
              <a:t>Bytes.toBytes</a:t>
            </a:r>
            <a:r>
              <a:rPr lang="en-US" altLang="zh-CN" sz="1600" dirty="0">
                <a:latin typeface="+mj-ea"/>
                <a:ea typeface="+mj-ea"/>
              </a:rPr>
              <a:t>("sex"), </a:t>
            </a:r>
            <a:r>
              <a:rPr lang="en-US" altLang="zh-CN" sz="1600" dirty="0" err="1">
                <a:latin typeface="+mj-ea"/>
                <a:ea typeface="+mj-ea"/>
              </a:rPr>
              <a:t>Bytes.toBytes</a:t>
            </a:r>
            <a:r>
              <a:rPr lang="en-US" altLang="zh-CN" sz="1600" dirty="0">
                <a:latin typeface="+mj-ea"/>
                <a:ea typeface="+mj-ea"/>
              </a:rPr>
              <a:t>(1 + ""));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  </a:t>
            </a:r>
            <a:r>
              <a:rPr lang="en-US" altLang="zh-CN" sz="1600" dirty="0" err="1">
                <a:latin typeface="+mj-ea"/>
                <a:ea typeface="+mj-ea"/>
              </a:rPr>
              <a:t>put.addColumn</a:t>
            </a:r>
            <a:r>
              <a:rPr lang="en-US" altLang="zh-CN" sz="1600" dirty="0">
                <a:latin typeface="+mj-ea"/>
                <a:ea typeface="+mj-ea"/>
              </a:rPr>
              <a:t>(</a:t>
            </a:r>
            <a:r>
              <a:rPr lang="en-US" altLang="zh-CN" sz="1600" dirty="0" err="1">
                <a:latin typeface="+mj-ea"/>
                <a:ea typeface="+mj-ea"/>
              </a:rPr>
              <a:t>Bytes.toBytes</a:t>
            </a:r>
            <a:r>
              <a:rPr lang="en-US" altLang="zh-CN" sz="1600" dirty="0">
                <a:latin typeface="+mj-ea"/>
                <a:ea typeface="+mj-ea"/>
              </a:rPr>
              <a:t>("base"), </a:t>
            </a:r>
            <a:r>
              <a:rPr lang="en-US" altLang="zh-CN" sz="1600" dirty="0" err="1">
                <a:latin typeface="+mj-ea"/>
                <a:ea typeface="+mj-ea"/>
              </a:rPr>
              <a:t>Bytes.toBytes</a:t>
            </a:r>
            <a:r>
              <a:rPr lang="en-US" altLang="zh-CN" sz="1600" dirty="0">
                <a:latin typeface="+mj-ea"/>
                <a:ea typeface="+mj-ea"/>
              </a:rPr>
              <a:t>("age"), </a:t>
            </a:r>
            <a:r>
              <a:rPr lang="en-US" altLang="zh-CN" sz="1600" dirty="0" err="1">
                <a:latin typeface="+mj-ea"/>
                <a:ea typeface="+mj-ea"/>
              </a:rPr>
              <a:t>Bytes.toBytes</a:t>
            </a:r>
            <a:r>
              <a:rPr lang="en-US" altLang="zh-CN" sz="1600" dirty="0">
                <a:latin typeface="+mj-ea"/>
                <a:ea typeface="+mj-ea"/>
              </a:rPr>
              <a:t>(30 + ""));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  </a:t>
            </a:r>
            <a:r>
              <a:rPr lang="en-US" altLang="zh-CN" sz="1600" dirty="0" err="1">
                <a:latin typeface="+mj-ea"/>
                <a:ea typeface="+mj-ea"/>
              </a:rPr>
              <a:t>putList.add</a:t>
            </a:r>
            <a:r>
              <a:rPr lang="en-US" altLang="zh-CN" sz="1600" dirty="0">
                <a:latin typeface="+mj-ea"/>
                <a:ea typeface="+mj-ea"/>
              </a:rPr>
              <a:t>(put);//</a:t>
            </a:r>
            <a:r>
              <a:rPr lang="zh-CN" altLang="en-US" sz="1600" dirty="0">
                <a:latin typeface="+mj-ea"/>
                <a:ea typeface="+mj-ea"/>
              </a:rPr>
              <a:t>将数据增加到</a:t>
            </a:r>
            <a:r>
              <a:rPr lang="en-US" altLang="zh-CN" sz="1600" dirty="0">
                <a:latin typeface="+mj-ea"/>
                <a:ea typeface="+mj-ea"/>
              </a:rPr>
              <a:t>list</a:t>
            </a:r>
            <a:r>
              <a:rPr lang="zh-CN" altLang="en-US" sz="1600" dirty="0">
                <a:latin typeface="+mj-ea"/>
                <a:ea typeface="+mj-ea"/>
              </a:rPr>
              <a:t>集合里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</a:t>
            </a:r>
            <a:r>
              <a:rPr lang="en-US" altLang="zh-CN" sz="1600" dirty="0">
                <a:latin typeface="+mj-ea"/>
                <a:ea typeface="+mj-ea"/>
              </a:rPr>
              <a:t>}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</a:t>
            </a:r>
            <a:r>
              <a:rPr lang="en-US" altLang="zh-CN" sz="1600" dirty="0">
                <a:latin typeface="+mj-ea"/>
                <a:ea typeface="+mj-ea"/>
              </a:rPr>
              <a:t>// </a:t>
            </a:r>
            <a:r>
              <a:rPr lang="zh-CN" altLang="en-US" sz="1600" dirty="0">
                <a:latin typeface="+mj-ea"/>
                <a:ea typeface="+mj-ea"/>
              </a:rPr>
              <a:t>将数据集合插入到数据库</a:t>
            </a:r>
          </a:p>
          <a:p>
            <a:r>
              <a:rPr lang="zh-CN" altLang="en-US" sz="1600" dirty="0">
                <a:latin typeface="+mj-ea"/>
                <a:ea typeface="+mj-ea"/>
              </a:rPr>
              <a:t>      </a:t>
            </a:r>
            <a:r>
              <a:rPr lang="en-US" altLang="zh-CN" sz="1600" dirty="0" err="1">
                <a:latin typeface="+mj-ea"/>
                <a:ea typeface="+mj-ea"/>
              </a:rPr>
              <a:t>table.put</a:t>
            </a:r>
            <a:r>
              <a:rPr lang="en-US" altLang="zh-CN" sz="1600" dirty="0">
                <a:latin typeface="+mj-ea"/>
                <a:ea typeface="+mj-ea"/>
              </a:rPr>
              <a:t>(</a:t>
            </a:r>
            <a:r>
              <a:rPr lang="en-US" altLang="zh-CN" sz="1600" dirty="0" err="1">
                <a:latin typeface="+mj-ea"/>
                <a:ea typeface="+mj-ea"/>
              </a:rPr>
              <a:t>putList</a:t>
            </a:r>
            <a:r>
              <a:rPr lang="en-US" altLang="zh-CN" sz="1600" dirty="0">
                <a:latin typeface="+mj-ea"/>
                <a:ea typeface="+mj-ea"/>
              </a:rPr>
              <a:t>);</a:t>
            </a:r>
          </a:p>
          <a:p>
            <a:r>
              <a:rPr lang="en-US" altLang="zh-CN" sz="1600" dirty="0">
                <a:latin typeface="+mj-ea"/>
                <a:ea typeface="+mj-ea"/>
              </a:rPr>
              <a:t>      </a:t>
            </a:r>
            <a:r>
              <a:rPr lang="en-US" altLang="zh-CN" sz="1600" dirty="0" err="1">
                <a:latin typeface="+mj-ea"/>
                <a:ea typeface="+mj-ea"/>
              </a:rPr>
              <a:t>System.out.println</a:t>
            </a:r>
            <a:r>
              <a:rPr lang="en-US" altLang="zh-CN" sz="1600" dirty="0">
                <a:latin typeface="+mj-ea"/>
                <a:ea typeface="+mj-ea"/>
              </a:rPr>
              <a:t>("---------------</a:t>
            </a:r>
            <a:r>
              <a:rPr lang="zh-CN" altLang="en-US" sz="1600" dirty="0">
                <a:latin typeface="+mj-ea"/>
                <a:ea typeface="+mj-ea"/>
              </a:rPr>
              <a:t>插入数据 </a:t>
            </a:r>
            <a:r>
              <a:rPr lang="en-US" altLang="zh-CN" sz="1600" dirty="0">
                <a:latin typeface="+mj-ea"/>
                <a:ea typeface="+mj-ea"/>
              </a:rPr>
              <a:t>END-----------------");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E976AB0-DD0D-9A45-8E69-7B716FB004FE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的编程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03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>
            <a:grpSpLocks noChangeAspect="1"/>
          </p:cNvGrpSpPr>
          <p:nvPr/>
        </p:nvGrpSpPr>
        <p:grpSpPr bwMode="auto">
          <a:xfrm>
            <a:off x="2109242" y="1279477"/>
            <a:ext cx="2637024" cy="5454707"/>
            <a:chOff x="1892" y="489"/>
            <a:chExt cx="1810" cy="3744"/>
          </a:xfrm>
        </p:grpSpPr>
        <p:sp>
          <p:nvSpPr>
            <p:cNvPr id="13" name="Freeform 17"/>
            <p:cNvSpPr/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18"/>
            <p:cNvSpPr/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9" name="Freeform 23"/>
            <p:cNvSpPr/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0" name="Freeform 24"/>
            <p:cNvSpPr/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25"/>
            <p:cNvSpPr/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357699" y="1924006"/>
            <a:ext cx="6008898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创建表命令？</a:t>
            </a:r>
          </a:p>
        </p:txBody>
      </p:sp>
      <p:sp>
        <p:nvSpPr>
          <p:cNvPr id="31" name="Oval 30"/>
          <p:cNvSpPr/>
          <p:nvPr/>
        </p:nvSpPr>
        <p:spPr>
          <a:xfrm>
            <a:off x="5381821" y="1924005"/>
            <a:ext cx="771483" cy="7714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57699" y="2963441"/>
            <a:ext cx="5778488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表对象如何创建？</a:t>
            </a:r>
          </a:p>
        </p:txBody>
      </p:sp>
      <p:sp>
        <p:nvSpPr>
          <p:cNvPr id="34" name="Oval 33"/>
          <p:cNvSpPr/>
          <p:nvPr/>
        </p:nvSpPr>
        <p:spPr>
          <a:xfrm>
            <a:off x="5381821" y="2963441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37" y="2149021"/>
            <a:ext cx="321451" cy="3214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37" y="3206883"/>
            <a:ext cx="321451" cy="321451"/>
          </a:xfrm>
          <a:prstGeom prst="rect">
            <a:avLst/>
          </a:prstGeom>
        </p:spPr>
      </p:pic>
      <p:pic>
        <p:nvPicPr>
          <p:cNvPr id="22" name="Picture 35">
            <a:extLst>
              <a:ext uri="{FF2B5EF4-FFF2-40B4-BE49-F238E27FC236}">
                <a16:creationId xmlns:a16="http://schemas.microsoft.com/office/drawing/2014/main" id="{262ACDCA-7CB4-1341-BEFB-120635361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77" y="4048373"/>
            <a:ext cx="321451" cy="321451"/>
          </a:xfrm>
          <a:prstGeom prst="rect">
            <a:avLst/>
          </a:prstGeom>
        </p:spPr>
      </p:pic>
      <p:sp>
        <p:nvSpPr>
          <p:cNvPr id="23" name="TextBox 29">
            <a:extLst>
              <a:ext uri="{FF2B5EF4-FFF2-40B4-BE49-F238E27FC236}">
                <a16:creationId xmlns:a16="http://schemas.microsoft.com/office/drawing/2014/main" id="{23DBE071-4594-294D-BDB3-2DC77BD33E0C}"/>
              </a:ext>
            </a:extLst>
          </p:cNvPr>
          <p:cNvSpPr txBox="1"/>
          <p:nvPr/>
        </p:nvSpPr>
        <p:spPr>
          <a:xfrm>
            <a:off x="6397141" y="4313935"/>
            <a:ext cx="5192922" cy="48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插入数据对象如何创建？</a:t>
            </a:r>
          </a:p>
        </p:txBody>
      </p:sp>
      <p:sp>
        <p:nvSpPr>
          <p:cNvPr id="24" name="Oval 30">
            <a:extLst>
              <a:ext uri="{FF2B5EF4-FFF2-40B4-BE49-F238E27FC236}">
                <a16:creationId xmlns:a16="http://schemas.microsoft.com/office/drawing/2014/main" id="{1552DAA7-9FD4-634C-8B4E-49DE34E9E42B}"/>
              </a:ext>
            </a:extLst>
          </p:cNvPr>
          <p:cNvSpPr/>
          <p:nvPr/>
        </p:nvSpPr>
        <p:spPr>
          <a:xfrm>
            <a:off x="5421263" y="4313934"/>
            <a:ext cx="771483" cy="7714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E02DA0B4-D286-9F49-A476-B249B19124E7}"/>
              </a:ext>
            </a:extLst>
          </p:cNvPr>
          <p:cNvSpPr txBox="1"/>
          <p:nvPr/>
        </p:nvSpPr>
        <p:spPr>
          <a:xfrm>
            <a:off x="6397141" y="5353370"/>
            <a:ext cx="5192922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3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如何将数据对象插入到表？</a:t>
            </a:r>
          </a:p>
        </p:txBody>
      </p:sp>
      <p:sp>
        <p:nvSpPr>
          <p:cNvPr id="26" name="Oval 33">
            <a:extLst>
              <a:ext uri="{FF2B5EF4-FFF2-40B4-BE49-F238E27FC236}">
                <a16:creationId xmlns:a16="http://schemas.microsoft.com/office/drawing/2014/main" id="{93B43766-F785-6D4C-B196-1545FD88B5E2}"/>
              </a:ext>
            </a:extLst>
          </p:cNvPr>
          <p:cNvSpPr/>
          <p:nvPr/>
        </p:nvSpPr>
        <p:spPr>
          <a:xfrm>
            <a:off x="5421263" y="5353370"/>
            <a:ext cx="771483" cy="7714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5">
            <a:extLst>
              <a:ext uri="{FF2B5EF4-FFF2-40B4-BE49-F238E27FC236}">
                <a16:creationId xmlns:a16="http://schemas.microsoft.com/office/drawing/2014/main" id="{6F43CBA3-50CA-BC40-8E92-307007321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79" y="4538950"/>
            <a:ext cx="321451" cy="321451"/>
          </a:xfrm>
          <a:prstGeom prst="rect">
            <a:avLst/>
          </a:prstGeom>
        </p:spPr>
      </p:pic>
      <p:pic>
        <p:nvPicPr>
          <p:cNvPr id="28" name="Picture 36">
            <a:extLst>
              <a:ext uri="{FF2B5EF4-FFF2-40B4-BE49-F238E27FC236}">
                <a16:creationId xmlns:a16="http://schemas.microsoft.com/office/drawing/2014/main" id="{0D53C84D-9640-674F-9051-8E3E0AF97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79" y="5596812"/>
            <a:ext cx="321451" cy="321451"/>
          </a:xfrm>
          <a:prstGeom prst="rect">
            <a:avLst/>
          </a:prstGeom>
        </p:spPr>
      </p:pic>
      <p:sp>
        <p:nvSpPr>
          <p:cNvPr id="29" name="标题 1">
            <a:extLst>
              <a:ext uri="{FF2B5EF4-FFF2-40B4-BE49-F238E27FC236}">
                <a16:creationId xmlns:a16="http://schemas.microsoft.com/office/drawing/2014/main" id="{0A11A543-DE6A-5A4E-A0AD-EE8728140D80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课堂检测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11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2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436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976198" y="1771650"/>
            <a:ext cx="9357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</a:p>
          <a:p>
            <a:r>
              <a:rPr lang="en-US" altLang="zh-CN" sz="7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   HBASE</a:t>
            </a:r>
            <a:r>
              <a:rPr lang="zh-CN" altLang="en-US" sz="7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编程与实践</a:t>
            </a:r>
            <a:r>
              <a:rPr lang="zh-CN" altLang="en-US" sz="6000" b="1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3894455"/>
            <a:ext cx="4790440" cy="3296285"/>
          </a:xfrm>
          <a:prstGeom prst="rect">
            <a:avLst/>
          </a:prstGeom>
        </p:spPr>
      </p:pic>
      <p:sp>
        <p:nvSpPr>
          <p:cNvPr id="5" name="TextBox 22"/>
          <p:cNvSpPr txBox="1"/>
          <p:nvPr/>
        </p:nvSpPr>
        <p:spPr>
          <a:xfrm>
            <a:off x="1813564" y="1512448"/>
            <a:ext cx="1875770" cy="6924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9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Part 01</a:t>
            </a:r>
            <a:endParaRPr lang="zh-CN" altLang="en-US" sz="39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241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53111" y="1924576"/>
            <a:ext cx="590465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开发环境准备：</a:t>
            </a:r>
          </a:p>
          <a:p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建立工程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导入</a:t>
            </a:r>
            <a:r>
              <a:rPr lang="en-US" altLang="zh-CN" sz="2400" dirty="0">
                <a:latin typeface="+mj-ea"/>
                <a:ea typeface="+mj-ea"/>
              </a:rPr>
              <a:t>jar</a:t>
            </a:r>
            <a:r>
              <a:rPr lang="zh-CN" altLang="en-US" sz="2400" dirty="0">
                <a:latin typeface="+mj-ea"/>
                <a:ea typeface="+mj-ea"/>
              </a:rPr>
              <a:t>包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创建测试类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0447AAA-8BA2-0643-AA43-B5848E056551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编程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61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210" y="1021443"/>
            <a:ext cx="920458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初始化对象：</a:t>
            </a:r>
          </a:p>
          <a:p>
            <a:endParaRPr lang="en-US" altLang="zh-CN" b="1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取得一个数据库配置对象</a:t>
            </a:r>
            <a:r>
              <a:rPr lang="en-US" altLang="zh-CN" b="1" dirty="0">
                <a:latin typeface="+mj-ea"/>
                <a:ea typeface="+mj-ea"/>
              </a:rPr>
              <a:t>Configuration</a:t>
            </a:r>
          </a:p>
          <a:p>
            <a:pPr marL="982980" lvl="1" indent="-342900">
              <a:buFont typeface="+mj-ea"/>
              <a:buAutoNum type="circleNumDbPlain"/>
            </a:pPr>
            <a:r>
              <a:rPr lang="en-US" altLang="zh-CN" dirty="0">
                <a:latin typeface="+mj-ea"/>
                <a:ea typeface="+mj-ea"/>
              </a:rPr>
              <a:t>Configuration </a:t>
            </a:r>
            <a:r>
              <a:rPr lang="en-US" altLang="zh-CN" dirty="0" err="1">
                <a:latin typeface="+mj-ea"/>
                <a:ea typeface="+mj-ea"/>
              </a:rPr>
              <a:t>conf</a:t>
            </a:r>
            <a:r>
              <a:rPr lang="en-US" altLang="zh-CN" dirty="0">
                <a:latin typeface="+mj-ea"/>
                <a:ea typeface="+mj-ea"/>
              </a:rPr>
              <a:t> = </a:t>
            </a:r>
            <a:r>
              <a:rPr lang="en-US" altLang="zh-CN" dirty="0" err="1">
                <a:latin typeface="+mj-ea"/>
                <a:ea typeface="+mj-ea"/>
              </a:rPr>
              <a:t>HBaseConfiguration.create</a:t>
            </a:r>
            <a:r>
              <a:rPr lang="en-US" altLang="zh-CN" dirty="0">
                <a:latin typeface="+mj-ea"/>
                <a:ea typeface="+mj-ea"/>
              </a:rPr>
              <a:t>();</a:t>
            </a:r>
          </a:p>
          <a:p>
            <a:pPr marL="982980" lvl="1" indent="-342900">
              <a:buFont typeface="+mj-ea"/>
              <a:buAutoNum type="circleNumDbPlain"/>
            </a:pPr>
            <a:r>
              <a:rPr lang="en-US" altLang="zh-CN" dirty="0" err="1">
                <a:latin typeface="+mj-ea"/>
                <a:ea typeface="+mj-ea"/>
              </a:rPr>
              <a:t>conf.set</a:t>
            </a:r>
            <a:r>
              <a:rPr lang="en-US" altLang="zh-CN" dirty="0">
                <a:latin typeface="+mj-ea"/>
                <a:ea typeface="+mj-ea"/>
              </a:rPr>
              <a:t>("</a:t>
            </a:r>
            <a:r>
              <a:rPr lang="en-US" altLang="zh-CN" dirty="0" err="1">
                <a:solidFill>
                  <a:srgbClr val="0000FF"/>
                </a:solidFill>
                <a:latin typeface="+mj-ea"/>
                <a:ea typeface="+mj-ea"/>
              </a:rPr>
              <a:t>hbase.zookeeper.quorum</a:t>
            </a:r>
            <a:r>
              <a:rPr lang="en-US" altLang="zh-CN" dirty="0">
                <a:latin typeface="+mj-ea"/>
                <a:ea typeface="+mj-ea"/>
              </a:rPr>
              <a:t>", "hadoop:2181")</a:t>
            </a:r>
          </a:p>
          <a:p>
            <a:pPr lvl="1" indent="0"/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创建连接对象</a:t>
            </a:r>
            <a:r>
              <a:rPr lang="en-US" altLang="zh-CN" b="1" dirty="0">
                <a:latin typeface="+mj-ea"/>
                <a:ea typeface="+mj-ea"/>
              </a:rPr>
              <a:t>Connection</a:t>
            </a:r>
          </a:p>
          <a:p>
            <a:pPr marL="982980" lvl="1" indent="-342900">
              <a:buFont typeface="+mj-ea"/>
              <a:buAutoNum type="circleNumDbPlain"/>
            </a:pPr>
            <a:r>
              <a:rPr lang="en-US" altLang="zh-CN" dirty="0">
                <a:latin typeface="+mj-ea"/>
                <a:ea typeface="+mj-ea"/>
              </a:rPr>
              <a:t>Connection  connection = </a:t>
            </a:r>
            <a:r>
              <a:rPr lang="en-US" altLang="zh-CN" dirty="0" err="1">
                <a:latin typeface="+mj-ea"/>
                <a:ea typeface="+mj-ea"/>
              </a:rPr>
              <a:t>ConnectionFactory.createConnection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+mj-ea"/>
                <a:ea typeface="+mj-ea"/>
              </a:rPr>
              <a:t>conf</a:t>
            </a:r>
            <a:r>
              <a:rPr lang="en-US" altLang="zh-CN" dirty="0">
                <a:latin typeface="+mj-ea"/>
                <a:ea typeface="+mj-ea"/>
              </a:rPr>
              <a:t>)</a:t>
            </a:r>
          </a:p>
          <a:p>
            <a:pPr lvl="1" indent="0"/>
            <a:endParaRPr lang="en-US" altLang="zh-CN" b="1" dirty="0">
              <a:latin typeface="+mj-ea"/>
              <a:ea typeface="+mj-ea"/>
            </a:endParaRPr>
          </a:p>
          <a:p>
            <a:pPr lvl="1" indent="0"/>
            <a:r>
              <a:rPr lang="zh-CN" altLang="en-US" dirty="0">
                <a:latin typeface="+mj-ea"/>
                <a:ea typeface="+mj-ea"/>
              </a:rPr>
              <a:t>通过传入配置对象生成连接对象</a:t>
            </a:r>
            <a:endParaRPr lang="en-US" altLang="zh-CN" dirty="0">
              <a:latin typeface="+mj-ea"/>
              <a:ea typeface="+mj-ea"/>
            </a:endParaRPr>
          </a:p>
          <a:p>
            <a:pPr lvl="1" indent="0"/>
            <a:r>
              <a:rPr lang="en-US" altLang="zh-CN" dirty="0" err="1">
                <a:latin typeface="+mj-ea"/>
                <a:ea typeface="+mj-ea"/>
              </a:rPr>
              <a:t>ConnectionFactory</a:t>
            </a:r>
            <a:r>
              <a:rPr lang="zh-Hans" altLang="en-US" dirty="0">
                <a:latin typeface="+mj-ea"/>
                <a:ea typeface="+mj-ea"/>
              </a:rPr>
              <a:t>  </a:t>
            </a:r>
            <a:r>
              <a:rPr lang="zh-CN" altLang="en-US" dirty="0">
                <a:latin typeface="+mj-ea"/>
                <a:ea typeface="+mj-ea"/>
              </a:rPr>
              <a:t>连接对象工厂类</a:t>
            </a:r>
            <a:endParaRPr lang="en-US" altLang="zh-CN" dirty="0">
              <a:latin typeface="+mj-ea"/>
              <a:ea typeface="+mj-ea"/>
            </a:endParaRPr>
          </a:p>
          <a:p>
            <a:pPr lvl="1" indent="0"/>
            <a:r>
              <a:rPr lang="en-US" altLang="zh-CN" dirty="0" err="1">
                <a:latin typeface="+mj-ea"/>
                <a:ea typeface="+mj-ea"/>
              </a:rPr>
              <a:t>createConnection</a:t>
            </a:r>
            <a:r>
              <a:rPr lang="en-US" altLang="zh-CN" dirty="0">
                <a:latin typeface="+mj-ea"/>
                <a:ea typeface="+mj-ea"/>
              </a:rPr>
              <a:t>()  </a:t>
            </a:r>
            <a:r>
              <a:rPr lang="zh-CN" altLang="en-US" dirty="0">
                <a:latin typeface="+mj-ea"/>
                <a:ea typeface="+mj-ea"/>
              </a:rPr>
              <a:t>创建连接对象的静态方法</a:t>
            </a:r>
            <a:endParaRPr lang="en-US" altLang="zh-CN" b="1" dirty="0">
              <a:latin typeface="+mj-ea"/>
              <a:ea typeface="+mj-ea"/>
            </a:endParaRPr>
          </a:p>
          <a:p>
            <a:pPr lvl="1" indent="0"/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+mj-ea"/>
                <a:ea typeface="+mj-ea"/>
              </a:rPr>
              <a:t>取得一个数据库元数据操作对象</a:t>
            </a:r>
            <a:r>
              <a:rPr lang="en-US" altLang="zh-CN" b="1" dirty="0">
                <a:latin typeface="+mj-ea"/>
                <a:ea typeface="+mj-ea"/>
              </a:rPr>
              <a:t>Admin</a:t>
            </a:r>
          </a:p>
          <a:p>
            <a:pPr marL="982980" lvl="1" indent="-342900">
              <a:buFont typeface="+mj-ea"/>
              <a:buAutoNum type="circleNumDbPlain"/>
            </a:pPr>
            <a:r>
              <a:rPr lang="en-US" altLang="zh-CN" dirty="0">
                <a:latin typeface="+mj-ea"/>
                <a:ea typeface="+mj-ea"/>
              </a:rPr>
              <a:t>Admin  </a:t>
            </a:r>
            <a:r>
              <a:rPr lang="en-US" altLang="zh-CN" u="sng" dirty="0">
                <a:latin typeface="+mj-ea"/>
                <a:ea typeface="+mj-ea"/>
              </a:rPr>
              <a:t>admin</a:t>
            </a:r>
            <a:r>
              <a:rPr lang="en-US" altLang="zh-CN" dirty="0">
                <a:latin typeface="+mj-ea"/>
                <a:ea typeface="+mj-ea"/>
              </a:rPr>
              <a:t> = </a:t>
            </a:r>
            <a:r>
              <a:rPr lang="en-US" altLang="zh-CN" dirty="0" err="1">
                <a:latin typeface="+mj-ea"/>
                <a:ea typeface="+mj-ea"/>
              </a:rPr>
              <a:t>connection.getAdmin</a:t>
            </a:r>
            <a:r>
              <a:rPr lang="en-US" altLang="zh-CN" dirty="0">
                <a:latin typeface="+mj-ea"/>
                <a:ea typeface="+mj-ea"/>
              </a:rPr>
              <a:t>()</a:t>
            </a:r>
          </a:p>
          <a:p>
            <a:pPr lvl="1" indent="0"/>
            <a:r>
              <a:rPr lang="zh-CN" altLang="en-US" dirty="0">
                <a:latin typeface="+mj-ea"/>
                <a:ea typeface="+mj-ea"/>
              </a:rPr>
              <a:t>通过</a:t>
            </a:r>
            <a:r>
              <a:rPr lang="en-US" altLang="zh-CN" dirty="0">
                <a:latin typeface="+mj-ea"/>
                <a:ea typeface="+mj-ea"/>
              </a:rPr>
              <a:t>Admin</a:t>
            </a:r>
            <a:r>
              <a:rPr lang="zh-CN" altLang="en-US" dirty="0">
                <a:latin typeface="+mj-ea"/>
                <a:ea typeface="+mj-ea"/>
              </a:rPr>
              <a:t>可以操作数据库，如在</a:t>
            </a:r>
            <a:r>
              <a:rPr lang="en-US" altLang="zh-CN" dirty="0" err="1">
                <a:latin typeface="+mj-ea"/>
                <a:ea typeface="+mj-ea"/>
              </a:rPr>
              <a:t>Hbase</a:t>
            </a:r>
            <a:r>
              <a:rPr lang="zh-CN" altLang="en-US" dirty="0">
                <a:latin typeface="+mj-ea"/>
                <a:ea typeface="+mj-ea"/>
              </a:rPr>
              <a:t>数据库中创建表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  <a:p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350FE97-4241-E84E-9EC9-CAD74C378B42}"/>
              </a:ext>
            </a:extLst>
          </p:cNvPr>
          <p:cNvSpPr txBox="1">
            <a:spLocks/>
          </p:cNvSpPr>
          <p:nvPr/>
        </p:nvSpPr>
        <p:spPr>
          <a:xfrm>
            <a:off x="7941543" y="198948"/>
            <a:ext cx="466461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的编程初始化对象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109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A906203-34E3-CB4F-B325-FEEB056AFC79}"/>
              </a:ext>
            </a:extLst>
          </p:cNvPr>
          <p:cNvSpPr txBox="1">
            <a:spLocks/>
          </p:cNvSpPr>
          <p:nvPr/>
        </p:nvSpPr>
        <p:spPr>
          <a:xfrm>
            <a:off x="8318523" y="126940"/>
            <a:ext cx="4520594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的编程初始化对象</a:t>
            </a:r>
            <a:endParaRPr lang="zh-CN" altLang="en-US" sz="2800" dirty="0">
              <a:latin typeface="+mj-ea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3871D0-748F-3948-AB00-80D43E812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Hans" altLang="en-US" dirty="0"/>
              <a:t>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41D165-6CC7-4740-8377-C68257DDC7E9}"/>
              </a:ext>
            </a:extLst>
          </p:cNvPr>
          <p:cNvSpPr/>
          <p:nvPr/>
        </p:nvSpPr>
        <p:spPr>
          <a:xfrm>
            <a:off x="1892871" y="2608213"/>
            <a:ext cx="925296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  Configuration </a:t>
            </a:r>
            <a:r>
              <a:rPr lang="en-US" altLang="zh-CN" sz="2000" dirty="0" err="1">
                <a:latin typeface="+mj-ea"/>
                <a:ea typeface="+mj-ea"/>
              </a:rPr>
              <a:t>conf</a:t>
            </a:r>
            <a:r>
              <a:rPr lang="en-US" altLang="zh-CN" sz="2000" dirty="0">
                <a:latin typeface="+mj-ea"/>
                <a:ea typeface="+mj-ea"/>
              </a:rPr>
              <a:t> = </a:t>
            </a:r>
            <a:r>
              <a:rPr lang="en-US" altLang="zh-CN" sz="2000" dirty="0" err="1">
                <a:latin typeface="+mj-ea"/>
                <a:ea typeface="+mj-ea"/>
              </a:rPr>
              <a:t>HBaseConfiguration.create</a:t>
            </a:r>
            <a:r>
              <a:rPr lang="en-US" altLang="zh-CN" sz="2000" dirty="0">
                <a:latin typeface="+mj-ea"/>
                <a:ea typeface="+mj-ea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  </a:t>
            </a:r>
            <a:r>
              <a:rPr lang="zh-Hans" altLang="en-US" sz="2000" dirty="0">
                <a:latin typeface="+mj-ea"/>
                <a:ea typeface="+mj-ea"/>
              </a:rPr>
              <a:t>  </a:t>
            </a:r>
            <a:r>
              <a:rPr lang="en-US" altLang="zh-CN" sz="2000" dirty="0">
                <a:latin typeface="+mj-ea"/>
                <a:ea typeface="+mj-ea"/>
              </a:rPr>
              <a:t>// </a:t>
            </a:r>
            <a:r>
              <a:rPr lang="zh-CN" altLang="en-US" sz="2000" dirty="0">
                <a:latin typeface="+mj-ea"/>
                <a:ea typeface="+mj-ea"/>
              </a:rPr>
              <a:t>设置连接参数：</a:t>
            </a:r>
            <a:r>
              <a:rPr lang="en-US" altLang="zh-CN" sz="2000" u="sng" dirty="0">
                <a:latin typeface="+mj-ea"/>
                <a:ea typeface="+mj-ea"/>
              </a:rPr>
              <a:t>zookeeper</a:t>
            </a:r>
            <a:r>
              <a:rPr lang="zh-CN" altLang="en-US" sz="2000" dirty="0">
                <a:latin typeface="+mj-ea"/>
                <a:ea typeface="+mj-ea"/>
              </a:rPr>
              <a:t>地址</a:t>
            </a: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    </a:t>
            </a:r>
            <a:r>
              <a:rPr lang="en-US" altLang="zh-CN" sz="2000" dirty="0" err="1">
                <a:latin typeface="+mj-ea"/>
                <a:ea typeface="+mj-ea"/>
              </a:rPr>
              <a:t>conf.set</a:t>
            </a:r>
            <a:r>
              <a:rPr lang="en-US" altLang="zh-CN" sz="2000" dirty="0">
                <a:latin typeface="+mj-ea"/>
                <a:ea typeface="+mj-ea"/>
              </a:rPr>
              <a:t>("</a:t>
            </a:r>
            <a:r>
              <a:rPr lang="en-US" altLang="zh-CN" sz="2000" dirty="0" err="1">
                <a:latin typeface="+mj-ea"/>
                <a:ea typeface="+mj-ea"/>
              </a:rPr>
              <a:t>hbase.zookeeper.quorum</a:t>
            </a:r>
            <a:r>
              <a:rPr lang="en-US" altLang="zh-CN" sz="2000" dirty="0">
                <a:latin typeface="+mj-ea"/>
                <a:ea typeface="+mj-ea"/>
              </a:rPr>
              <a:t>", "hadoop:2181");</a:t>
            </a: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    //</a:t>
            </a:r>
            <a:r>
              <a:rPr lang="zh-CN" altLang="en-US" sz="2000" dirty="0">
                <a:latin typeface="+mj-ea"/>
                <a:ea typeface="+mj-ea"/>
              </a:rPr>
              <a:t>通过连接参数取得一个数据库连接对象</a:t>
            </a: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    </a:t>
            </a:r>
            <a:r>
              <a:rPr lang="en-US" altLang="zh-CN" sz="2000" dirty="0">
                <a:latin typeface="+mj-ea"/>
                <a:ea typeface="+mj-ea"/>
              </a:rPr>
              <a:t>Connection  connection = </a:t>
            </a:r>
            <a:r>
              <a:rPr lang="en-US" altLang="zh-CN" sz="2000" dirty="0" err="1">
                <a:latin typeface="+mj-ea"/>
                <a:ea typeface="+mj-ea"/>
              </a:rPr>
              <a:t>ConnectionFactory.createConnection</a:t>
            </a:r>
            <a:r>
              <a:rPr lang="en-US" altLang="zh-CN" sz="2000" dirty="0">
                <a:latin typeface="+mj-ea"/>
                <a:ea typeface="+mj-ea"/>
              </a:rPr>
              <a:t>(</a:t>
            </a:r>
            <a:r>
              <a:rPr lang="en-US" altLang="zh-CN" sz="2000" dirty="0" err="1">
                <a:latin typeface="+mj-ea"/>
                <a:ea typeface="+mj-ea"/>
              </a:rPr>
              <a:t>conf</a:t>
            </a:r>
            <a:r>
              <a:rPr lang="en-US" altLang="zh-CN" sz="2000" dirty="0">
                <a:latin typeface="+mj-ea"/>
                <a:ea typeface="+mj-ea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    // </a:t>
            </a:r>
            <a:r>
              <a:rPr lang="zh-CN" altLang="en-US" sz="2000" dirty="0">
                <a:latin typeface="+mj-ea"/>
                <a:ea typeface="+mj-ea"/>
              </a:rPr>
              <a:t>取得一个数据库源操作对象</a:t>
            </a: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    </a:t>
            </a:r>
            <a:r>
              <a:rPr lang="en-US" altLang="zh-CN" sz="2000" dirty="0">
                <a:latin typeface="+mj-ea"/>
                <a:ea typeface="+mj-ea"/>
              </a:rPr>
              <a:t>Admin  admin = </a:t>
            </a:r>
            <a:r>
              <a:rPr lang="en-US" altLang="zh-CN" sz="2000" dirty="0" err="1">
                <a:latin typeface="+mj-ea"/>
                <a:ea typeface="+mj-ea"/>
              </a:rPr>
              <a:t>connection.getAdmin</a:t>
            </a:r>
            <a:r>
              <a:rPr lang="en-US" altLang="zh-CN" sz="2000" dirty="0">
                <a:latin typeface="+mj-ea"/>
                <a:ea typeface="+mj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9778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9210" y="1021443"/>
            <a:ext cx="1134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创建表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命令：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C0498B-803F-454D-AFC4-39E5880AFADE}"/>
              </a:ext>
            </a:extLst>
          </p:cNvPr>
          <p:cNvSpPr/>
          <p:nvPr/>
        </p:nvSpPr>
        <p:spPr>
          <a:xfrm>
            <a:off x="1025708" y="1950546"/>
            <a:ext cx="64293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命令</a:t>
            </a:r>
            <a:endParaRPr lang="en-US" altLang="zh-CN" b="1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	create '</a:t>
            </a:r>
            <a:r>
              <a:rPr lang="zh-CN" altLang="en-US" dirty="0">
                <a:latin typeface="+mj-ea"/>
                <a:ea typeface="+mj-ea"/>
              </a:rPr>
              <a:t>表名</a:t>
            </a:r>
            <a:r>
              <a:rPr lang="en-US" altLang="zh-CN" dirty="0">
                <a:latin typeface="+mj-ea"/>
                <a:ea typeface="+mj-ea"/>
              </a:rPr>
              <a:t>'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'</a:t>
            </a:r>
            <a:r>
              <a:rPr lang="zh-CN" altLang="en-US" dirty="0">
                <a:latin typeface="+mj-ea"/>
                <a:ea typeface="+mj-ea"/>
              </a:rPr>
              <a:t>列簇</a:t>
            </a:r>
            <a:r>
              <a:rPr lang="en-US" altLang="zh-CN" dirty="0">
                <a:latin typeface="+mj-ea"/>
                <a:ea typeface="+mj-ea"/>
              </a:rPr>
              <a:t>1'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'</a:t>
            </a:r>
            <a:r>
              <a:rPr lang="zh-CN" altLang="en-US" dirty="0">
                <a:latin typeface="+mj-ea"/>
                <a:ea typeface="+mj-ea"/>
              </a:rPr>
              <a:t>列簇</a:t>
            </a:r>
            <a:r>
              <a:rPr lang="en-US" altLang="zh-CN" dirty="0">
                <a:latin typeface="+mj-ea"/>
                <a:ea typeface="+mj-ea"/>
              </a:rPr>
              <a:t>2'......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46C0121-195D-244D-BF94-7E1F9555E8E9}"/>
              </a:ext>
            </a:extLst>
          </p:cNvPr>
          <p:cNvSpPr txBox="1">
            <a:spLocks/>
          </p:cNvSpPr>
          <p:nvPr/>
        </p:nvSpPr>
        <p:spPr>
          <a:xfrm>
            <a:off x="8085559" y="198948"/>
            <a:ext cx="4520594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的编程创建表命令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595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9210" y="1021443"/>
            <a:ext cx="1134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创建表</a:t>
            </a:r>
            <a:r>
              <a:rPr lang="en-US" altLang="zh-Han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编程：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2C44842-FE30-AA4E-AD80-397700860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002262"/>
              </p:ext>
            </p:extLst>
          </p:nvPr>
        </p:nvGraphicFramePr>
        <p:xfrm>
          <a:off x="2252911" y="1565997"/>
          <a:ext cx="8572500" cy="5352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0E9C4C01-4B8E-F848-86CC-34BAAC627CF5}"/>
              </a:ext>
            </a:extLst>
          </p:cNvPr>
          <p:cNvSpPr txBox="1">
            <a:spLocks/>
          </p:cNvSpPr>
          <p:nvPr/>
        </p:nvSpPr>
        <p:spPr>
          <a:xfrm>
            <a:off x="7869535" y="198948"/>
            <a:ext cx="4736618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的编程创建表步骤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463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69210" y="1021443"/>
            <a:ext cx="1134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插入修改数据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命令：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C0498B-803F-454D-AFC4-39E5880AFADE}"/>
              </a:ext>
            </a:extLst>
          </p:cNvPr>
          <p:cNvSpPr/>
          <p:nvPr/>
        </p:nvSpPr>
        <p:spPr>
          <a:xfrm>
            <a:off x="1100783" y="2104157"/>
            <a:ext cx="96521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命令</a:t>
            </a:r>
            <a:endParaRPr lang="en-US" altLang="zh-CN" b="1" dirty="0">
              <a:latin typeface="+mj-ea"/>
              <a:ea typeface="+mj-ea"/>
            </a:endParaRPr>
          </a:p>
          <a:p>
            <a:pPr lvl="1"/>
            <a:r>
              <a:rPr lang="en-US" altLang="zh-CN" dirty="0">
                <a:latin typeface="+mj-ea"/>
                <a:ea typeface="+mj-ea"/>
              </a:rPr>
              <a:t>put '</a:t>
            </a:r>
            <a:r>
              <a:rPr lang="zh-CN" altLang="en-US" dirty="0">
                <a:latin typeface="+mj-ea"/>
                <a:ea typeface="+mj-ea"/>
              </a:rPr>
              <a:t>表名</a:t>
            </a:r>
            <a:r>
              <a:rPr lang="en-US" altLang="zh-CN" dirty="0">
                <a:latin typeface="+mj-ea"/>
                <a:ea typeface="+mj-ea"/>
              </a:rPr>
              <a:t>'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'</a:t>
            </a:r>
            <a:r>
              <a:rPr lang="zh-CN" altLang="en-US" dirty="0">
                <a:latin typeface="+mj-ea"/>
                <a:ea typeface="+mj-ea"/>
              </a:rPr>
              <a:t>行键</a:t>
            </a:r>
            <a:r>
              <a:rPr lang="en-US" altLang="zh-CN" dirty="0">
                <a:latin typeface="+mj-ea"/>
                <a:ea typeface="+mj-ea"/>
              </a:rPr>
              <a:t>'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'</a:t>
            </a:r>
            <a:r>
              <a:rPr lang="zh-CN" altLang="en-US" dirty="0">
                <a:latin typeface="+mj-ea"/>
                <a:ea typeface="+mj-ea"/>
              </a:rPr>
              <a:t>列族名：列名</a:t>
            </a:r>
            <a:r>
              <a:rPr lang="en-US" altLang="zh-CN" dirty="0">
                <a:latin typeface="+mj-ea"/>
                <a:ea typeface="+mj-ea"/>
              </a:rPr>
              <a:t>'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’</a:t>
            </a:r>
            <a:r>
              <a:rPr lang="zh-CN" altLang="en-US" dirty="0">
                <a:latin typeface="+mj-ea"/>
                <a:ea typeface="+mj-ea"/>
              </a:rPr>
              <a:t>值</a:t>
            </a:r>
            <a:r>
              <a:rPr lang="en-US" altLang="zh-CN" dirty="0">
                <a:latin typeface="+mj-ea"/>
                <a:ea typeface="+mj-ea"/>
              </a:rPr>
              <a:t>’</a:t>
            </a:r>
          </a:p>
          <a:p>
            <a:pPr lvl="1"/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如果行键在表里已经存在，并且对应的列里有数据，这种情况就是修改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46C0121-195D-244D-BF94-7E1F9555E8E9}"/>
              </a:ext>
            </a:extLst>
          </p:cNvPr>
          <p:cNvSpPr txBox="1">
            <a:spLocks/>
          </p:cNvSpPr>
          <p:nvPr/>
        </p:nvSpPr>
        <p:spPr>
          <a:xfrm>
            <a:off x="8085559" y="198948"/>
            <a:ext cx="4520594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的插入数据命令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806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1CBE1E-2ECF-7341-ABFC-8702763F39B3}"/>
              </a:ext>
            </a:extLst>
          </p:cNvPr>
          <p:cNvSpPr/>
          <p:nvPr/>
        </p:nvSpPr>
        <p:spPr>
          <a:xfrm>
            <a:off x="1100783" y="1168053"/>
            <a:ext cx="10677847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    /**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创建表*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   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("---------------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创建表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START-----------------");</a:t>
            </a: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      // 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新建一个数据表表名对象</a:t>
            </a:r>
          </a:p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     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TableName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tableName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=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TableName.valueOf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("User1");</a:t>
            </a: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      // 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判断新建的表是否已经存在</a:t>
            </a:r>
          </a:p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     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if (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admin.tableExists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tableName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)) {</a:t>
            </a: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       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表已经存在！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");</a:t>
            </a:r>
          </a:p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     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}else {// 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如果不存在则新建表</a:t>
            </a:r>
          </a:p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       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创建数据表描述对象</a:t>
            </a:r>
          </a:p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       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HTableDescriptor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hTableDescriptor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= new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HTableDescriptor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tableName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);</a:t>
            </a: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        // 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创建列族描述对象</a:t>
            </a:r>
          </a:p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       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HColumnDescriptor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family = new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HColumnDescriptor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("base");</a:t>
            </a: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        ;</a:t>
            </a: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        // 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将列簇对象添加到表对象里</a:t>
            </a:r>
          </a:p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       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hTableDescriptor.addFamily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(family);</a:t>
            </a: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        // 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新建数据表</a:t>
            </a:r>
          </a:p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       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admin.createTable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hTableDescriptor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);</a:t>
            </a: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      }</a:t>
            </a: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      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("---------------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创建表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END-----------------");</a:t>
            </a:r>
            <a:endParaRPr lang="en-US" altLang="zh-CN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7D533F1-1D71-F840-B778-35604162E4FE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H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BASE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的编程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35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379</Words>
  <Application>Microsoft Macintosh PowerPoint</Application>
  <PresentationFormat>自定义</PresentationFormat>
  <Paragraphs>139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宋体</vt:lpstr>
      <vt:lpstr>微软雅黑</vt:lpstr>
      <vt:lpstr>Bebas Neue</vt:lpstr>
      <vt:lpstr>Browallia New</vt:lpstr>
      <vt:lpstr>Segoe UI</vt:lpstr>
      <vt:lpstr>Arial</vt:lpstr>
      <vt:lpstr>Calibri</vt:lpstr>
      <vt:lpstr>Calibri Light</vt:lpstr>
      <vt:lpstr>Impact</vt:lpstr>
      <vt:lpstr>Wingdings</vt:lpstr>
      <vt:lpstr>第一PPT，www.1ppt.com</vt:lpstr>
      <vt:lpstr>主题1</vt:lpstr>
      <vt:lpstr>第13单元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2018-11-01T05:56:16Z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