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3" r:id="rId2"/>
  </p:sldMasterIdLst>
  <p:notesMasterIdLst>
    <p:notesMasterId r:id="rId15"/>
  </p:notesMasterIdLst>
  <p:handoutMasterIdLst>
    <p:handoutMasterId r:id="rId16"/>
  </p:handoutMasterIdLst>
  <p:sldIdLst>
    <p:sldId id="1653" r:id="rId3"/>
    <p:sldId id="10374" r:id="rId4"/>
    <p:sldId id="10396" r:id="rId5"/>
    <p:sldId id="10400" r:id="rId6"/>
    <p:sldId id="10397" r:id="rId7"/>
    <p:sldId id="10398" r:id="rId8"/>
    <p:sldId id="10404" r:id="rId9"/>
    <p:sldId id="10405" r:id="rId10"/>
    <p:sldId id="10401" r:id="rId11"/>
    <p:sldId id="10402" r:id="rId12"/>
    <p:sldId id="10379" r:id="rId13"/>
    <p:sldId id="515" r:id="rId1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37" autoAdjust="0"/>
    <p:restoredTop sz="86159" autoAdjust="0"/>
  </p:normalViewPr>
  <p:slideViewPr>
    <p:cSldViewPr>
      <p:cViewPr varScale="1">
        <p:scale>
          <a:sx n="97" d="100"/>
          <a:sy n="97" d="100"/>
        </p:scale>
        <p:origin x="352" y="192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F463A-CA3B-174C-B5B4-82010502A749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E12DA1-01CF-C44A-BE36-4340B0B3215D}">
      <dgm:prSet phldrT="[文本]" custT="1"/>
      <dgm:spPr/>
      <dgm:t>
        <a:bodyPr/>
        <a:lstStyle/>
        <a:p>
          <a:r>
            <a:rPr lang="zh-CN" altLang="en-US" sz="1600" dirty="0"/>
            <a:t>取得数据表对象</a:t>
          </a:r>
        </a:p>
      </dgm:t>
    </dgm:pt>
    <dgm:pt modelId="{C4DFE5F8-84B5-1046-BAE6-448BD5285C1A}" type="parTrans" cxnId="{4D12D373-B220-254E-B0F2-6E672CEBCD02}">
      <dgm:prSet/>
      <dgm:spPr/>
      <dgm:t>
        <a:bodyPr/>
        <a:lstStyle/>
        <a:p>
          <a:endParaRPr lang="zh-CN" altLang="en-US" sz="2800"/>
        </a:p>
      </dgm:t>
    </dgm:pt>
    <dgm:pt modelId="{53E66DB3-6E1A-834B-BF92-2B814CE13F49}" type="sibTrans" cxnId="{4D12D373-B220-254E-B0F2-6E672CEBCD02}">
      <dgm:prSet/>
      <dgm:spPr/>
      <dgm:t>
        <a:bodyPr/>
        <a:lstStyle/>
        <a:p>
          <a:endParaRPr lang="zh-CN" altLang="en-US" sz="2800"/>
        </a:p>
      </dgm:t>
    </dgm:pt>
    <dgm:pt modelId="{9CCC1F8D-47BC-F04A-85C1-CB4DE93E882E}">
      <dgm:prSet phldrT="[文本]" custT="1"/>
      <dgm:spPr/>
      <dgm:t>
        <a:bodyPr/>
        <a:lstStyle/>
        <a:p>
          <a:r>
            <a:rPr lang="en-US" sz="2000" dirty="0"/>
            <a:t>Table table = </a:t>
          </a:r>
          <a:r>
            <a:rPr lang="en-US" sz="2000" dirty="0" err="1"/>
            <a:t>connection.getTable</a:t>
          </a:r>
          <a:r>
            <a:rPr lang="en-US" sz="2000" dirty="0"/>
            <a:t>(</a:t>
          </a:r>
          <a:r>
            <a:rPr lang="en-US" sz="2000" dirty="0" err="1"/>
            <a:t>TableName.valueOf</a:t>
          </a:r>
          <a:r>
            <a:rPr lang="en-US" sz="2000" dirty="0"/>
            <a:t>(”</a:t>
          </a:r>
          <a:r>
            <a:rPr lang="en-US" sz="2000" dirty="0" err="1"/>
            <a:t>表名</a:t>
          </a:r>
          <a:r>
            <a:rPr lang="en-US" sz="2000" dirty="0"/>
            <a:t>"))</a:t>
          </a:r>
          <a:endParaRPr lang="zh-CN" altLang="en-US" sz="2000" dirty="0"/>
        </a:p>
      </dgm:t>
    </dgm:pt>
    <dgm:pt modelId="{6A1533E8-0520-344A-8F32-E3FC00BBEE69}" type="parTrans" cxnId="{23EF601A-0AF2-BA4A-A052-A1D1E788D3C1}">
      <dgm:prSet/>
      <dgm:spPr/>
      <dgm:t>
        <a:bodyPr/>
        <a:lstStyle/>
        <a:p>
          <a:endParaRPr lang="zh-CN" altLang="en-US" sz="2800"/>
        </a:p>
      </dgm:t>
    </dgm:pt>
    <dgm:pt modelId="{6E8AD6D5-9BAD-4E4C-9FE4-97595C928E59}" type="sibTrans" cxnId="{23EF601A-0AF2-BA4A-A052-A1D1E788D3C1}">
      <dgm:prSet/>
      <dgm:spPr/>
      <dgm:t>
        <a:bodyPr/>
        <a:lstStyle/>
        <a:p>
          <a:endParaRPr lang="zh-CN" altLang="en-US" sz="2800"/>
        </a:p>
      </dgm:t>
    </dgm:pt>
    <dgm:pt modelId="{0DF6B6BA-D613-1342-B74E-DC402F3B0001}">
      <dgm:prSet phldrT="[文本]" custT="1"/>
      <dgm:spPr/>
      <dgm:t>
        <a:bodyPr/>
        <a:lstStyle/>
        <a:p>
          <a:r>
            <a:rPr lang="zh-CN" altLang="en-US" sz="1600" dirty="0"/>
            <a:t>获取遍历数据的</a:t>
          </a:r>
          <a:r>
            <a:rPr lang="en-US" sz="1600" dirty="0"/>
            <a:t>scan</a:t>
          </a:r>
          <a:r>
            <a:rPr lang="zh-CN" altLang="en-US" sz="1600" dirty="0"/>
            <a:t>对象</a:t>
          </a:r>
        </a:p>
      </dgm:t>
    </dgm:pt>
    <dgm:pt modelId="{0A0E9CFB-E2F3-9043-A4DB-99D7B4E5F0C9}" type="parTrans" cxnId="{8099AA87-4740-EB42-838B-CB2D2E7CDED6}">
      <dgm:prSet/>
      <dgm:spPr/>
      <dgm:t>
        <a:bodyPr/>
        <a:lstStyle/>
        <a:p>
          <a:endParaRPr lang="zh-CN" altLang="en-US" sz="2800"/>
        </a:p>
      </dgm:t>
    </dgm:pt>
    <dgm:pt modelId="{FE61690C-D5E9-1A46-96FD-3AE477D93F39}" type="sibTrans" cxnId="{8099AA87-4740-EB42-838B-CB2D2E7CDED6}">
      <dgm:prSet/>
      <dgm:spPr/>
      <dgm:t>
        <a:bodyPr/>
        <a:lstStyle/>
        <a:p>
          <a:endParaRPr lang="zh-CN" altLang="en-US" sz="2800"/>
        </a:p>
      </dgm:t>
    </dgm:pt>
    <dgm:pt modelId="{31D89118-58E5-BA45-AF86-DD0F2E6C6D6D}">
      <dgm:prSet phldrT="[文本]" custT="1"/>
      <dgm:spPr/>
      <dgm:t>
        <a:bodyPr/>
        <a:lstStyle/>
        <a:p>
          <a:r>
            <a:rPr lang="en-US" sz="2000" dirty="0" err="1"/>
            <a:t>ResultScanner</a:t>
          </a:r>
          <a:r>
            <a:rPr lang="en-US" sz="2000" dirty="0"/>
            <a:t> scanner = </a:t>
          </a:r>
          <a:r>
            <a:rPr lang="en-US" sz="2000" dirty="0" err="1"/>
            <a:t>table.getScanner</a:t>
          </a:r>
          <a:r>
            <a:rPr lang="en-US" sz="2000" dirty="0"/>
            <a:t>(new Scan())</a:t>
          </a:r>
          <a:endParaRPr lang="zh-CN" altLang="en-US" sz="2000" dirty="0"/>
        </a:p>
      </dgm:t>
    </dgm:pt>
    <dgm:pt modelId="{13169274-83EC-0B4E-875C-8187B91177BC}" type="parTrans" cxnId="{C38CBD7D-EA56-BC40-9E08-06E52F29DFF7}">
      <dgm:prSet/>
      <dgm:spPr/>
      <dgm:t>
        <a:bodyPr/>
        <a:lstStyle/>
        <a:p>
          <a:endParaRPr lang="zh-CN" altLang="en-US" sz="2800"/>
        </a:p>
      </dgm:t>
    </dgm:pt>
    <dgm:pt modelId="{A248321C-104E-CE46-8BCE-19124CBC915A}" type="sibTrans" cxnId="{C38CBD7D-EA56-BC40-9E08-06E52F29DFF7}">
      <dgm:prSet/>
      <dgm:spPr/>
      <dgm:t>
        <a:bodyPr/>
        <a:lstStyle/>
        <a:p>
          <a:endParaRPr lang="zh-CN" altLang="en-US" sz="2800"/>
        </a:p>
      </dgm:t>
    </dgm:pt>
    <dgm:pt modelId="{4BBA5859-44EB-154C-8F38-E1514A797741}">
      <dgm:prSet phldrT="[文本]" custT="1"/>
      <dgm:spPr/>
      <dgm:t>
        <a:bodyPr/>
        <a:lstStyle/>
        <a:p>
          <a:r>
            <a:rPr lang="zh-CN" altLang="en-US" sz="1600" dirty="0"/>
            <a:t>循环输出</a:t>
          </a:r>
          <a:r>
            <a:rPr lang="en-US" altLang="zh-CN" sz="1600" dirty="0"/>
            <a:t>scanner</a:t>
          </a:r>
          <a:r>
            <a:rPr lang="zh-CN" altLang="en-US" sz="1600" dirty="0"/>
            <a:t>中的数据</a:t>
          </a:r>
        </a:p>
      </dgm:t>
    </dgm:pt>
    <dgm:pt modelId="{F6E9E896-3BB8-B145-B4C7-C447A83C6C50}" type="parTrans" cxnId="{DFA89378-8B1B-E94A-9491-22866A2F50E2}">
      <dgm:prSet/>
      <dgm:spPr/>
      <dgm:t>
        <a:bodyPr/>
        <a:lstStyle/>
        <a:p>
          <a:endParaRPr lang="zh-CN" altLang="en-US" sz="2800"/>
        </a:p>
      </dgm:t>
    </dgm:pt>
    <dgm:pt modelId="{0EA69F0D-58DE-634A-9370-D4FA6D5AEA38}" type="sibTrans" cxnId="{DFA89378-8B1B-E94A-9491-22866A2F50E2}">
      <dgm:prSet/>
      <dgm:spPr/>
      <dgm:t>
        <a:bodyPr/>
        <a:lstStyle/>
        <a:p>
          <a:endParaRPr lang="zh-CN" altLang="en-US" sz="2800"/>
        </a:p>
      </dgm:t>
    </dgm:pt>
    <dgm:pt modelId="{E51021E3-1B59-F14E-9570-6CA29CAA257F}">
      <dgm:prSet custT="1"/>
      <dgm:spPr/>
      <dgm:t>
        <a:bodyPr/>
        <a:lstStyle/>
        <a:p>
          <a:r>
            <a:rPr lang="en-US" sz="2000" dirty="0"/>
            <a:t>for (Result result : scanner)</a:t>
          </a:r>
        </a:p>
      </dgm:t>
    </dgm:pt>
    <dgm:pt modelId="{0BC76353-F1FB-D043-B5A6-9F6D03767DA5}" type="parTrans" cxnId="{BC992A06-E12B-9649-95AA-325DB28F501A}">
      <dgm:prSet/>
      <dgm:spPr/>
      <dgm:t>
        <a:bodyPr/>
        <a:lstStyle/>
        <a:p>
          <a:endParaRPr lang="zh-CN" altLang="en-US"/>
        </a:p>
      </dgm:t>
    </dgm:pt>
    <dgm:pt modelId="{466617CB-2858-8744-A15F-2C6ADCD29FB2}" type="sibTrans" cxnId="{BC992A06-E12B-9649-95AA-325DB28F501A}">
      <dgm:prSet/>
      <dgm:spPr/>
      <dgm:t>
        <a:bodyPr/>
        <a:lstStyle/>
        <a:p>
          <a:endParaRPr lang="zh-CN" altLang="en-US"/>
        </a:p>
      </dgm:t>
    </dgm:pt>
    <dgm:pt modelId="{4E11DD6C-FD26-4B46-B608-33DFF6B20E07}" type="pres">
      <dgm:prSet presAssocID="{327F463A-CA3B-174C-B5B4-82010502A749}" presName="Name0" presStyleCnt="0">
        <dgm:presLayoutVars>
          <dgm:dir/>
          <dgm:animLvl val="lvl"/>
          <dgm:resizeHandles val="exact"/>
        </dgm:presLayoutVars>
      </dgm:prSet>
      <dgm:spPr/>
    </dgm:pt>
    <dgm:pt modelId="{5FCD727E-A75E-7043-91BC-1BA2AF9C1358}" type="pres">
      <dgm:prSet presAssocID="{4BBA5859-44EB-154C-8F38-E1514A797741}" presName="boxAndChildren" presStyleCnt="0"/>
      <dgm:spPr/>
    </dgm:pt>
    <dgm:pt modelId="{E9946656-EB00-1E47-A3C8-E1C16DC3912C}" type="pres">
      <dgm:prSet presAssocID="{4BBA5859-44EB-154C-8F38-E1514A797741}" presName="parentTextBox" presStyleLbl="node1" presStyleIdx="0" presStyleCnt="3"/>
      <dgm:spPr/>
    </dgm:pt>
    <dgm:pt modelId="{6E1AAB40-352C-8345-9AB1-33D77E43337C}" type="pres">
      <dgm:prSet presAssocID="{4BBA5859-44EB-154C-8F38-E1514A797741}" presName="entireBox" presStyleLbl="node1" presStyleIdx="0" presStyleCnt="3"/>
      <dgm:spPr/>
    </dgm:pt>
    <dgm:pt modelId="{D36C2D39-6D6F-7346-BB02-3AF55DE9F60E}" type="pres">
      <dgm:prSet presAssocID="{4BBA5859-44EB-154C-8F38-E1514A797741}" presName="descendantBox" presStyleCnt="0"/>
      <dgm:spPr/>
    </dgm:pt>
    <dgm:pt modelId="{25FAD22D-07B9-774A-84AA-C48661B8BC18}" type="pres">
      <dgm:prSet presAssocID="{E51021E3-1B59-F14E-9570-6CA29CAA257F}" presName="childTextBox" presStyleLbl="fgAccFollowNode1" presStyleIdx="0" presStyleCnt="3">
        <dgm:presLayoutVars>
          <dgm:bulletEnabled val="1"/>
        </dgm:presLayoutVars>
      </dgm:prSet>
      <dgm:spPr/>
    </dgm:pt>
    <dgm:pt modelId="{B96E6C84-A10D-4E4D-83FA-1C96AB3C6AC7}" type="pres">
      <dgm:prSet presAssocID="{FE61690C-D5E9-1A46-96FD-3AE477D93F39}" presName="sp" presStyleCnt="0"/>
      <dgm:spPr/>
    </dgm:pt>
    <dgm:pt modelId="{424F2255-5698-0849-860B-6FE5C5EED394}" type="pres">
      <dgm:prSet presAssocID="{0DF6B6BA-D613-1342-B74E-DC402F3B0001}" presName="arrowAndChildren" presStyleCnt="0"/>
      <dgm:spPr/>
    </dgm:pt>
    <dgm:pt modelId="{29C1358A-8844-534C-9A52-51FEDA47EC1F}" type="pres">
      <dgm:prSet presAssocID="{0DF6B6BA-D613-1342-B74E-DC402F3B0001}" presName="parentTextArrow" presStyleLbl="node1" presStyleIdx="0" presStyleCnt="3"/>
      <dgm:spPr/>
    </dgm:pt>
    <dgm:pt modelId="{12FB16A3-0E9E-8C4D-BE58-0F7E634CB529}" type="pres">
      <dgm:prSet presAssocID="{0DF6B6BA-D613-1342-B74E-DC402F3B0001}" presName="arrow" presStyleLbl="node1" presStyleIdx="1" presStyleCnt="3"/>
      <dgm:spPr/>
    </dgm:pt>
    <dgm:pt modelId="{1CE89988-F3CA-184F-912B-E19C4A1EB6F9}" type="pres">
      <dgm:prSet presAssocID="{0DF6B6BA-D613-1342-B74E-DC402F3B0001}" presName="descendantArrow" presStyleCnt="0"/>
      <dgm:spPr/>
    </dgm:pt>
    <dgm:pt modelId="{A241327C-5AD8-8741-B6DC-41B9916A8B0D}" type="pres">
      <dgm:prSet presAssocID="{31D89118-58E5-BA45-AF86-DD0F2E6C6D6D}" presName="childTextArrow" presStyleLbl="fgAccFollowNode1" presStyleIdx="1" presStyleCnt="3">
        <dgm:presLayoutVars>
          <dgm:bulletEnabled val="1"/>
        </dgm:presLayoutVars>
      </dgm:prSet>
      <dgm:spPr/>
    </dgm:pt>
    <dgm:pt modelId="{F670C4DB-30E6-3746-B3FF-0C31F047E225}" type="pres">
      <dgm:prSet presAssocID="{53E66DB3-6E1A-834B-BF92-2B814CE13F49}" presName="sp" presStyleCnt="0"/>
      <dgm:spPr/>
    </dgm:pt>
    <dgm:pt modelId="{2D60B004-E1C3-8C45-96EC-04E336AF7573}" type="pres">
      <dgm:prSet presAssocID="{F6E12DA1-01CF-C44A-BE36-4340B0B3215D}" presName="arrowAndChildren" presStyleCnt="0"/>
      <dgm:spPr/>
    </dgm:pt>
    <dgm:pt modelId="{D8E458A6-70EE-E34D-A6F6-95E63D1DBA78}" type="pres">
      <dgm:prSet presAssocID="{F6E12DA1-01CF-C44A-BE36-4340B0B3215D}" presName="parentTextArrow" presStyleLbl="node1" presStyleIdx="1" presStyleCnt="3"/>
      <dgm:spPr/>
    </dgm:pt>
    <dgm:pt modelId="{C6072FE5-AD61-804B-893E-23542D99E42E}" type="pres">
      <dgm:prSet presAssocID="{F6E12DA1-01CF-C44A-BE36-4340B0B3215D}" presName="arrow" presStyleLbl="node1" presStyleIdx="2" presStyleCnt="3"/>
      <dgm:spPr/>
    </dgm:pt>
    <dgm:pt modelId="{FEED5EA5-3676-8F4A-9125-402D54066C68}" type="pres">
      <dgm:prSet presAssocID="{F6E12DA1-01CF-C44A-BE36-4340B0B3215D}" presName="descendantArrow" presStyleCnt="0"/>
      <dgm:spPr/>
    </dgm:pt>
    <dgm:pt modelId="{267F3889-2263-DF45-A831-2146AE7DF278}" type="pres">
      <dgm:prSet presAssocID="{9CCC1F8D-47BC-F04A-85C1-CB4DE93E882E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BC992A06-E12B-9649-95AA-325DB28F501A}" srcId="{4BBA5859-44EB-154C-8F38-E1514A797741}" destId="{E51021E3-1B59-F14E-9570-6CA29CAA257F}" srcOrd="0" destOrd="0" parTransId="{0BC76353-F1FB-D043-B5A6-9F6D03767DA5}" sibTransId="{466617CB-2858-8744-A15F-2C6ADCD29FB2}"/>
    <dgm:cxn modelId="{EEDAF70E-97C2-2443-B533-8671C868BB8B}" type="presOf" srcId="{0DF6B6BA-D613-1342-B74E-DC402F3B0001}" destId="{29C1358A-8844-534C-9A52-51FEDA47EC1F}" srcOrd="0" destOrd="0" presId="urn:microsoft.com/office/officeart/2005/8/layout/process4"/>
    <dgm:cxn modelId="{23EF601A-0AF2-BA4A-A052-A1D1E788D3C1}" srcId="{F6E12DA1-01CF-C44A-BE36-4340B0B3215D}" destId="{9CCC1F8D-47BC-F04A-85C1-CB4DE93E882E}" srcOrd="0" destOrd="0" parTransId="{6A1533E8-0520-344A-8F32-E3FC00BBEE69}" sibTransId="{6E8AD6D5-9BAD-4E4C-9FE4-97595C928E59}"/>
    <dgm:cxn modelId="{67305D3D-84FA-4041-89CC-57352E0665C4}" type="presOf" srcId="{F6E12DA1-01CF-C44A-BE36-4340B0B3215D}" destId="{C6072FE5-AD61-804B-893E-23542D99E42E}" srcOrd="1" destOrd="0" presId="urn:microsoft.com/office/officeart/2005/8/layout/process4"/>
    <dgm:cxn modelId="{4A729E4A-F050-2149-ACEC-A014A2672DFD}" type="presOf" srcId="{327F463A-CA3B-174C-B5B4-82010502A749}" destId="{4E11DD6C-FD26-4B46-B608-33DFF6B20E07}" srcOrd="0" destOrd="0" presId="urn:microsoft.com/office/officeart/2005/8/layout/process4"/>
    <dgm:cxn modelId="{26E8225D-8BC1-8F49-8127-5758613D7D5F}" type="presOf" srcId="{0DF6B6BA-D613-1342-B74E-DC402F3B0001}" destId="{12FB16A3-0E9E-8C4D-BE58-0F7E634CB529}" srcOrd="1" destOrd="0" presId="urn:microsoft.com/office/officeart/2005/8/layout/process4"/>
    <dgm:cxn modelId="{4D12D373-B220-254E-B0F2-6E672CEBCD02}" srcId="{327F463A-CA3B-174C-B5B4-82010502A749}" destId="{F6E12DA1-01CF-C44A-BE36-4340B0B3215D}" srcOrd="0" destOrd="0" parTransId="{C4DFE5F8-84B5-1046-BAE6-448BD5285C1A}" sibTransId="{53E66DB3-6E1A-834B-BF92-2B814CE13F49}"/>
    <dgm:cxn modelId="{DFA89378-8B1B-E94A-9491-22866A2F50E2}" srcId="{327F463A-CA3B-174C-B5B4-82010502A749}" destId="{4BBA5859-44EB-154C-8F38-E1514A797741}" srcOrd="2" destOrd="0" parTransId="{F6E9E896-3BB8-B145-B4C7-C447A83C6C50}" sibTransId="{0EA69F0D-58DE-634A-9370-D4FA6D5AEA38}"/>
    <dgm:cxn modelId="{C38CBD7D-EA56-BC40-9E08-06E52F29DFF7}" srcId="{0DF6B6BA-D613-1342-B74E-DC402F3B0001}" destId="{31D89118-58E5-BA45-AF86-DD0F2E6C6D6D}" srcOrd="0" destOrd="0" parTransId="{13169274-83EC-0B4E-875C-8187B91177BC}" sibTransId="{A248321C-104E-CE46-8BCE-19124CBC915A}"/>
    <dgm:cxn modelId="{8099AA87-4740-EB42-838B-CB2D2E7CDED6}" srcId="{327F463A-CA3B-174C-B5B4-82010502A749}" destId="{0DF6B6BA-D613-1342-B74E-DC402F3B0001}" srcOrd="1" destOrd="0" parTransId="{0A0E9CFB-E2F3-9043-A4DB-99D7B4E5F0C9}" sibTransId="{FE61690C-D5E9-1A46-96FD-3AE477D93F39}"/>
    <dgm:cxn modelId="{173C8AA1-1439-B64C-8ECE-2B641D3F1388}" type="presOf" srcId="{31D89118-58E5-BA45-AF86-DD0F2E6C6D6D}" destId="{A241327C-5AD8-8741-B6DC-41B9916A8B0D}" srcOrd="0" destOrd="0" presId="urn:microsoft.com/office/officeart/2005/8/layout/process4"/>
    <dgm:cxn modelId="{425145A7-A725-BE46-9D82-7400B75E5F89}" type="presOf" srcId="{4BBA5859-44EB-154C-8F38-E1514A797741}" destId="{6E1AAB40-352C-8345-9AB1-33D77E43337C}" srcOrd="1" destOrd="0" presId="urn:microsoft.com/office/officeart/2005/8/layout/process4"/>
    <dgm:cxn modelId="{01A28EAD-2915-B844-9894-C415B1BD0ECB}" type="presOf" srcId="{F6E12DA1-01CF-C44A-BE36-4340B0B3215D}" destId="{D8E458A6-70EE-E34D-A6F6-95E63D1DBA78}" srcOrd="0" destOrd="0" presId="urn:microsoft.com/office/officeart/2005/8/layout/process4"/>
    <dgm:cxn modelId="{13743ED5-E116-F642-9ACB-FB5036599AC1}" type="presOf" srcId="{4BBA5859-44EB-154C-8F38-E1514A797741}" destId="{E9946656-EB00-1E47-A3C8-E1C16DC3912C}" srcOrd="0" destOrd="0" presId="urn:microsoft.com/office/officeart/2005/8/layout/process4"/>
    <dgm:cxn modelId="{92994AD8-D8E0-F146-97F0-17D0D9EDE626}" type="presOf" srcId="{9CCC1F8D-47BC-F04A-85C1-CB4DE93E882E}" destId="{267F3889-2263-DF45-A831-2146AE7DF278}" srcOrd="0" destOrd="0" presId="urn:microsoft.com/office/officeart/2005/8/layout/process4"/>
    <dgm:cxn modelId="{9DC496F5-2D5B-194A-B91A-E74B10E3C851}" type="presOf" srcId="{E51021E3-1B59-F14E-9570-6CA29CAA257F}" destId="{25FAD22D-07B9-774A-84AA-C48661B8BC18}" srcOrd="0" destOrd="0" presId="urn:microsoft.com/office/officeart/2005/8/layout/process4"/>
    <dgm:cxn modelId="{78E330A5-8C28-9D4E-813F-09B5E8E2B800}" type="presParOf" srcId="{4E11DD6C-FD26-4B46-B608-33DFF6B20E07}" destId="{5FCD727E-A75E-7043-91BC-1BA2AF9C1358}" srcOrd="0" destOrd="0" presId="urn:microsoft.com/office/officeart/2005/8/layout/process4"/>
    <dgm:cxn modelId="{716C0562-3C51-DF42-83C7-F57CE90627A6}" type="presParOf" srcId="{5FCD727E-A75E-7043-91BC-1BA2AF9C1358}" destId="{E9946656-EB00-1E47-A3C8-E1C16DC3912C}" srcOrd="0" destOrd="0" presId="urn:microsoft.com/office/officeart/2005/8/layout/process4"/>
    <dgm:cxn modelId="{878ADB61-2DDF-6842-8A94-4545E7E46F5A}" type="presParOf" srcId="{5FCD727E-A75E-7043-91BC-1BA2AF9C1358}" destId="{6E1AAB40-352C-8345-9AB1-33D77E43337C}" srcOrd="1" destOrd="0" presId="urn:microsoft.com/office/officeart/2005/8/layout/process4"/>
    <dgm:cxn modelId="{4B779629-0112-874C-970E-889E126F8BDE}" type="presParOf" srcId="{5FCD727E-A75E-7043-91BC-1BA2AF9C1358}" destId="{D36C2D39-6D6F-7346-BB02-3AF55DE9F60E}" srcOrd="2" destOrd="0" presId="urn:microsoft.com/office/officeart/2005/8/layout/process4"/>
    <dgm:cxn modelId="{952D0653-FD48-AA48-8BA5-7A6BCF499455}" type="presParOf" srcId="{D36C2D39-6D6F-7346-BB02-3AF55DE9F60E}" destId="{25FAD22D-07B9-774A-84AA-C48661B8BC18}" srcOrd="0" destOrd="0" presId="urn:microsoft.com/office/officeart/2005/8/layout/process4"/>
    <dgm:cxn modelId="{54270C38-10CF-5C4B-9D6E-D5EECCCBDC4C}" type="presParOf" srcId="{4E11DD6C-FD26-4B46-B608-33DFF6B20E07}" destId="{B96E6C84-A10D-4E4D-83FA-1C96AB3C6AC7}" srcOrd="1" destOrd="0" presId="urn:microsoft.com/office/officeart/2005/8/layout/process4"/>
    <dgm:cxn modelId="{8614ADC5-4016-2643-94AD-77D01A135181}" type="presParOf" srcId="{4E11DD6C-FD26-4B46-B608-33DFF6B20E07}" destId="{424F2255-5698-0849-860B-6FE5C5EED394}" srcOrd="2" destOrd="0" presId="urn:microsoft.com/office/officeart/2005/8/layout/process4"/>
    <dgm:cxn modelId="{810CA8F5-CFBF-EF40-B6F0-0A96E815B8DD}" type="presParOf" srcId="{424F2255-5698-0849-860B-6FE5C5EED394}" destId="{29C1358A-8844-534C-9A52-51FEDA47EC1F}" srcOrd="0" destOrd="0" presId="urn:microsoft.com/office/officeart/2005/8/layout/process4"/>
    <dgm:cxn modelId="{2B3516AF-86C3-E740-8366-FB2BA1D3E7C0}" type="presParOf" srcId="{424F2255-5698-0849-860B-6FE5C5EED394}" destId="{12FB16A3-0E9E-8C4D-BE58-0F7E634CB529}" srcOrd="1" destOrd="0" presId="urn:microsoft.com/office/officeart/2005/8/layout/process4"/>
    <dgm:cxn modelId="{5BE7859F-6EB4-434C-B7B9-B207CED9C0DC}" type="presParOf" srcId="{424F2255-5698-0849-860B-6FE5C5EED394}" destId="{1CE89988-F3CA-184F-912B-E19C4A1EB6F9}" srcOrd="2" destOrd="0" presId="urn:microsoft.com/office/officeart/2005/8/layout/process4"/>
    <dgm:cxn modelId="{4A2F6A6E-5047-E84A-AD0D-25C76DC0DC8D}" type="presParOf" srcId="{1CE89988-F3CA-184F-912B-E19C4A1EB6F9}" destId="{A241327C-5AD8-8741-B6DC-41B9916A8B0D}" srcOrd="0" destOrd="0" presId="urn:microsoft.com/office/officeart/2005/8/layout/process4"/>
    <dgm:cxn modelId="{2A288587-F744-714A-96B4-2B528D0F82A1}" type="presParOf" srcId="{4E11DD6C-FD26-4B46-B608-33DFF6B20E07}" destId="{F670C4DB-30E6-3746-B3FF-0C31F047E225}" srcOrd="3" destOrd="0" presId="urn:microsoft.com/office/officeart/2005/8/layout/process4"/>
    <dgm:cxn modelId="{E803F422-7EC0-8142-98E7-FB01C97CDD9F}" type="presParOf" srcId="{4E11DD6C-FD26-4B46-B608-33DFF6B20E07}" destId="{2D60B004-E1C3-8C45-96EC-04E336AF7573}" srcOrd="4" destOrd="0" presId="urn:microsoft.com/office/officeart/2005/8/layout/process4"/>
    <dgm:cxn modelId="{1A6CC402-778D-8C46-A60B-04470CB53452}" type="presParOf" srcId="{2D60B004-E1C3-8C45-96EC-04E336AF7573}" destId="{D8E458A6-70EE-E34D-A6F6-95E63D1DBA78}" srcOrd="0" destOrd="0" presId="urn:microsoft.com/office/officeart/2005/8/layout/process4"/>
    <dgm:cxn modelId="{596E34CD-9AFF-DA47-901A-0396DB59801A}" type="presParOf" srcId="{2D60B004-E1C3-8C45-96EC-04E336AF7573}" destId="{C6072FE5-AD61-804B-893E-23542D99E42E}" srcOrd="1" destOrd="0" presId="urn:microsoft.com/office/officeart/2005/8/layout/process4"/>
    <dgm:cxn modelId="{82314A68-795A-534B-99EB-6E9A2E8EA783}" type="presParOf" srcId="{2D60B004-E1C3-8C45-96EC-04E336AF7573}" destId="{FEED5EA5-3676-8F4A-9125-402D54066C68}" srcOrd="2" destOrd="0" presId="urn:microsoft.com/office/officeart/2005/8/layout/process4"/>
    <dgm:cxn modelId="{677054AF-B8D7-2B48-B833-8DDAAA88C0BA}" type="presParOf" srcId="{FEED5EA5-3676-8F4A-9125-402D54066C68}" destId="{267F3889-2263-DF45-A831-2146AE7DF27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F463A-CA3B-174C-B5B4-82010502A749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CC1F8D-47BC-F04A-85C1-CB4DE93E882E}">
      <dgm:prSet phldrT="[文本]" custT="1"/>
      <dgm:spPr/>
      <dgm:t>
        <a:bodyPr/>
        <a:lstStyle/>
        <a:p>
          <a:r>
            <a:rPr lang="en-US" sz="2000" dirty="0" err="1"/>
            <a:t>TableName</a:t>
          </a:r>
          <a:r>
            <a:rPr lang="en-US" sz="2000" dirty="0"/>
            <a:t> </a:t>
          </a:r>
          <a:r>
            <a:rPr lang="en-US" sz="2000" dirty="0" err="1"/>
            <a:t>tableName</a:t>
          </a:r>
          <a:r>
            <a:rPr lang="en-US" sz="2000" dirty="0"/>
            <a:t> = </a:t>
          </a:r>
          <a:r>
            <a:rPr lang="en-US" sz="2000" dirty="0" err="1"/>
            <a:t>TableName.valueOf</a:t>
          </a:r>
          <a:r>
            <a:rPr lang="en-US" sz="2000" dirty="0"/>
            <a:t>(”</a:t>
          </a:r>
          <a:r>
            <a:rPr lang="en-US" sz="2000" dirty="0" err="1"/>
            <a:t>表名</a:t>
          </a:r>
          <a:r>
            <a:rPr lang="en-US" sz="2000" dirty="0"/>
            <a:t>")</a:t>
          </a:r>
          <a:endParaRPr lang="zh-CN" altLang="en-US" sz="2000" dirty="0"/>
        </a:p>
      </dgm:t>
    </dgm:pt>
    <dgm:pt modelId="{6A1533E8-0520-344A-8F32-E3FC00BBEE69}" type="parTrans" cxnId="{23EF601A-0AF2-BA4A-A052-A1D1E788D3C1}">
      <dgm:prSet/>
      <dgm:spPr/>
      <dgm:t>
        <a:bodyPr/>
        <a:lstStyle/>
        <a:p>
          <a:endParaRPr lang="zh-CN" altLang="en-US" sz="2800"/>
        </a:p>
      </dgm:t>
    </dgm:pt>
    <dgm:pt modelId="{6E8AD6D5-9BAD-4E4C-9FE4-97595C928E59}" type="sibTrans" cxnId="{23EF601A-0AF2-BA4A-A052-A1D1E788D3C1}">
      <dgm:prSet/>
      <dgm:spPr/>
      <dgm:t>
        <a:bodyPr/>
        <a:lstStyle/>
        <a:p>
          <a:endParaRPr lang="zh-CN" altLang="en-US" sz="2800"/>
        </a:p>
      </dgm:t>
    </dgm:pt>
    <dgm:pt modelId="{0DF6B6BA-D613-1342-B74E-DC402F3B0001}">
      <dgm:prSet phldrT="[文本]" custT="1"/>
      <dgm:spPr/>
      <dgm:t>
        <a:bodyPr/>
        <a:lstStyle/>
        <a:p>
          <a:r>
            <a:rPr lang="zh-CN" altLang="en-US" sz="1600" dirty="0"/>
            <a:t>新建一个查询对象作为查询条件</a:t>
          </a:r>
        </a:p>
      </dgm:t>
    </dgm:pt>
    <dgm:pt modelId="{0A0E9CFB-E2F3-9043-A4DB-99D7B4E5F0C9}" type="parTrans" cxnId="{8099AA87-4740-EB42-838B-CB2D2E7CDED6}">
      <dgm:prSet/>
      <dgm:spPr/>
      <dgm:t>
        <a:bodyPr/>
        <a:lstStyle/>
        <a:p>
          <a:endParaRPr lang="zh-CN" altLang="en-US" sz="2800"/>
        </a:p>
      </dgm:t>
    </dgm:pt>
    <dgm:pt modelId="{FE61690C-D5E9-1A46-96FD-3AE477D93F39}" type="sibTrans" cxnId="{8099AA87-4740-EB42-838B-CB2D2E7CDED6}">
      <dgm:prSet/>
      <dgm:spPr/>
      <dgm:t>
        <a:bodyPr/>
        <a:lstStyle/>
        <a:p>
          <a:endParaRPr lang="zh-CN" altLang="en-US" sz="2800"/>
        </a:p>
      </dgm:t>
    </dgm:pt>
    <dgm:pt modelId="{31D89118-58E5-BA45-AF86-DD0F2E6C6D6D}">
      <dgm:prSet phldrT="[文本]" custT="1"/>
      <dgm:spPr/>
      <dgm:t>
        <a:bodyPr/>
        <a:lstStyle/>
        <a:p>
          <a:r>
            <a:rPr lang="en-US" sz="2000" dirty="0"/>
            <a:t>Get get = new Get(”</a:t>
          </a:r>
          <a:r>
            <a:rPr lang="en-US" sz="2000" dirty="0" err="1"/>
            <a:t>行键字符串</a:t>
          </a:r>
          <a:r>
            <a:rPr lang="en-US" sz="2000" dirty="0"/>
            <a:t>".getBytes())</a:t>
          </a:r>
          <a:endParaRPr lang="zh-CN" altLang="en-US" sz="2000" dirty="0"/>
        </a:p>
      </dgm:t>
    </dgm:pt>
    <dgm:pt modelId="{13169274-83EC-0B4E-875C-8187B91177BC}" type="parTrans" cxnId="{C38CBD7D-EA56-BC40-9E08-06E52F29DFF7}">
      <dgm:prSet/>
      <dgm:spPr/>
      <dgm:t>
        <a:bodyPr/>
        <a:lstStyle/>
        <a:p>
          <a:endParaRPr lang="zh-CN" altLang="en-US" sz="2800"/>
        </a:p>
      </dgm:t>
    </dgm:pt>
    <dgm:pt modelId="{A248321C-104E-CE46-8BCE-19124CBC915A}" type="sibTrans" cxnId="{C38CBD7D-EA56-BC40-9E08-06E52F29DFF7}">
      <dgm:prSet/>
      <dgm:spPr/>
      <dgm:t>
        <a:bodyPr/>
        <a:lstStyle/>
        <a:p>
          <a:endParaRPr lang="zh-CN" altLang="en-US" sz="2800"/>
        </a:p>
      </dgm:t>
    </dgm:pt>
    <dgm:pt modelId="{4BBA5859-44EB-154C-8F38-E1514A797741}">
      <dgm:prSet phldrT="[文本]" custT="1"/>
      <dgm:spPr/>
      <dgm:t>
        <a:bodyPr/>
        <a:lstStyle/>
        <a:p>
          <a:r>
            <a:rPr lang="zh-CN" altLang="en-US" sz="1600" dirty="0"/>
            <a:t>按行键查询数据</a:t>
          </a:r>
        </a:p>
      </dgm:t>
    </dgm:pt>
    <dgm:pt modelId="{F6E9E896-3BB8-B145-B4C7-C447A83C6C50}" type="parTrans" cxnId="{DFA89378-8B1B-E94A-9491-22866A2F50E2}">
      <dgm:prSet/>
      <dgm:spPr/>
      <dgm:t>
        <a:bodyPr/>
        <a:lstStyle/>
        <a:p>
          <a:endParaRPr lang="zh-CN" altLang="en-US" sz="2800"/>
        </a:p>
      </dgm:t>
    </dgm:pt>
    <dgm:pt modelId="{0EA69F0D-58DE-634A-9370-D4FA6D5AEA38}" type="sibTrans" cxnId="{DFA89378-8B1B-E94A-9491-22866A2F50E2}">
      <dgm:prSet/>
      <dgm:spPr/>
      <dgm:t>
        <a:bodyPr/>
        <a:lstStyle/>
        <a:p>
          <a:endParaRPr lang="zh-CN" altLang="en-US" sz="2800"/>
        </a:p>
      </dgm:t>
    </dgm:pt>
    <dgm:pt modelId="{BB656D78-34C7-EB4F-BD4A-A5F95F6275CF}">
      <dgm:prSet phldrT="[文本]" custT="1"/>
      <dgm:spPr/>
      <dgm:t>
        <a:bodyPr/>
        <a:lstStyle/>
        <a:p>
          <a:r>
            <a:rPr lang="en-US" sz="2000" dirty="0"/>
            <a:t>Result result = </a:t>
          </a:r>
          <a:r>
            <a:rPr lang="en-US" sz="2000" dirty="0" err="1"/>
            <a:t>table.get</a:t>
          </a:r>
          <a:r>
            <a:rPr lang="en-US" sz="2000" dirty="0"/>
            <a:t>(get)</a:t>
          </a:r>
          <a:endParaRPr lang="zh-CN" altLang="en-US" sz="2000" dirty="0"/>
        </a:p>
      </dgm:t>
    </dgm:pt>
    <dgm:pt modelId="{9D5934D5-8A41-F544-B229-8FF5A72269FA}" type="parTrans" cxnId="{64F52400-8A56-3742-A25F-10282B4F796F}">
      <dgm:prSet/>
      <dgm:spPr/>
      <dgm:t>
        <a:bodyPr/>
        <a:lstStyle/>
        <a:p>
          <a:endParaRPr lang="zh-CN" altLang="en-US" sz="2800"/>
        </a:p>
      </dgm:t>
    </dgm:pt>
    <dgm:pt modelId="{AAAD071D-5BED-9747-BE1B-42E8E2111146}" type="sibTrans" cxnId="{64F52400-8A56-3742-A25F-10282B4F796F}">
      <dgm:prSet/>
      <dgm:spPr/>
      <dgm:t>
        <a:bodyPr/>
        <a:lstStyle/>
        <a:p>
          <a:endParaRPr lang="zh-CN" altLang="en-US" sz="2800"/>
        </a:p>
      </dgm:t>
    </dgm:pt>
    <dgm:pt modelId="{B27025DE-990F-BA4A-98DE-C36460A1D732}">
      <dgm:prSet phldrT="[文本]" custT="1"/>
      <dgm:spPr/>
      <dgm:t>
        <a:bodyPr/>
        <a:lstStyle/>
        <a:p>
          <a:r>
            <a:rPr lang="zh-CN" altLang="en-US" sz="1600" dirty="0"/>
            <a:t>获取行键</a:t>
          </a:r>
        </a:p>
      </dgm:t>
    </dgm:pt>
    <dgm:pt modelId="{01B89333-A195-0240-8837-EF1A9E97032A}" type="parTrans" cxnId="{79739EE1-DFFA-4D4C-8A74-9A23014BD438}">
      <dgm:prSet/>
      <dgm:spPr/>
      <dgm:t>
        <a:bodyPr/>
        <a:lstStyle/>
        <a:p>
          <a:endParaRPr lang="zh-CN" altLang="en-US" sz="2800"/>
        </a:p>
      </dgm:t>
    </dgm:pt>
    <dgm:pt modelId="{B57180DA-9A91-ED46-BBAD-068E02740223}" type="sibTrans" cxnId="{79739EE1-DFFA-4D4C-8A74-9A23014BD438}">
      <dgm:prSet/>
      <dgm:spPr/>
      <dgm:t>
        <a:bodyPr/>
        <a:lstStyle/>
        <a:p>
          <a:endParaRPr lang="zh-CN" altLang="en-US" sz="2800"/>
        </a:p>
      </dgm:t>
    </dgm:pt>
    <dgm:pt modelId="{C94D381D-7BD9-E54E-8075-76C8E2D88E62}">
      <dgm:prSet phldrT="[文本]" custT="1"/>
      <dgm:spPr/>
      <dgm:t>
        <a:bodyPr/>
        <a:lstStyle/>
        <a:p>
          <a:r>
            <a:rPr lang="en-US" sz="1600" dirty="0" err="1"/>
            <a:t>获取行单元数据</a:t>
          </a:r>
          <a:endParaRPr lang="zh-CN" altLang="en-US" sz="1600" dirty="0"/>
        </a:p>
      </dgm:t>
    </dgm:pt>
    <dgm:pt modelId="{77D3261B-466E-C44D-9A9F-3CE2B8E6B042}" type="parTrans" cxnId="{55427546-A1A8-BA46-8565-E7F4E5BAD80D}">
      <dgm:prSet/>
      <dgm:spPr/>
      <dgm:t>
        <a:bodyPr/>
        <a:lstStyle/>
        <a:p>
          <a:endParaRPr lang="zh-CN" altLang="en-US" sz="2800"/>
        </a:p>
      </dgm:t>
    </dgm:pt>
    <dgm:pt modelId="{472F244B-409C-6249-BC61-C648A0C0EDA8}" type="sibTrans" cxnId="{55427546-A1A8-BA46-8565-E7F4E5BAD80D}">
      <dgm:prSet/>
      <dgm:spPr/>
      <dgm:t>
        <a:bodyPr/>
        <a:lstStyle/>
        <a:p>
          <a:endParaRPr lang="zh-CN" altLang="en-US" sz="2800"/>
        </a:p>
      </dgm:t>
    </dgm:pt>
    <dgm:pt modelId="{F6E12DA1-01CF-C44A-BE36-4340B0B3215D}">
      <dgm:prSet phldrT="[文本]" custT="1"/>
      <dgm:spPr/>
      <dgm:t>
        <a:bodyPr/>
        <a:lstStyle/>
        <a:p>
          <a:r>
            <a:rPr lang="zh-CN" altLang="en-US" sz="1600" dirty="0"/>
            <a:t>取得一个数据表对象</a:t>
          </a:r>
        </a:p>
      </dgm:t>
    </dgm:pt>
    <dgm:pt modelId="{53E66DB3-6E1A-834B-BF92-2B814CE13F49}" type="sibTrans" cxnId="{4D12D373-B220-254E-B0F2-6E672CEBCD02}">
      <dgm:prSet/>
      <dgm:spPr/>
      <dgm:t>
        <a:bodyPr/>
        <a:lstStyle/>
        <a:p>
          <a:endParaRPr lang="zh-CN" altLang="en-US" sz="2800"/>
        </a:p>
      </dgm:t>
    </dgm:pt>
    <dgm:pt modelId="{C4DFE5F8-84B5-1046-BAE6-448BD5285C1A}" type="parTrans" cxnId="{4D12D373-B220-254E-B0F2-6E672CEBCD02}">
      <dgm:prSet/>
      <dgm:spPr/>
      <dgm:t>
        <a:bodyPr/>
        <a:lstStyle/>
        <a:p>
          <a:endParaRPr lang="zh-CN" altLang="en-US" sz="2800"/>
        </a:p>
      </dgm:t>
    </dgm:pt>
    <dgm:pt modelId="{2D9F04FA-5663-9B4B-A005-EC7557500D84}">
      <dgm:prSet/>
      <dgm:spPr/>
      <dgm:t>
        <a:bodyPr/>
        <a:lstStyle/>
        <a:p>
          <a:pPr algn="ctr"/>
          <a:r>
            <a:rPr lang="en-US" dirty="0"/>
            <a:t>byte[] row = </a:t>
          </a:r>
          <a:r>
            <a:rPr lang="en-US" dirty="0" err="1"/>
            <a:t>result.getRow</a:t>
          </a:r>
          <a:r>
            <a:rPr lang="en-US" dirty="0"/>
            <a:t>()</a:t>
          </a:r>
        </a:p>
      </dgm:t>
    </dgm:pt>
    <dgm:pt modelId="{8ACC2312-9AA9-B643-B4B9-0D5D4DED9AF9}" type="parTrans" cxnId="{3CEC8836-3C43-054B-B7B5-61B21040DA5A}">
      <dgm:prSet/>
      <dgm:spPr/>
      <dgm:t>
        <a:bodyPr/>
        <a:lstStyle/>
        <a:p>
          <a:endParaRPr lang="zh-CN" altLang="en-US"/>
        </a:p>
      </dgm:t>
    </dgm:pt>
    <dgm:pt modelId="{82B1CD1F-78D2-B44B-8067-D8B761552086}" type="sibTrans" cxnId="{3CEC8836-3C43-054B-B7B5-61B21040DA5A}">
      <dgm:prSet/>
      <dgm:spPr/>
      <dgm:t>
        <a:bodyPr/>
        <a:lstStyle/>
        <a:p>
          <a:endParaRPr lang="zh-CN" altLang="en-US"/>
        </a:p>
      </dgm:t>
    </dgm:pt>
    <dgm:pt modelId="{644A8ED9-DEAE-6E45-8BF4-4133A74388AF}">
      <dgm:prSet phldrT="[文本]" custT="1"/>
      <dgm:spPr/>
      <dgm:t>
        <a:bodyPr/>
        <a:lstStyle/>
        <a:p>
          <a:r>
            <a:rPr lang="en-US" sz="1600" dirty="0"/>
            <a:t>List&lt;Cell&gt; </a:t>
          </a:r>
          <a:r>
            <a:rPr lang="en-US" sz="1600" dirty="0" err="1"/>
            <a:t>listCells</a:t>
          </a:r>
          <a:r>
            <a:rPr lang="en-US" sz="1600" dirty="0"/>
            <a:t> = </a:t>
          </a:r>
          <a:r>
            <a:rPr lang="en-US" sz="1600" dirty="0" err="1"/>
            <a:t>result.listCells</a:t>
          </a:r>
          <a:r>
            <a:rPr lang="en-US" sz="1600" dirty="0"/>
            <a:t>()</a:t>
          </a:r>
          <a:endParaRPr lang="zh-CN" altLang="en-US" sz="1600" dirty="0"/>
        </a:p>
      </dgm:t>
    </dgm:pt>
    <dgm:pt modelId="{9305045C-F4CD-2346-ABD8-BF2EE148F33E}" type="parTrans" cxnId="{41F4ECB8-38CB-3D4E-8ED4-B24880F0D5BA}">
      <dgm:prSet/>
      <dgm:spPr/>
      <dgm:t>
        <a:bodyPr/>
        <a:lstStyle/>
        <a:p>
          <a:endParaRPr lang="zh-CN" altLang="en-US"/>
        </a:p>
      </dgm:t>
    </dgm:pt>
    <dgm:pt modelId="{26A5429E-B866-5E43-BFD5-A923F7398784}" type="sibTrans" cxnId="{41F4ECB8-38CB-3D4E-8ED4-B24880F0D5BA}">
      <dgm:prSet/>
      <dgm:spPr/>
      <dgm:t>
        <a:bodyPr/>
        <a:lstStyle/>
        <a:p>
          <a:endParaRPr lang="zh-CN" altLang="en-US"/>
        </a:p>
      </dgm:t>
    </dgm:pt>
    <dgm:pt modelId="{0C41DAEE-E496-3043-A9BC-EB7B5293E80E}">
      <dgm:prSet phldrT="[文本]" custT="1"/>
      <dgm:spPr/>
      <dgm:t>
        <a:bodyPr/>
        <a:lstStyle/>
        <a:p>
          <a:r>
            <a:rPr lang="zh-CN" altLang="en-US" sz="1600" dirty="0"/>
            <a:t>循环处理获取的行单元数据列表</a:t>
          </a:r>
        </a:p>
      </dgm:t>
    </dgm:pt>
    <dgm:pt modelId="{4928A2DD-B1C5-5E42-AC62-F112A08C46F6}" type="parTrans" cxnId="{027F7737-1B1E-4A4F-A173-8176E28E75F9}">
      <dgm:prSet/>
      <dgm:spPr/>
      <dgm:t>
        <a:bodyPr/>
        <a:lstStyle/>
        <a:p>
          <a:endParaRPr lang="zh-CN" altLang="en-US"/>
        </a:p>
      </dgm:t>
    </dgm:pt>
    <dgm:pt modelId="{0502A7EE-E966-DE42-A2CB-A08E505674B3}" type="sibTrans" cxnId="{027F7737-1B1E-4A4F-A173-8176E28E75F9}">
      <dgm:prSet/>
      <dgm:spPr/>
      <dgm:t>
        <a:bodyPr/>
        <a:lstStyle/>
        <a:p>
          <a:endParaRPr lang="zh-CN" altLang="en-US"/>
        </a:p>
      </dgm:t>
    </dgm:pt>
    <dgm:pt modelId="{B0539108-B6E7-244D-91F7-5416B2D203DC}">
      <dgm:prSet/>
      <dgm:spPr/>
      <dgm:t>
        <a:bodyPr/>
        <a:lstStyle/>
        <a:p>
          <a:r>
            <a:rPr lang="en-US" dirty="0"/>
            <a:t>for (Cell cell : </a:t>
          </a:r>
          <a:r>
            <a:rPr lang="en-US" dirty="0" err="1"/>
            <a:t>listCells</a:t>
          </a:r>
          <a:r>
            <a:rPr lang="en-US" dirty="0"/>
            <a:t>)</a:t>
          </a:r>
        </a:p>
      </dgm:t>
    </dgm:pt>
    <dgm:pt modelId="{48C4F22A-183F-EE4C-BDF3-C307C3B7BA0A}" type="parTrans" cxnId="{C34C2130-5107-8F44-9B74-3C93F1F4ACCD}">
      <dgm:prSet/>
      <dgm:spPr/>
      <dgm:t>
        <a:bodyPr/>
        <a:lstStyle/>
        <a:p>
          <a:endParaRPr lang="zh-CN" altLang="en-US"/>
        </a:p>
      </dgm:t>
    </dgm:pt>
    <dgm:pt modelId="{6FFE3071-138D-1242-9A65-E5009283B3A5}" type="sibTrans" cxnId="{C34C2130-5107-8F44-9B74-3C93F1F4ACCD}">
      <dgm:prSet/>
      <dgm:spPr/>
      <dgm:t>
        <a:bodyPr/>
        <a:lstStyle/>
        <a:p>
          <a:endParaRPr lang="zh-CN" altLang="en-US"/>
        </a:p>
      </dgm:t>
    </dgm:pt>
    <dgm:pt modelId="{4E11DD6C-FD26-4B46-B608-33DFF6B20E07}" type="pres">
      <dgm:prSet presAssocID="{327F463A-CA3B-174C-B5B4-82010502A749}" presName="Name0" presStyleCnt="0">
        <dgm:presLayoutVars>
          <dgm:dir/>
          <dgm:animLvl val="lvl"/>
          <dgm:resizeHandles val="exact"/>
        </dgm:presLayoutVars>
      </dgm:prSet>
      <dgm:spPr/>
    </dgm:pt>
    <dgm:pt modelId="{75AB45CF-19C0-F842-B35C-2DE9A1979087}" type="pres">
      <dgm:prSet presAssocID="{0C41DAEE-E496-3043-A9BC-EB7B5293E80E}" presName="boxAndChildren" presStyleCnt="0"/>
      <dgm:spPr/>
    </dgm:pt>
    <dgm:pt modelId="{946462F5-81AB-614F-8771-54291A3689F3}" type="pres">
      <dgm:prSet presAssocID="{0C41DAEE-E496-3043-A9BC-EB7B5293E80E}" presName="parentTextBox" presStyleLbl="node1" presStyleIdx="0" presStyleCnt="6"/>
      <dgm:spPr/>
    </dgm:pt>
    <dgm:pt modelId="{49093EB2-98F2-BC4E-9AD1-3F71CA875D85}" type="pres">
      <dgm:prSet presAssocID="{0C41DAEE-E496-3043-A9BC-EB7B5293E80E}" presName="entireBox" presStyleLbl="node1" presStyleIdx="0" presStyleCnt="6"/>
      <dgm:spPr/>
    </dgm:pt>
    <dgm:pt modelId="{C08040C5-3D8F-BA45-8F69-856547D51B88}" type="pres">
      <dgm:prSet presAssocID="{0C41DAEE-E496-3043-A9BC-EB7B5293E80E}" presName="descendantBox" presStyleCnt="0"/>
      <dgm:spPr/>
    </dgm:pt>
    <dgm:pt modelId="{96A52BCB-7284-6146-B632-920187F05AAB}" type="pres">
      <dgm:prSet presAssocID="{B0539108-B6E7-244D-91F7-5416B2D203DC}" presName="childTextBox" presStyleLbl="fgAccFollowNode1" presStyleIdx="0" presStyleCnt="6">
        <dgm:presLayoutVars>
          <dgm:bulletEnabled val="1"/>
        </dgm:presLayoutVars>
      </dgm:prSet>
      <dgm:spPr/>
    </dgm:pt>
    <dgm:pt modelId="{7D387953-E07A-4E40-9E3D-1A4D1215AE9A}" type="pres">
      <dgm:prSet presAssocID="{472F244B-409C-6249-BC61-C648A0C0EDA8}" presName="sp" presStyleCnt="0"/>
      <dgm:spPr/>
    </dgm:pt>
    <dgm:pt modelId="{6CE871F6-B72D-BA40-BC21-CE12C35855CA}" type="pres">
      <dgm:prSet presAssocID="{C94D381D-7BD9-E54E-8075-76C8E2D88E62}" presName="arrowAndChildren" presStyleCnt="0"/>
      <dgm:spPr/>
    </dgm:pt>
    <dgm:pt modelId="{EDB9F5E0-55DC-7343-AE3E-D89274BAE368}" type="pres">
      <dgm:prSet presAssocID="{C94D381D-7BD9-E54E-8075-76C8E2D88E62}" presName="parentTextArrow" presStyleLbl="node1" presStyleIdx="0" presStyleCnt="6"/>
      <dgm:spPr/>
    </dgm:pt>
    <dgm:pt modelId="{406A1F90-6641-8B4B-8416-A77565A2B2A5}" type="pres">
      <dgm:prSet presAssocID="{C94D381D-7BD9-E54E-8075-76C8E2D88E62}" presName="arrow" presStyleLbl="node1" presStyleIdx="1" presStyleCnt="6"/>
      <dgm:spPr/>
    </dgm:pt>
    <dgm:pt modelId="{70C66B4D-D748-3144-97EB-D6A07DB3413B}" type="pres">
      <dgm:prSet presAssocID="{C94D381D-7BD9-E54E-8075-76C8E2D88E62}" presName="descendantArrow" presStyleCnt="0"/>
      <dgm:spPr/>
    </dgm:pt>
    <dgm:pt modelId="{B7E66E1E-C6AC-AC4D-8753-25064F8752E5}" type="pres">
      <dgm:prSet presAssocID="{644A8ED9-DEAE-6E45-8BF4-4133A74388AF}" presName="childTextArrow" presStyleLbl="fgAccFollowNode1" presStyleIdx="1" presStyleCnt="6">
        <dgm:presLayoutVars>
          <dgm:bulletEnabled val="1"/>
        </dgm:presLayoutVars>
      </dgm:prSet>
      <dgm:spPr/>
    </dgm:pt>
    <dgm:pt modelId="{4E55DB6A-ED73-6F47-8472-58AE9DA98891}" type="pres">
      <dgm:prSet presAssocID="{B57180DA-9A91-ED46-BBAD-068E02740223}" presName="sp" presStyleCnt="0"/>
      <dgm:spPr/>
    </dgm:pt>
    <dgm:pt modelId="{BCD9592F-B2B9-7F43-9651-644D2B5B31EF}" type="pres">
      <dgm:prSet presAssocID="{B27025DE-990F-BA4A-98DE-C36460A1D732}" presName="arrowAndChildren" presStyleCnt="0"/>
      <dgm:spPr/>
    </dgm:pt>
    <dgm:pt modelId="{C7E6DA85-5315-0B48-84C5-B6C7C4B250D1}" type="pres">
      <dgm:prSet presAssocID="{B27025DE-990F-BA4A-98DE-C36460A1D732}" presName="parentTextArrow" presStyleLbl="node1" presStyleIdx="1" presStyleCnt="6"/>
      <dgm:spPr/>
    </dgm:pt>
    <dgm:pt modelId="{8AFC73A4-87BC-FE4F-92DA-7CBB116D4F72}" type="pres">
      <dgm:prSet presAssocID="{B27025DE-990F-BA4A-98DE-C36460A1D732}" presName="arrow" presStyleLbl="node1" presStyleIdx="2" presStyleCnt="6"/>
      <dgm:spPr/>
    </dgm:pt>
    <dgm:pt modelId="{C0975B70-76A5-7046-A7DD-D3F2284EA350}" type="pres">
      <dgm:prSet presAssocID="{B27025DE-990F-BA4A-98DE-C36460A1D732}" presName="descendantArrow" presStyleCnt="0"/>
      <dgm:spPr/>
    </dgm:pt>
    <dgm:pt modelId="{DACB70C3-7EE2-EF40-A092-4CB209AF018E}" type="pres">
      <dgm:prSet presAssocID="{2D9F04FA-5663-9B4B-A005-EC7557500D84}" presName="childTextArrow" presStyleLbl="fgAccFollowNode1" presStyleIdx="2" presStyleCnt="6">
        <dgm:presLayoutVars>
          <dgm:bulletEnabled val="1"/>
        </dgm:presLayoutVars>
      </dgm:prSet>
      <dgm:spPr/>
    </dgm:pt>
    <dgm:pt modelId="{C06AB0CE-E6FC-7240-8C99-BCD567494D09}" type="pres">
      <dgm:prSet presAssocID="{0EA69F0D-58DE-634A-9370-D4FA6D5AEA38}" presName="sp" presStyleCnt="0"/>
      <dgm:spPr/>
    </dgm:pt>
    <dgm:pt modelId="{432093DA-4007-C442-91F9-13A537CF4F6F}" type="pres">
      <dgm:prSet presAssocID="{4BBA5859-44EB-154C-8F38-E1514A797741}" presName="arrowAndChildren" presStyleCnt="0"/>
      <dgm:spPr/>
    </dgm:pt>
    <dgm:pt modelId="{6E8EC62D-6F55-8345-AD8C-CABD94C9A0D6}" type="pres">
      <dgm:prSet presAssocID="{4BBA5859-44EB-154C-8F38-E1514A797741}" presName="parentTextArrow" presStyleLbl="node1" presStyleIdx="2" presStyleCnt="6"/>
      <dgm:spPr/>
    </dgm:pt>
    <dgm:pt modelId="{CFD87F12-DDFE-E24D-8FFE-CB00F97984E4}" type="pres">
      <dgm:prSet presAssocID="{4BBA5859-44EB-154C-8F38-E1514A797741}" presName="arrow" presStyleLbl="node1" presStyleIdx="3" presStyleCnt="6"/>
      <dgm:spPr/>
    </dgm:pt>
    <dgm:pt modelId="{054C082E-6224-B448-A21A-162B9005B124}" type="pres">
      <dgm:prSet presAssocID="{4BBA5859-44EB-154C-8F38-E1514A797741}" presName="descendantArrow" presStyleCnt="0"/>
      <dgm:spPr/>
    </dgm:pt>
    <dgm:pt modelId="{888809C9-7351-5B45-AC2F-21776D3C93FF}" type="pres">
      <dgm:prSet presAssocID="{BB656D78-34C7-EB4F-BD4A-A5F95F6275CF}" presName="childTextArrow" presStyleLbl="fgAccFollowNode1" presStyleIdx="3" presStyleCnt="6">
        <dgm:presLayoutVars>
          <dgm:bulletEnabled val="1"/>
        </dgm:presLayoutVars>
      </dgm:prSet>
      <dgm:spPr/>
    </dgm:pt>
    <dgm:pt modelId="{B96E6C84-A10D-4E4D-83FA-1C96AB3C6AC7}" type="pres">
      <dgm:prSet presAssocID="{FE61690C-D5E9-1A46-96FD-3AE477D93F39}" presName="sp" presStyleCnt="0"/>
      <dgm:spPr/>
    </dgm:pt>
    <dgm:pt modelId="{424F2255-5698-0849-860B-6FE5C5EED394}" type="pres">
      <dgm:prSet presAssocID="{0DF6B6BA-D613-1342-B74E-DC402F3B0001}" presName="arrowAndChildren" presStyleCnt="0"/>
      <dgm:spPr/>
    </dgm:pt>
    <dgm:pt modelId="{29C1358A-8844-534C-9A52-51FEDA47EC1F}" type="pres">
      <dgm:prSet presAssocID="{0DF6B6BA-D613-1342-B74E-DC402F3B0001}" presName="parentTextArrow" presStyleLbl="node1" presStyleIdx="3" presStyleCnt="6"/>
      <dgm:spPr/>
    </dgm:pt>
    <dgm:pt modelId="{12FB16A3-0E9E-8C4D-BE58-0F7E634CB529}" type="pres">
      <dgm:prSet presAssocID="{0DF6B6BA-D613-1342-B74E-DC402F3B0001}" presName="arrow" presStyleLbl="node1" presStyleIdx="4" presStyleCnt="6" custLinFactNeighborX="-3360" custLinFactNeighborY="3039"/>
      <dgm:spPr/>
    </dgm:pt>
    <dgm:pt modelId="{1CE89988-F3CA-184F-912B-E19C4A1EB6F9}" type="pres">
      <dgm:prSet presAssocID="{0DF6B6BA-D613-1342-B74E-DC402F3B0001}" presName="descendantArrow" presStyleCnt="0"/>
      <dgm:spPr/>
    </dgm:pt>
    <dgm:pt modelId="{A241327C-5AD8-8741-B6DC-41B9916A8B0D}" type="pres">
      <dgm:prSet presAssocID="{31D89118-58E5-BA45-AF86-DD0F2E6C6D6D}" presName="childTextArrow" presStyleLbl="fgAccFollowNode1" presStyleIdx="4" presStyleCnt="6">
        <dgm:presLayoutVars>
          <dgm:bulletEnabled val="1"/>
        </dgm:presLayoutVars>
      </dgm:prSet>
      <dgm:spPr/>
    </dgm:pt>
    <dgm:pt modelId="{F670C4DB-30E6-3746-B3FF-0C31F047E225}" type="pres">
      <dgm:prSet presAssocID="{53E66DB3-6E1A-834B-BF92-2B814CE13F49}" presName="sp" presStyleCnt="0"/>
      <dgm:spPr/>
    </dgm:pt>
    <dgm:pt modelId="{2D60B004-E1C3-8C45-96EC-04E336AF7573}" type="pres">
      <dgm:prSet presAssocID="{F6E12DA1-01CF-C44A-BE36-4340B0B3215D}" presName="arrowAndChildren" presStyleCnt="0"/>
      <dgm:spPr/>
    </dgm:pt>
    <dgm:pt modelId="{D8E458A6-70EE-E34D-A6F6-95E63D1DBA78}" type="pres">
      <dgm:prSet presAssocID="{F6E12DA1-01CF-C44A-BE36-4340B0B3215D}" presName="parentTextArrow" presStyleLbl="node1" presStyleIdx="4" presStyleCnt="6"/>
      <dgm:spPr/>
    </dgm:pt>
    <dgm:pt modelId="{C6072FE5-AD61-804B-893E-23542D99E42E}" type="pres">
      <dgm:prSet presAssocID="{F6E12DA1-01CF-C44A-BE36-4340B0B3215D}" presName="arrow" presStyleLbl="node1" presStyleIdx="5" presStyleCnt="6"/>
      <dgm:spPr/>
    </dgm:pt>
    <dgm:pt modelId="{FEED5EA5-3676-8F4A-9125-402D54066C68}" type="pres">
      <dgm:prSet presAssocID="{F6E12DA1-01CF-C44A-BE36-4340B0B3215D}" presName="descendantArrow" presStyleCnt="0"/>
      <dgm:spPr/>
    </dgm:pt>
    <dgm:pt modelId="{267F3889-2263-DF45-A831-2146AE7DF278}" type="pres">
      <dgm:prSet presAssocID="{9CCC1F8D-47BC-F04A-85C1-CB4DE93E882E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64F52400-8A56-3742-A25F-10282B4F796F}" srcId="{4BBA5859-44EB-154C-8F38-E1514A797741}" destId="{BB656D78-34C7-EB4F-BD4A-A5F95F6275CF}" srcOrd="0" destOrd="0" parTransId="{9D5934D5-8A41-F544-B229-8FF5A72269FA}" sibTransId="{AAAD071D-5BED-9747-BE1B-42E8E2111146}"/>
    <dgm:cxn modelId="{EEDAF70E-97C2-2443-B533-8671C868BB8B}" type="presOf" srcId="{0DF6B6BA-D613-1342-B74E-DC402F3B0001}" destId="{29C1358A-8844-534C-9A52-51FEDA47EC1F}" srcOrd="0" destOrd="0" presId="urn:microsoft.com/office/officeart/2005/8/layout/process4"/>
    <dgm:cxn modelId="{23EF601A-0AF2-BA4A-A052-A1D1E788D3C1}" srcId="{F6E12DA1-01CF-C44A-BE36-4340B0B3215D}" destId="{9CCC1F8D-47BC-F04A-85C1-CB4DE93E882E}" srcOrd="0" destOrd="0" parTransId="{6A1533E8-0520-344A-8F32-E3FC00BBEE69}" sibTransId="{6E8AD6D5-9BAD-4E4C-9FE4-97595C928E59}"/>
    <dgm:cxn modelId="{28ACE421-8D0B-4246-AC37-DAA9011D57BA}" type="presOf" srcId="{0C41DAEE-E496-3043-A9BC-EB7B5293E80E}" destId="{49093EB2-98F2-BC4E-9AD1-3F71CA875D85}" srcOrd="1" destOrd="0" presId="urn:microsoft.com/office/officeart/2005/8/layout/process4"/>
    <dgm:cxn modelId="{C34C2130-5107-8F44-9B74-3C93F1F4ACCD}" srcId="{0C41DAEE-E496-3043-A9BC-EB7B5293E80E}" destId="{B0539108-B6E7-244D-91F7-5416B2D203DC}" srcOrd="0" destOrd="0" parTransId="{48C4F22A-183F-EE4C-BDF3-C307C3B7BA0A}" sibTransId="{6FFE3071-138D-1242-9A65-E5009283B3A5}"/>
    <dgm:cxn modelId="{3CEC8836-3C43-054B-B7B5-61B21040DA5A}" srcId="{B27025DE-990F-BA4A-98DE-C36460A1D732}" destId="{2D9F04FA-5663-9B4B-A005-EC7557500D84}" srcOrd="0" destOrd="0" parTransId="{8ACC2312-9AA9-B643-B4B9-0D5D4DED9AF9}" sibTransId="{82B1CD1F-78D2-B44B-8067-D8B761552086}"/>
    <dgm:cxn modelId="{027F7737-1B1E-4A4F-A173-8176E28E75F9}" srcId="{327F463A-CA3B-174C-B5B4-82010502A749}" destId="{0C41DAEE-E496-3043-A9BC-EB7B5293E80E}" srcOrd="5" destOrd="0" parTransId="{4928A2DD-B1C5-5E42-AC62-F112A08C46F6}" sibTransId="{0502A7EE-E966-DE42-A2CB-A08E505674B3}"/>
    <dgm:cxn modelId="{C759723A-0CD0-0849-8E27-E11613FC482C}" type="presOf" srcId="{B0539108-B6E7-244D-91F7-5416B2D203DC}" destId="{96A52BCB-7284-6146-B632-920187F05AAB}" srcOrd="0" destOrd="0" presId="urn:microsoft.com/office/officeart/2005/8/layout/process4"/>
    <dgm:cxn modelId="{67305D3D-84FA-4041-89CC-57352E0665C4}" type="presOf" srcId="{F6E12DA1-01CF-C44A-BE36-4340B0B3215D}" destId="{C6072FE5-AD61-804B-893E-23542D99E42E}" srcOrd="1" destOrd="0" presId="urn:microsoft.com/office/officeart/2005/8/layout/process4"/>
    <dgm:cxn modelId="{55427546-A1A8-BA46-8565-E7F4E5BAD80D}" srcId="{327F463A-CA3B-174C-B5B4-82010502A749}" destId="{C94D381D-7BD9-E54E-8075-76C8E2D88E62}" srcOrd="4" destOrd="0" parTransId="{77D3261B-466E-C44D-9A9F-3CE2B8E6B042}" sibTransId="{472F244B-409C-6249-BC61-C648A0C0EDA8}"/>
    <dgm:cxn modelId="{4A729E4A-F050-2149-ACEC-A014A2672DFD}" type="presOf" srcId="{327F463A-CA3B-174C-B5B4-82010502A749}" destId="{4E11DD6C-FD26-4B46-B608-33DFF6B20E07}" srcOrd="0" destOrd="0" presId="urn:microsoft.com/office/officeart/2005/8/layout/process4"/>
    <dgm:cxn modelId="{26E8225D-8BC1-8F49-8127-5758613D7D5F}" type="presOf" srcId="{0DF6B6BA-D613-1342-B74E-DC402F3B0001}" destId="{12FB16A3-0E9E-8C4D-BE58-0F7E634CB529}" srcOrd="1" destOrd="0" presId="urn:microsoft.com/office/officeart/2005/8/layout/process4"/>
    <dgm:cxn modelId="{79E38B64-2899-874D-B57F-0EC8113A089C}" type="presOf" srcId="{C94D381D-7BD9-E54E-8075-76C8E2D88E62}" destId="{406A1F90-6641-8B4B-8416-A77565A2B2A5}" srcOrd="1" destOrd="0" presId="urn:microsoft.com/office/officeart/2005/8/layout/process4"/>
    <dgm:cxn modelId="{05461469-95EB-7B4D-82B8-9BB783CB6D28}" type="presOf" srcId="{B27025DE-990F-BA4A-98DE-C36460A1D732}" destId="{8AFC73A4-87BC-FE4F-92DA-7CBB116D4F72}" srcOrd="1" destOrd="0" presId="urn:microsoft.com/office/officeart/2005/8/layout/process4"/>
    <dgm:cxn modelId="{4D12D373-B220-254E-B0F2-6E672CEBCD02}" srcId="{327F463A-CA3B-174C-B5B4-82010502A749}" destId="{F6E12DA1-01CF-C44A-BE36-4340B0B3215D}" srcOrd="0" destOrd="0" parTransId="{C4DFE5F8-84B5-1046-BAE6-448BD5285C1A}" sibTransId="{53E66DB3-6E1A-834B-BF92-2B814CE13F49}"/>
    <dgm:cxn modelId="{DFA89378-8B1B-E94A-9491-22866A2F50E2}" srcId="{327F463A-CA3B-174C-B5B4-82010502A749}" destId="{4BBA5859-44EB-154C-8F38-E1514A797741}" srcOrd="2" destOrd="0" parTransId="{F6E9E896-3BB8-B145-B4C7-C447A83C6C50}" sibTransId="{0EA69F0D-58DE-634A-9370-D4FA6D5AEA38}"/>
    <dgm:cxn modelId="{68D8C17A-4C95-8E47-ACFA-BEAF829A213B}" type="presOf" srcId="{0C41DAEE-E496-3043-A9BC-EB7B5293E80E}" destId="{946462F5-81AB-614F-8771-54291A3689F3}" srcOrd="0" destOrd="0" presId="urn:microsoft.com/office/officeart/2005/8/layout/process4"/>
    <dgm:cxn modelId="{C38CBD7D-EA56-BC40-9E08-06E52F29DFF7}" srcId="{0DF6B6BA-D613-1342-B74E-DC402F3B0001}" destId="{31D89118-58E5-BA45-AF86-DD0F2E6C6D6D}" srcOrd="0" destOrd="0" parTransId="{13169274-83EC-0B4E-875C-8187B91177BC}" sibTransId="{A248321C-104E-CE46-8BCE-19124CBC915A}"/>
    <dgm:cxn modelId="{D8ECB485-560E-8E41-B7ED-7BC63561D2B0}" type="presOf" srcId="{C94D381D-7BD9-E54E-8075-76C8E2D88E62}" destId="{EDB9F5E0-55DC-7343-AE3E-D89274BAE368}" srcOrd="0" destOrd="0" presId="urn:microsoft.com/office/officeart/2005/8/layout/process4"/>
    <dgm:cxn modelId="{8099AA87-4740-EB42-838B-CB2D2E7CDED6}" srcId="{327F463A-CA3B-174C-B5B4-82010502A749}" destId="{0DF6B6BA-D613-1342-B74E-DC402F3B0001}" srcOrd="1" destOrd="0" parTransId="{0A0E9CFB-E2F3-9043-A4DB-99D7B4E5F0C9}" sibTransId="{FE61690C-D5E9-1A46-96FD-3AE477D93F39}"/>
    <dgm:cxn modelId="{2184688B-72B4-BE4C-83FA-A9F9187155FE}" type="presOf" srcId="{4BBA5859-44EB-154C-8F38-E1514A797741}" destId="{CFD87F12-DDFE-E24D-8FFE-CB00F97984E4}" srcOrd="1" destOrd="0" presId="urn:microsoft.com/office/officeart/2005/8/layout/process4"/>
    <dgm:cxn modelId="{79CED791-BB62-B14E-885C-068DBA042959}" type="presOf" srcId="{2D9F04FA-5663-9B4B-A005-EC7557500D84}" destId="{DACB70C3-7EE2-EF40-A092-4CB209AF018E}" srcOrd="0" destOrd="0" presId="urn:microsoft.com/office/officeart/2005/8/layout/process4"/>
    <dgm:cxn modelId="{FFD71398-D0D8-2542-A864-A6E9A58D24AD}" type="presOf" srcId="{4BBA5859-44EB-154C-8F38-E1514A797741}" destId="{6E8EC62D-6F55-8345-AD8C-CABD94C9A0D6}" srcOrd="0" destOrd="0" presId="urn:microsoft.com/office/officeart/2005/8/layout/process4"/>
    <dgm:cxn modelId="{173C8AA1-1439-B64C-8ECE-2B641D3F1388}" type="presOf" srcId="{31D89118-58E5-BA45-AF86-DD0F2E6C6D6D}" destId="{A241327C-5AD8-8741-B6DC-41B9916A8B0D}" srcOrd="0" destOrd="0" presId="urn:microsoft.com/office/officeart/2005/8/layout/process4"/>
    <dgm:cxn modelId="{01A28EAD-2915-B844-9894-C415B1BD0ECB}" type="presOf" srcId="{F6E12DA1-01CF-C44A-BE36-4340B0B3215D}" destId="{D8E458A6-70EE-E34D-A6F6-95E63D1DBA78}" srcOrd="0" destOrd="0" presId="urn:microsoft.com/office/officeart/2005/8/layout/process4"/>
    <dgm:cxn modelId="{086476B2-2402-4941-A9D9-73D37B1574F2}" type="presOf" srcId="{644A8ED9-DEAE-6E45-8BF4-4133A74388AF}" destId="{B7E66E1E-C6AC-AC4D-8753-25064F8752E5}" srcOrd="0" destOrd="0" presId="urn:microsoft.com/office/officeart/2005/8/layout/process4"/>
    <dgm:cxn modelId="{41F4ECB8-38CB-3D4E-8ED4-B24880F0D5BA}" srcId="{C94D381D-7BD9-E54E-8075-76C8E2D88E62}" destId="{644A8ED9-DEAE-6E45-8BF4-4133A74388AF}" srcOrd="0" destOrd="0" parTransId="{9305045C-F4CD-2346-ABD8-BF2EE148F33E}" sibTransId="{26A5429E-B866-5E43-BFD5-A923F7398784}"/>
    <dgm:cxn modelId="{92994AD8-D8E0-F146-97F0-17D0D9EDE626}" type="presOf" srcId="{9CCC1F8D-47BC-F04A-85C1-CB4DE93E882E}" destId="{267F3889-2263-DF45-A831-2146AE7DF278}" srcOrd="0" destOrd="0" presId="urn:microsoft.com/office/officeart/2005/8/layout/process4"/>
    <dgm:cxn modelId="{79739EE1-DFFA-4D4C-8A74-9A23014BD438}" srcId="{327F463A-CA3B-174C-B5B4-82010502A749}" destId="{B27025DE-990F-BA4A-98DE-C36460A1D732}" srcOrd="3" destOrd="0" parTransId="{01B89333-A195-0240-8837-EF1A9E97032A}" sibTransId="{B57180DA-9A91-ED46-BBAD-068E02740223}"/>
    <dgm:cxn modelId="{AAA4C6EA-226F-CA45-A7A7-2753152EF80E}" type="presOf" srcId="{BB656D78-34C7-EB4F-BD4A-A5F95F6275CF}" destId="{888809C9-7351-5B45-AC2F-21776D3C93FF}" srcOrd="0" destOrd="0" presId="urn:microsoft.com/office/officeart/2005/8/layout/process4"/>
    <dgm:cxn modelId="{FA8A9BFD-186D-6347-9E4D-F8B1B037B497}" type="presOf" srcId="{B27025DE-990F-BA4A-98DE-C36460A1D732}" destId="{C7E6DA85-5315-0B48-84C5-B6C7C4B250D1}" srcOrd="0" destOrd="0" presId="urn:microsoft.com/office/officeart/2005/8/layout/process4"/>
    <dgm:cxn modelId="{7E70B197-8A04-774B-93B7-3F9A59740A1D}" type="presParOf" srcId="{4E11DD6C-FD26-4B46-B608-33DFF6B20E07}" destId="{75AB45CF-19C0-F842-B35C-2DE9A1979087}" srcOrd="0" destOrd="0" presId="urn:microsoft.com/office/officeart/2005/8/layout/process4"/>
    <dgm:cxn modelId="{02DC791B-1303-2149-9448-FBA829F288B8}" type="presParOf" srcId="{75AB45CF-19C0-F842-B35C-2DE9A1979087}" destId="{946462F5-81AB-614F-8771-54291A3689F3}" srcOrd="0" destOrd="0" presId="urn:microsoft.com/office/officeart/2005/8/layout/process4"/>
    <dgm:cxn modelId="{EBE2A372-1336-D044-92C0-86E5FE144CBB}" type="presParOf" srcId="{75AB45CF-19C0-F842-B35C-2DE9A1979087}" destId="{49093EB2-98F2-BC4E-9AD1-3F71CA875D85}" srcOrd="1" destOrd="0" presId="urn:microsoft.com/office/officeart/2005/8/layout/process4"/>
    <dgm:cxn modelId="{0B0EEECC-629C-D144-B8C4-133788E4377E}" type="presParOf" srcId="{75AB45CF-19C0-F842-B35C-2DE9A1979087}" destId="{C08040C5-3D8F-BA45-8F69-856547D51B88}" srcOrd="2" destOrd="0" presId="urn:microsoft.com/office/officeart/2005/8/layout/process4"/>
    <dgm:cxn modelId="{1AF553D0-1EE0-A940-AE83-6AD129FBB475}" type="presParOf" srcId="{C08040C5-3D8F-BA45-8F69-856547D51B88}" destId="{96A52BCB-7284-6146-B632-920187F05AAB}" srcOrd="0" destOrd="0" presId="urn:microsoft.com/office/officeart/2005/8/layout/process4"/>
    <dgm:cxn modelId="{BCA427AB-A742-E64F-BA27-40DC974F888A}" type="presParOf" srcId="{4E11DD6C-FD26-4B46-B608-33DFF6B20E07}" destId="{7D387953-E07A-4E40-9E3D-1A4D1215AE9A}" srcOrd="1" destOrd="0" presId="urn:microsoft.com/office/officeart/2005/8/layout/process4"/>
    <dgm:cxn modelId="{8158A12C-01A5-B440-8D1E-E7AA36588471}" type="presParOf" srcId="{4E11DD6C-FD26-4B46-B608-33DFF6B20E07}" destId="{6CE871F6-B72D-BA40-BC21-CE12C35855CA}" srcOrd="2" destOrd="0" presId="urn:microsoft.com/office/officeart/2005/8/layout/process4"/>
    <dgm:cxn modelId="{66CEC128-2B82-3841-A902-D68C410D4A14}" type="presParOf" srcId="{6CE871F6-B72D-BA40-BC21-CE12C35855CA}" destId="{EDB9F5E0-55DC-7343-AE3E-D89274BAE368}" srcOrd="0" destOrd="0" presId="urn:microsoft.com/office/officeart/2005/8/layout/process4"/>
    <dgm:cxn modelId="{99437674-1EA1-A649-92B7-8E3CD2D55168}" type="presParOf" srcId="{6CE871F6-B72D-BA40-BC21-CE12C35855CA}" destId="{406A1F90-6641-8B4B-8416-A77565A2B2A5}" srcOrd="1" destOrd="0" presId="urn:microsoft.com/office/officeart/2005/8/layout/process4"/>
    <dgm:cxn modelId="{1DBCBA26-4046-8444-A62D-5547F17F2CFF}" type="presParOf" srcId="{6CE871F6-B72D-BA40-BC21-CE12C35855CA}" destId="{70C66B4D-D748-3144-97EB-D6A07DB3413B}" srcOrd="2" destOrd="0" presId="urn:microsoft.com/office/officeart/2005/8/layout/process4"/>
    <dgm:cxn modelId="{28A69A57-E925-E14D-A9A8-6CBAEF397E7F}" type="presParOf" srcId="{70C66B4D-D748-3144-97EB-D6A07DB3413B}" destId="{B7E66E1E-C6AC-AC4D-8753-25064F8752E5}" srcOrd="0" destOrd="0" presId="urn:microsoft.com/office/officeart/2005/8/layout/process4"/>
    <dgm:cxn modelId="{39D9CEC8-C330-DC46-BF69-A6A585A5F002}" type="presParOf" srcId="{4E11DD6C-FD26-4B46-B608-33DFF6B20E07}" destId="{4E55DB6A-ED73-6F47-8472-58AE9DA98891}" srcOrd="3" destOrd="0" presId="urn:microsoft.com/office/officeart/2005/8/layout/process4"/>
    <dgm:cxn modelId="{ABD7FD91-6128-7940-9617-AE6AC8017C4A}" type="presParOf" srcId="{4E11DD6C-FD26-4B46-B608-33DFF6B20E07}" destId="{BCD9592F-B2B9-7F43-9651-644D2B5B31EF}" srcOrd="4" destOrd="0" presId="urn:microsoft.com/office/officeart/2005/8/layout/process4"/>
    <dgm:cxn modelId="{EE5ACCD0-59F8-DB4A-B7B4-12C7D7453DDA}" type="presParOf" srcId="{BCD9592F-B2B9-7F43-9651-644D2B5B31EF}" destId="{C7E6DA85-5315-0B48-84C5-B6C7C4B250D1}" srcOrd="0" destOrd="0" presId="urn:microsoft.com/office/officeart/2005/8/layout/process4"/>
    <dgm:cxn modelId="{059F8DB7-54B3-0448-AF9E-A7B066DD3099}" type="presParOf" srcId="{BCD9592F-B2B9-7F43-9651-644D2B5B31EF}" destId="{8AFC73A4-87BC-FE4F-92DA-7CBB116D4F72}" srcOrd="1" destOrd="0" presId="urn:microsoft.com/office/officeart/2005/8/layout/process4"/>
    <dgm:cxn modelId="{03C04038-C20D-6446-B705-064A3096ED68}" type="presParOf" srcId="{BCD9592F-B2B9-7F43-9651-644D2B5B31EF}" destId="{C0975B70-76A5-7046-A7DD-D3F2284EA350}" srcOrd="2" destOrd="0" presId="urn:microsoft.com/office/officeart/2005/8/layout/process4"/>
    <dgm:cxn modelId="{028BF2F3-0A1C-144B-85BC-51D89B7BE9A4}" type="presParOf" srcId="{C0975B70-76A5-7046-A7DD-D3F2284EA350}" destId="{DACB70C3-7EE2-EF40-A092-4CB209AF018E}" srcOrd="0" destOrd="0" presId="urn:microsoft.com/office/officeart/2005/8/layout/process4"/>
    <dgm:cxn modelId="{ABB7FA94-384B-1547-A594-BE3F90439F38}" type="presParOf" srcId="{4E11DD6C-FD26-4B46-B608-33DFF6B20E07}" destId="{C06AB0CE-E6FC-7240-8C99-BCD567494D09}" srcOrd="5" destOrd="0" presId="urn:microsoft.com/office/officeart/2005/8/layout/process4"/>
    <dgm:cxn modelId="{6C5B32D8-188B-F245-B7F3-02A600BD4A0A}" type="presParOf" srcId="{4E11DD6C-FD26-4B46-B608-33DFF6B20E07}" destId="{432093DA-4007-C442-91F9-13A537CF4F6F}" srcOrd="6" destOrd="0" presId="urn:microsoft.com/office/officeart/2005/8/layout/process4"/>
    <dgm:cxn modelId="{279EC76C-25E6-D04D-B763-1F5429ED99F0}" type="presParOf" srcId="{432093DA-4007-C442-91F9-13A537CF4F6F}" destId="{6E8EC62D-6F55-8345-AD8C-CABD94C9A0D6}" srcOrd="0" destOrd="0" presId="urn:microsoft.com/office/officeart/2005/8/layout/process4"/>
    <dgm:cxn modelId="{7CFD278C-85EA-CD4E-8F59-72F051E51643}" type="presParOf" srcId="{432093DA-4007-C442-91F9-13A537CF4F6F}" destId="{CFD87F12-DDFE-E24D-8FFE-CB00F97984E4}" srcOrd="1" destOrd="0" presId="urn:microsoft.com/office/officeart/2005/8/layout/process4"/>
    <dgm:cxn modelId="{EAE1AFD9-80BF-C242-9E33-A7D6C2A2156E}" type="presParOf" srcId="{432093DA-4007-C442-91F9-13A537CF4F6F}" destId="{054C082E-6224-B448-A21A-162B9005B124}" srcOrd="2" destOrd="0" presId="urn:microsoft.com/office/officeart/2005/8/layout/process4"/>
    <dgm:cxn modelId="{B0DC30A1-D8D3-7747-845E-B61881E47D09}" type="presParOf" srcId="{054C082E-6224-B448-A21A-162B9005B124}" destId="{888809C9-7351-5B45-AC2F-21776D3C93FF}" srcOrd="0" destOrd="0" presId="urn:microsoft.com/office/officeart/2005/8/layout/process4"/>
    <dgm:cxn modelId="{54270C38-10CF-5C4B-9D6E-D5EECCCBDC4C}" type="presParOf" srcId="{4E11DD6C-FD26-4B46-B608-33DFF6B20E07}" destId="{B96E6C84-A10D-4E4D-83FA-1C96AB3C6AC7}" srcOrd="7" destOrd="0" presId="urn:microsoft.com/office/officeart/2005/8/layout/process4"/>
    <dgm:cxn modelId="{8614ADC5-4016-2643-94AD-77D01A135181}" type="presParOf" srcId="{4E11DD6C-FD26-4B46-B608-33DFF6B20E07}" destId="{424F2255-5698-0849-860B-6FE5C5EED394}" srcOrd="8" destOrd="0" presId="urn:microsoft.com/office/officeart/2005/8/layout/process4"/>
    <dgm:cxn modelId="{810CA8F5-CFBF-EF40-B6F0-0A96E815B8DD}" type="presParOf" srcId="{424F2255-5698-0849-860B-6FE5C5EED394}" destId="{29C1358A-8844-534C-9A52-51FEDA47EC1F}" srcOrd="0" destOrd="0" presId="urn:microsoft.com/office/officeart/2005/8/layout/process4"/>
    <dgm:cxn modelId="{2B3516AF-86C3-E740-8366-FB2BA1D3E7C0}" type="presParOf" srcId="{424F2255-5698-0849-860B-6FE5C5EED394}" destId="{12FB16A3-0E9E-8C4D-BE58-0F7E634CB529}" srcOrd="1" destOrd="0" presId="urn:microsoft.com/office/officeart/2005/8/layout/process4"/>
    <dgm:cxn modelId="{5BE7859F-6EB4-434C-B7B9-B207CED9C0DC}" type="presParOf" srcId="{424F2255-5698-0849-860B-6FE5C5EED394}" destId="{1CE89988-F3CA-184F-912B-E19C4A1EB6F9}" srcOrd="2" destOrd="0" presId="urn:microsoft.com/office/officeart/2005/8/layout/process4"/>
    <dgm:cxn modelId="{4A2F6A6E-5047-E84A-AD0D-25C76DC0DC8D}" type="presParOf" srcId="{1CE89988-F3CA-184F-912B-E19C4A1EB6F9}" destId="{A241327C-5AD8-8741-B6DC-41B9916A8B0D}" srcOrd="0" destOrd="0" presId="urn:microsoft.com/office/officeart/2005/8/layout/process4"/>
    <dgm:cxn modelId="{2A288587-F744-714A-96B4-2B528D0F82A1}" type="presParOf" srcId="{4E11DD6C-FD26-4B46-B608-33DFF6B20E07}" destId="{F670C4DB-30E6-3746-B3FF-0C31F047E225}" srcOrd="9" destOrd="0" presId="urn:microsoft.com/office/officeart/2005/8/layout/process4"/>
    <dgm:cxn modelId="{E803F422-7EC0-8142-98E7-FB01C97CDD9F}" type="presParOf" srcId="{4E11DD6C-FD26-4B46-B608-33DFF6B20E07}" destId="{2D60B004-E1C3-8C45-96EC-04E336AF7573}" srcOrd="10" destOrd="0" presId="urn:microsoft.com/office/officeart/2005/8/layout/process4"/>
    <dgm:cxn modelId="{1A6CC402-778D-8C46-A60B-04470CB53452}" type="presParOf" srcId="{2D60B004-E1C3-8C45-96EC-04E336AF7573}" destId="{D8E458A6-70EE-E34D-A6F6-95E63D1DBA78}" srcOrd="0" destOrd="0" presId="urn:microsoft.com/office/officeart/2005/8/layout/process4"/>
    <dgm:cxn modelId="{596E34CD-9AFF-DA47-901A-0396DB59801A}" type="presParOf" srcId="{2D60B004-E1C3-8C45-96EC-04E336AF7573}" destId="{C6072FE5-AD61-804B-893E-23542D99E42E}" srcOrd="1" destOrd="0" presId="urn:microsoft.com/office/officeart/2005/8/layout/process4"/>
    <dgm:cxn modelId="{82314A68-795A-534B-99EB-6E9A2E8EA783}" type="presParOf" srcId="{2D60B004-E1C3-8C45-96EC-04E336AF7573}" destId="{FEED5EA5-3676-8F4A-9125-402D54066C68}" srcOrd="2" destOrd="0" presId="urn:microsoft.com/office/officeart/2005/8/layout/process4"/>
    <dgm:cxn modelId="{677054AF-B8D7-2B48-B833-8DDAAA88C0BA}" type="presParOf" srcId="{FEED5EA5-3676-8F4A-9125-402D54066C68}" destId="{267F3889-2263-DF45-A831-2146AE7DF27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AAB40-352C-8345-9AB1-33D77E43337C}">
      <dsp:nvSpPr>
        <dsp:cNvPr id="0" name=""/>
        <dsp:cNvSpPr/>
      </dsp:nvSpPr>
      <dsp:spPr>
        <a:xfrm>
          <a:off x="0" y="4029425"/>
          <a:ext cx="8572500" cy="1322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循环输出</a:t>
          </a:r>
          <a:r>
            <a:rPr lang="en-US" altLang="zh-CN" sz="1600" kern="1200" dirty="0"/>
            <a:t>scanner</a:t>
          </a:r>
          <a:r>
            <a:rPr lang="zh-CN" altLang="en-US" sz="1600" kern="1200" dirty="0"/>
            <a:t>中的数据</a:t>
          </a:r>
        </a:p>
      </dsp:txBody>
      <dsp:txXfrm>
        <a:off x="0" y="4029425"/>
        <a:ext cx="8572500" cy="714175"/>
      </dsp:txXfrm>
    </dsp:sp>
    <dsp:sp modelId="{25FAD22D-07B9-774A-84AA-C48661B8BC18}">
      <dsp:nvSpPr>
        <dsp:cNvPr id="0" name=""/>
        <dsp:cNvSpPr/>
      </dsp:nvSpPr>
      <dsp:spPr>
        <a:xfrm>
          <a:off x="0" y="4717150"/>
          <a:ext cx="8572500" cy="6083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 (Result result : scanner)</a:t>
          </a:r>
        </a:p>
      </dsp:txBody>
      <dsp:txXfrm>
        <a:off x="0" y="4717150"/>
        <a:ext cx="8572500" cy="608371"/>
      </dsp:txXfrm>
    </dsp:sp>
    <dsp:sp modelId="{12FB16A3-0E9E-8C4D-BE58-0F7E634CB529}">
      <dsp:nvSpPr>
        <dsp:cNvPr id="0" name=""/>
        <dsp:cNvSpPr/>
      </dsp:nvSpPr>
      <dsp:spPr>
        <a:xfrm rot="10800000">
          <a:off x="0" y="2015185"/>
          <a:ext cx="8572500" cy="203407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获取遍历数据的</a:t>
          </a:r>
          <a:r>
            <a:rPr lang="en-US" sz="1600" kern="1200" dirty="0"/>
            <a:t>scan</a:t>
          </a:r>
          <a:r>
            <a:rPr lang="zh-CN" altLang="en-US" sz="1600" kern="1200" dirty="0"/>
            <a:t>对象</a:t>
          </a:r>
        </a:p>
      </dsp:txBody>
      <dsp:txXfrm rot="-10800000">
        <a:off x="0" y="2015185"/>
        <a:ext cx="8572500" cy="713961"/>
      </dsp:txXfrm>
    </dsp:sp>
    <dsp:sp modelId="{A241327C-5AD8-8741-B6DC-41B9916A8B0D}">
      <dsp:nvSpPr>
        <dsp:cNvPr id="0" name=""/>
        <dsp:cNvSpPr/>
      </dsp:nvSpPr>
      <dsp:spPr>
        <a:xfrm>
          <a:off x="0" y="2729147"/>
          <a:ext cx="8572500" cy="6081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ResultScanner</a:t>
          </a:r>
          <a:r>
            <a:rPr lang="en-US" sz="2000" kern="1200" dirty="0"/>
            <a:t> scanner = </a:t>
          </a:r>
          <a:r>
            <a:rPr lang="en-US" sz="2000" kern="1200" dirty="0" err="1"/>
            <a:t>table.getScanner</a:t>
          </a:r>
          <a:r>
            <a:rPr lang="en-US" sz="2000" kern="1200" dirty="0"/>
            <a:t>(new Scan())</a:t>
          </a:r>
          <a:endParaRPr lang="zh-CN" altLang="en-US" sz="2000" kern="1200" dirty="0"/>
        </a:p>
      </dsp:txBody>
      <dsp:txXfrm>
        <a:off x="0" y="2729147"/>
        <a:ext cx="8572500" cy="608189"/>
      </dsp:txXfrm>
    </dsp:sp>
    <dsp:sp modelId="{C6072FE5-AD61-804B-893E-23542D99E42E}">
      <dsp:nvSpPr>
        <dsp:cNvPr id="0" name=""/>
        <dsp:cNvSpPr/>
      </dsp:nvSpPr>
      <dsp:spPr>
        <a:xfrm rot="10800000">
          <a:off x="0" y="946"/>
          <a:ext cx="8572500" cy="203407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取得数据表对象</a:t>
          </a:r>
        </a:p>
      </dsp:txBody>
      <dsp:txXfrm rot="-10800000">
        <a:off x="0" y="946"/>
        <a:ext cx="8572500" cy="713961"/>
      </dsp:txXfrm>
    </dsp:sp>
    <dsp:sp modelId="{267F3889-2263-DF45-A831-2146AE7DF278}">
      <dsp:nvSpPr>
        <dsp:cNvPr id="0" name=""/>
        <dsp:cNvSpPr/>
      </dsp:nvSpPr>
      <dsp:spPr>
        <a:xfrm>
          <a:off x="0" y="714907"/>
          <a:ext cx="8572500" cy="6081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Table table = </a:t>
          </a:r>
          <a:r>
            <a:rPr lang="en-US" sz="2000" kern="1200" dirty="0" err="1"/>
            <a:t>connection.getTable</a:t>
          </a:r>
          <a:r>
            <a:rPr lang="en-US" sz="2000" kern="1200" dirty="0"/>
            <a:t>(</a:t>
          </a:r>
          <a:r>
            <a:rPr lang="en-US" sz="2000" kern="1200" dirty="0" err="1"/>
            <a:t>TableName.valueOf</a:t>
          </a:r>
          <a:r>
            <a:rPr lang="en-US" sz="2000" kern="1200" dirty="0"/>
            <a:t>(”</a:t>
          </a:r>
          <a:r>
            <a:rPr lang="en-US" sz="2000" kern="1200" dirty="0" err="1"/>
            <a:t>表名</a:t>
          </a:r>
          <a:r>
            <a:rPr lang="en-US" sz="2000" kern="1200" dirty="0"/>
            <a:t>"))</a:t>
          </a:r>
          <a:endParaRPr lang="zh-CN" altLang="en-US" sz="2000" kern="1200" dirty="0"/>
        </a:p>
      </dsp:txBody>
      <dsp:txXfrm>
        <a:off x="0" y="714907"/>
        <a:ext cx="8572500" cy="608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93EB2-98F2-BC4E-9AD1-3F71CA875D85}">
      <dsp:nvSpPr>
        <dsp:cNvPr id="0" name=""/>
        <dsp:cNvSpPr/>
      </dsp:nvSpPr>
      <dsp:spPr>
        <a:xfrm>
          <a:off x="0" y="4729626"/>
          <a:ext cx="8572500" cy="620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循环处理获取的行单元数据列表</a:t>
          </a:r>
        </a:p>
      </dsp:txBody>
      <dsp:txXfrm>
        <a:off x="0" y="4729626"/>
        <a:ext cx="8572500" cy="335210"/>
      </dsp:txXfrm>
    </dsp:sp>
    <dsp:sp modelId="{96A52BCB-7284-6146-B632-920187F05AAB}">
      <dsp:nvSpPr>
        <dsp:cNvPr id="0" name=""/>
        <dsp:cNvSpPr/>
      </dsp:nvSpPr>
      <dsp:spPr>
        <a:xfrm>
          <a:off x="0" y="5052421"/>
          <a:ext cx="8572500" cy="285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(Cell cell : </a:t>
          </a:r>
          <a:r>
            <a:rPr lang="en-US" sz="1700" kern="1200" dirty="0" err="1"/>
            <a:t>listCells</a:t>
          </a:r>
          <a:r>
            <a:rPr lang="en-US" sz="1700" kern="1200" dirty="0"/>
            <a:t>)</a:t>
          </a:r>
        </a:p>
      </dsp:txBody>
      <dsp:txXfrm>
        <a:off x="0" y="5052421"/>
        <a:ext cx="8572500" cy="285550"/>
      </dsp:txXfrm>
    </dsp:sp>
    <dsp:sp modelId="{406A1F90-6641-8B4B-8416-A77565A2B2A5}">
      <dsp:nvSpPr>
        <dsp:cNvPr id="0" name=""/>
        <dsp:cNvSpPr/>
      </dsp:nvSpPr>
      <dsp:spPr>
        <a:xfrm rot="10800000">
          <a:off x="0" y="3784207"/>
          <a:ext cx="8572500" cy="9547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获取行单元数据</a:t>
          </a:r>
          <a:endParaRPr lang="zh-CN" altLang="en-US" sz="1600" kern="1200" dirty="0"/>
        </a:p>
      </dsp:txBody>
      <dsp:txXfrm rot="-10800000">
        <a:off x="0" y="3784207"/>
        <a:ext cx="8572500" cy="335110"/>
      </dsp:txXfrm>
    </dsp:sp>
    <dsp:sp modelId="{B7E66E1E-C6AC-AC4D-8753-25064F8752E5}">
      <dsp:nvSpPr>
        <dsp:cNvPr id="0" name=""/>
        <dsp:cNvSpPr/>
      </dsp:nvSpPr>
      <dsp:spPr>
        <a:xfrm>
          <a:off x="0" y="4119317"/>
          <a:ext cx="8572500" cy="2854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List&lt;Cell&gt; </a:t>
          </a:r>
          <a:r>
            <a:rPr lang="en-US" sz="1600" kern="1200" dirty="0" err="1"/>
            <a:t>listCells</a:t>
          </a:r>
          <a:r>
            <a:rPr lang="en-US" sz="1600" kern="1200" dirty="0"/>
            <a:t> = </a:t>
          </a:r>
          <a:r>
            <a:rPr lang="en-US" sz="1600" kern="1200" dirty="0" err="1"/>
            <a:t>result.listCells</a:t>
          </a:r>
          <a:r>
            <a:rPr lang="en-US" sz="1600" kern="1200" dirty="0"/>
            <a:t>()</a:t>
          </a:r>
          <a:endParaRPr lang="zh-CN" altLang="en-US" sz="1600" kern="1200" dirty="0"/>
        </a:p>
      </dsp:txBody>
      <dsp:txXfrm>
        <a:off x="0" y="4119317"/>
        <a:ext cx="8572500" cy="285464"/>
      </dsp:txXfrm>
    </dsp:sp>
    <dsp:sp modelId="{8AFC73A4-87BC-FE4F-92DA-7CBB116D4F72}">
      <dsp:nvSpPr>
        <dsp:cNvPr id="0" name=""/>
        <dsp:cNvSpPr/>
      </dsp:nvSpPr>
      <dsp:spPr>
        <a:xfrm rot="10800000">
          <a:off x="0" y="2838788"/>
          <a:ext cx="8572500" cy="9547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获取行键</a:t>
          </a:r>
        </a:p>
      </dsp:txBody>
      <dsp:txXfrm rot="-10800000">
        <a:off x="0" y="2838788"/>
        <a:ext cx="8572500" cy="335110"/>
      </dsp:txXfrm>
    </dsp:sp>
    <dsp:sp modelId="{DACB70C3-7EE2-EF40-A092-4CB209AF018E}">
      <dsp:nvSpPr>
        <dsp:cNvPr id="0" name=""/>
        <dsp:cNvSpPr/>
      </dsp:nvSpPr>
      <dsp:spPr>
        <a:xfrm>
          <a:off x="0" y="3173898"/>
          <a:ext cx="8572500" cy="2854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byte[] row = </a:t>
          </a:r>
          <a:r>
            <a:rPr lang="en-US" sz="1700" kern="1200" dirty="0" err="1"/>
            <a:t>result.getRow</a:t>
          </a:r>
          <a:r>
            <a:rPr lang="en-US" sz="1700" kern="1200" dirty="0"/>
            <a:t>()</a:t>
          </a:r>
        </a:p>
      </dsp:txBody>
      <dsp:txXfrm>
        <a:off x="0" y="3173898"/>
        <a:ext cx="8572500" cy="285464"/>
      </dsp:txXfrm>
    </dsp:sp>
    <dsp:sp modelId="{CFD87F12-DDFE-E24D-8FFE-CB00F97984E4}">
      <dsp:nvSpPr>
        <dsp:cNvPr id="0" name=""/>
        <dsp:cNvSpPr/>
      </dsp:nvSpPr>
      <dsp:spPr>
        <a:xfrm rot="10800000">
          <a:off x="0" y="1893369"/>
          <a:ext cx="8572500" cy="9547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按行键查询数据</a:t>
          </a:r>
        </a:p>
      </dsp:txBody>
      <dsp:txXfrm rot="-10800000">
        <a:off x="0" y="1893369"/>
        <a:ext cx="8572500" cy="335110"/>
      </dsp:txXfrm>
    </dsp:sp>
    <dsp:sp modelId="{888809C9-7351-5B45-AC2F-21776D3C93FF}">
      <dsp:nvSpPr>
        <dsp:cNvPr id="0" name=""/>
        <dsp:cNvSpPr/>
      </dsp:nvSpPr>
      <dsp:spPr>
        <a:xfrm>
          <a:off x="0" y="2228479"/>
          <a:ext cx="8572500" cy="2854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Result result = </a:t>
          </a:r>
          <a:r>
            <a:rPr lang="en-US" sz="2000" kern="1200" dirty="0" err="1"/>
            <a:t>table.get</a:t>
          </a:r>
          <a:r>
            <a:rPr lang="en-US" sz="2000" kern="1200" dirty="0"/>
            <a:t>(get)</a:t>
          </a:r>
          <a:endParaRPr lang="zh-CN" altLang="en-US" sz="2000" kern="1200" dirty="0"/>
        </a:p>
      </dsp:txBody>
      <dsp:txXfrm>
        <a:off x="0" y="2228479"/>
        <a:ext cx="8572500" cy="285464"/>
      </dsp:txXfrm>
    </dsp:sp>
    <dsp:sp modelId="{12FB16A3-0E9E-8C4D-BE58-0F7E634CB529}">
      <dsp:nvSpPr>
        <dsp:cNvPr id="0" name=""/>
        <dsp:cNvSpPr/>
      </dsp:nvSpPr>
      <dsp:spPr>
        <a:xfrm rot="10800000">
          <a:off x="0" y="976965"/>
          <a:ext cx="8572500" cy="9547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新建一个查询对象作为查询条件</a:t>
          </a:r>
        </a:p>
      </dsp:txBody>
      <dsp:txXfrm rot="-10800000">
        <a:off x="0" y="976965"/>
        <a:ext cx="8572500" cy="335110"/>
      </dsp:txXfrm>
    </dsp:sp>
    <dsp:sp modelId="{A241327C-5AD8-8741-B6DC-41B9916A8B0D}">
      <dsp:nvSpPr>
        <dsp:cNvPr id="0" name=""/>
        <dsp:cNvSpPr/>
      </dsp:nvSpPr>
      <dsp:spPr>
        <a:xfrm>
          <a:off x="0" y="1283061"/>
          <a:ext cx="8572500" cy="2854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get = new Get(”</a:t>
          </a:r>
          <a:r>
            <a:rPr lang="en-US" sz="2000" kern="1200" dirty="0" err="1"/>
            <a:t>行键字符串</a:t>
          </a:r>
          <a:r>
            <a:rPr lang="en-US" sz="2000" kern="1200" dirty="0"/>
            <a:t>".getBytes())</a:t>
          </a:r>
          <a:endParaRPr lang="zh-CN" altLang="en-US" sz="2000" kern="1200" dirty="0"/>
        </a:p>
      </dsp:txBody>
      <dsp:txXfrm>
        <a:off x="0" y="1283061"/>
        <a:ext cx="8572500" cy="285464"/>
      </dsp:txXfrm>
    </dsp:sp>
    <dsp:sp modelId="{C6072FE5-AD61-804B-893E-23542D99E42E}">
      <dsp:nvSpPr>
        <dsp:cNvPr id="0" name=""/>
        <dsp:cNvSpPr/>
      </dsp:nvSpPr>
      <dsp:spPr>
        <a:xfrm rot="10800000">
          <a:off x="0" y="2532"/>
          <a:ext cx="8572500" cy="9547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取得一个数据表对象</a:t>
          </a:r>
        </a:p>
      </dsp:txBody>
      <dsp:txXfrm rot="-10800000">
        <a:off x="0" y="2532"/>
        <a:ext cx="8572500" cy="335110"/>
      </dsp:txXfrm>
    </dsp:sp>
    <dsp:sp modelId="{267F3889-2263-DF45-A831-2146AE7DF278}">
      <dsp:nvSpPr>
        <dsp:cNvPr id="0" name=""/>
        <dsp:cNvSpPr/>
      </dsp:nvSpPr>
      <dsp:spPr>
        <a:xfrm>
          <a:off x="0" y="337642"/>
          <a:ext cx="8572500" cy="2854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TableName</a:t>
          </a:r>
          <a:r>
            <a:rPr lang="en-US" sz="2000" kern="1200" dirty="0"/>
            <a:t> </a:t>
          </a:r>
          <a:r>
            <a:rPr lang="en-US" sz="2000" kern="1200" dirty="0" err="1"/>
            <a:t>tableName</a:t>
          </a:r>
          <a:r>
            <a:rPr lang="en-US" sz="2000" kern="1200" dirty="0"/>
            <a:t> = </a:t>
          </a:r>
          <a:r>
            <a:rPr lang="en-US" sz="2000" kern="1200" dirty="0" err="1"/>
            <a:t>TableName.valueOf</a:t>
          </a:r>
          <a:r>
            <a:rPr lang="en-US" sz="2000" kern="1200" dirty="0"/>
            <a:t>(”</a:t>
          </a:r>
          <a:r>
            <a:rPr lang="en-US" sz="2000" kern="1200" dirty="0" err="1"/>
            <a:t>表名</a:t>
          </a:r>
          <a:r>
            <a:rPr lang="en-US" sz="2000" kern="1200" dirty="0"/>
            <a:t>")</a:t>
          </a:r>
          <a:endParaRPr lang="zh-CN" altLang="en-US" sz="2000" kern="1200" dirty="0"/>
        </a:p>
      </dsp:txBody>
      <dsp:txXfrm>
        <a:off x="0" y="337642"/>
        <a:ext cx="8572500" cy="285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4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2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95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26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75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02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通过模拟面试的形式，贯彻和覆盖课堂知识点；</a:t>
            </a:r>
          </a:p>
          <a:p>
            <a:r>
              <a:rPr lang="zh-CN" altLang="en-US"/>
              <a:t>替代传统的下课前知识总结。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5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1121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58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9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23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3318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67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05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01/11/18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06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86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1187930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15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6" y="1762229"/>
            <a:ext cx="10929938" cy="155033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93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4334987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/>
        </p:nvSpPr>
        <p:spPr bwMode="auto">
          <a:xfrm>
            <a:off x="3435209" y="5571821"/>
            <a:ext cx="6032004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3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3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/>
        </p:nvSpPr>
        <p:spPr bwMode="auto">
          <a:xfrm>
            <a:off x="3435204" y="4932649"/>
            <a:ext cx="600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410910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34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58437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3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Han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13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50</a:t>
            </a:r>
            <a:r>
              <a:rPr lang="zh-CN" altLang="en-US" dirty="0"/>
              <a:t>课</a:t>
            </a:r>
            <a:r>
              <a:rPr lang="en-US" altLang="zh-Hans" dirty="0" err="1"/>
              <a:t>Hbase</a:t>
            </a:r>
            <a:r>
              <a:rPr lang="zh-CN" altLang="en-US" dirty="0"/>
              <a:t>编程与实践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187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9D5D9A-22C2-9049-9BB0-835DDC0CC0CF}"/>
              </a:ext>
            </a:extLst>
          </p:cNvPr>
          <p:cNvSpPr/>
          <p:nvPr/>
        </p:nvSpPr>
        <p:spPr>
          <a:xfrm>
            <a:off x="812751" y="1096045"/>
            <a:ext cx="11161115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 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</a:t>
            </a:r>
            <a:r>
              <a:rPr lang="en-US" altLang="zh-CN" sz="1600" dirty="0" err="1">
                <a:latin typeface="+mj-ea"/>
                <a:ea typeface="+mj-ea"/>
              </a:rPr>
              <a:t>System.out.println</a:t>
            </a:r>
            <a:r>
              <a:rPr lang="en-US" altLang="zh-CN" sz="1600" dirty="0">
                <a:latin typeface="+mj-ea"/>
                <a:ea typeface="+mj-ea"/>
              </a:rPr>
              <a:t>("---------------</a:t>
            </a:r>
            <a:r>
              <a:rPr lang="zh-CN" altLang="en-US" sz="1600" dirty="0">
                <a:latin typeface="+mj-ea"/>
                <a:ea typeface="+mj-ea"/>
              </a:rPr>
              <a:t>按行键查询表数据 </a:t>
            </a:r>
            <a:r>
              <a:rPr lang="en-US" altLang="zh-CN" sz="1600" dirty="0">
                <a:latin typeface="+mj-ea"/>
                <a:ea typeface="+mj-ea"/>
              </a:rPr>
              <a:t>START-----------------");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// </a:t>
            </a:r>
            <a:r>
              <a:rPr lang="zh-CN" altLang="en-US" sz="1600" dirty="0">
                <a:latin typeface="+mj-ea"/>
                <a:ea typeface="+mj-ea"/>
              </a:rPr>
              <a:t>取得数据表对象</a:t>
            </a:r>
          </a:p>
          <a:p>
            <a:r>
              <a:rPr lang="zh-CN" altLang="en-US" sz="1600" dirty="0">
                <a:latin typeface="+mj-ea"/>
                <a:ea typeface="+mj-ea"/>
              </a:rPr>
              <a:t>      </a:t>
            </a:r>
            <a:r>
              <a:rPr lang="en-US" altLang="zh-CN" sz="1600" dirty="0">
                <a:latin typeface="+mj-ea"/>
                <a:ea typeface="+mj-ea"/>
              </a:rPr>
              <a:t>Table table = </a:t>
            </a:r>
            <a:r>
              <a:rPr lang="en-US" altLang="zh-CN" sz="1600" dirty="0" err="1">
                <a:latin typeface="+mj-ea"/>
                <a:ea typeface="+mj-ea"/>
              </a:rPr>
              <a:t>connection.getTable</a:t>
            </a:r>
            <a:r>
              <a:rPr lang="en-US" altLang="zh-CN" sz="1600" dirty="0">
                <a:latin typeface="+mj-ea"/>
                <a:ea typeface="+mj-ea"/>
              </a:rPr>
              <a:t>(</a:t>
            </a:r>
            <a:r>
              <a:rPr lang="en-US" altLang="zh-CN" sz="1600" dirty="0" err="1">
                <a:latin typeface="+mj-ea"/>
                <a:ea typeface="+mj-ea"/>
              </a:rPr>
              <a:t>TableName.valueOf</a:t>
            </a:r>
            <a:r>
              <a:rPr lang="en-US" altLang="zh-CN" sz="1600" dirty="0">
                <a:latin typeface="+mj-ea"/>
                <a:ea typeface="+mj-ea"/>
              </a:rPr>
              <a:t>("</a:t>
            </a:r>
            <a:r>
              <a:rPr lang="en-US" altLang="zh-CN" sz="1600" dirty="0" err="1">
                <a:latin typeface="+mj-ea"/>
                <a:ea typeface="+mj-ea"/>
              </a:rPr>
              <a:t>t_book</a:t>
            </a:r>
            <a:r>
              <a:rPr lang="en-US" altLang="zh-CN" sz="1600" dirty="0">
                <a:latin typeface="+mj-ea"/>
                <a:ea typeface="+mj-ea"/>
              </a:rPr>
              <a:t>"));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// </a:t>
            </a:r>
            <a:r>
              <a:rPr lang="zh-CN" altLang="en-US" sz="1600" dirty="0">
                <a:latin typeface="+mj-ea"/>
                <a:ea typeface="+mj-ea"/>
              </a:rPr>
              <a:t>新建一个查询对象作为查询条件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      </a:t>
            </a:r>
            <a:r>
              <a:rPr lang="en-US" altLang="zh-CN" sz="1600" dirty="0">
                <a:latin typeface="+mj-ea"/>
                <a:ea typeface="+mj-ea"/>
              </a:rPr>
              <a:t>Get get = new Get("row8".getBytes());</a:t>
            </a:r>
          </a:p>
          <a:p>
            <a:r>
              <a:rPr lang="en-US" altLang="zh-CN" sz="1600" dirty="0">
                <a:latin typeface="+mj-ea"/>
                <a:ea typeface="+mj-ea"/>
              </a:rPr>
              <a:t> 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// </a:t>
            </a:r>
            <a:r>
              <a:rPr lang="zh-CN" altLang="en-US" sz="1600" dirty="0">
                <a:latin typeface="+mj-ea"/>
                <a:ea typeface="+mj-ea"/>
              </a:rPr>
              <a:t>按行键查询数据</a:t>
            </a:r>
          </a:p>
          <a:p>
            <a:r>
              <a:rPr lang="zh-CN" altLang="en-US" sz="1600" dirty="0">
                <a:latin typeface="+mj-ea"/>
                <a:ea typeface="+mj-ea"/>
              </a:rPr>
              <a:t>      </a:t>
            </a:r>
            <a:r>
              <a:rPr lang="en-US" altLang="zh-CN" sz="1600" dirty="0">
                <a:latin typeface="+mj-ea"/>
                <a:ea typeface="+mj-ea"/>
              </a:rPr>
              <a:t>Result result = </a:t>
            </a:r>
            <a:r>
              <a:rPr lang="en-US" altLang="zh-CN" sz="1600" dirty="0" err="1">
                <a:latin typeface="+mj-ea"/>
                <a:ea typeface="+mj-ea"/>
              </a:rPr>
              <a:t>table.get</a:t>
            </a:r>
            <a:r>
              <a:rPr lang="en-US" altLang="zh-CN" sz="1600" dirty="0">
                <a:latin typeface="+mj-ea"/>
                <a:ea typeface="+mj-ea"/>
              </a:rPr>
              <a:t>(get);</a:t>
            </a:r>
          </a:p>
          <a:p>
            <a:r>
              <a:rPr lang="en-US" altLang="zh-CN" sz="1600" dirty="0">
                <a:latin typeface="+mj-ea"/>
                <a:ea typeface="+mj-ea"/>
              </a:rPr>
              <a:t> 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byte[] row = </a:t>
            </a:r>
            <a:r>
              <a:rPr lang="en-US" altLang="zh-CN" sz="1600" dirty="0" err="1">
                <a:latin typeface="+mj-ea"/>
                <a:ea typeface="+mj-ea"/>
              </a:rPr>
              <a:t>result.getRow</a:t>
            </a:r>
            <a:r>
              <a:rPr lang="en-US" altLang="zh-CN" sz="1600" dirty="0">
                <a:latin typeface="+mj-ea"/>
                <a:ea typeface="+mj-ea"/>
              </a:rPr>
              <a:t>();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</a:t>
            </a:r>
            <a:r>
              <a:rPr lang="en-US" altLang="zh-CN" sz="1600" dirty="0" err="1">
                <a:latin typeface="+mj-ea"/>
                <a:ea typeface="+mj-ea"/>
              </a:rPr>
              <a:t>System.out.println</a:t>
            </a:r>
            <a:r>
              <a:rPr lang="en-US" altLang="zh-CN" sz="1600" dirty="0">
                <a:latin typeface="+mj-ea"/>
                <a:ea typeface="+mj-ea"/>
              </a:rPr>
              <a:t>("row key is:" + new String(row));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List&lt;Cell&gt; </a:t>
            </a:r>
            <a:r>
              <a:rPr lang="en-US" altLang="zh-CN" sz="1600" dirty="0" err="1">
                <a:latin typeface="+mj-ea"/>
                <a:ea typeface="+mj-ea"/>
              </a:rPr>
              <a:t>listCells</a:t>
            </a:r>
            <a:r>
              <a:rPr lang="en-US" altLang="zh-CN" sz="1600" dirty="0">
                <a:latin typeface="+mj-ea"/>
                <a:ea typeface="+mj-ea"/>
              </a:rPr>
              <a:t> = </a:t>
            </a:r>
            <a:r>
              <a:rPr lang="en-US" altLang="zh-CN" sz="1600" dirty="0" err="1">
                <a:latin typeface="+mj-ea"/>
                <a:ea typeface="+mj-ea"/>
              </a:rPr>
              <a:t>result.listCells</a:t>
            </a:r>
            <a:r>
              <a:rPr lang="en-US" altLang="zh-CN" sz="1600" dirty="0">
                <a:latin typeface="+mj-ea"/>
                <a:ea typeface="+mj-ea"/>
              </a:rPr>
              <a:t>();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for (Cell cell : </a:t>
            </a:r>
            <a:r>
              <a:rPr lang="en-US" altLang="zh-CN" sz="1600" dirty="0" err="1">
                <a:latin typeface="+mj-ea"/>
                <a:ea typeface="+mj-ea"/>
              </a:rPr>
              <a:t>listCells</a:t>
            </a:r>
            <a:r>
              <a:rPr lang="en-US" altLang="zh-CN" sz="1600" dirty="0">
                <a:latin typeface="+mj-ea"/>
                <a:ea typeface="+mj-ea"/>
              </a:rPr>
              <a:t>) {</a:t>
            </a:r>
          </a:p>
          <a:p>
            <a:r>
              <a:rPr lang="en-US" altLang="zh-CN" sz="1600" dirty="0">
                <a:latin typeface="+mj-ea"/>
                <a:ea typeface="+mj-ea"/>
              </a:rPr>
              <a:t>         byte[] </a:t>
            </a:r>
            <a:r>
              <a:rPr lang="en-US" altLang="zh-CN" sz="1600" dirty="0" err="1">
                <a:latin typeface="+mj-ea"/>
                <a:ea typeface="+mj-ea"/>
              </a:rPr>
              <a:t>familyArray</a:t>
            </a:r>
            <a:r>
              <a:rPr lang="en-US" altLang="zh-CN" sz="1600" dirty="0">
                <a:latin typeface="+mj-ea"/>
                <a:ea typeface="+mj-ea"/>
              </a:rPr>
              <a:t> = </a:t>
            </a:r>
            <a:r>
              <a:rPr lang="en-US" altLang="zh-CN" sz="1600" dirty="0" err="1">
                <a:latin typeface="+mj-ea"/>
                <a:ea typeface="+mj-ea"/>
              </a:rPr>
              <a:t>CellUtil.cloneFamily</a:t>
            </a:r>
            <a:r>
              <a:rPr lang="en-US" altLang="zh-CN" sz="1600" dirty="0">
                <a:latin typeface="+mj-ea"/>
                <a:ea typeface="+mj-ea"/>
              </a:rPr>
              <a:t>(cell);</a:t>
            </a:r>
          </a:p>
          <a:p>
            <a:r>
              <a:rPr lang="en-US" altLang="zh-CN" sz="1600" dirty="0">
                <a:latin typeface="+mj-ea"/>
                <a:ea typeface="+mj-ea"/>
              </a:rPr>
              <a:t>         byte[] </a:t>
            </a:r>
            <a:r>
              <a:rPr lang="en-US" altLang="zh-CN" sz="1600" dirty="0" err="1">
                <a:latin typeface="+mj-ea"/>
                <a:ea typeface="+mj-ea"/>
              </a:rPr>
              <a:t>qualifierArray</a:t>
            </a:r>
            <a:r>
              <a:rPr lang="en-US" altLang="zh-CN" sz="1600" dirty="0">
                <a:latin typeface="+mj-ea"/>
                <a:ea typeface="+mj-ea"/>
              </a:rPr>
              <a:t> = </a:t>
            </a:r>
            <a:r>
              <a:rPr lang="en-US" altLang="zh-CN" sz="1600" dirty="0" err="1">
                <a:latin typeface="+mj-ea"/>
                <a:ea typeface="+mj-ea"/>
              </a:rPr>
              <a:t>CellUtil.cloneQualifier</a:t>
            </a:r>
            <a:r>
              <a:rPr lang="en-US" altLang="zh-CN" sz="1600" dirty="0">
                <a:latin typeface="+mj-ea"/>
                <a:ea typeface="+mj-ea"/>
              </a:rPr>
              <a:t>(cell);</a:t>
            </a:r>
          </a:p>
          <a:p>
            <a:r>
              <a:rPr lang="en-US" altLang="zh-CN" sz="1600" dirty="0">
                <a:latin typeface="+mj-ea"/>
                <a:ea typeface="+mj-ea"/>
              </a:rPr>
              <a:t>         byte[] </a:t>
            </a:r>
            <a:r>
              <a:rPr lang="en-US" altLang="zh-CN" sz="1600" dirty="0" err="1">
                <a:latin typeface="+mj-ea"/>
                <a:ea typeface="+mj-ea"/>
              </a:rPr>
              <a:t>valueArray</a:t>
            </a:r>
            <a:r>
              <a:rPr lang="en-US" altLang="zh-CN" sz="1600" dirty="0">
                <a:latin typeface="+mj-ea"/>
                <a:ea typeface="+mj-ea"/>
              </a:rPr>
              <a:t> = </a:t>
            </a:r>
            <a:r>
              <a:rPr lang="en-US" altLang="zh-CN" sz="1600" dirty="0" err="1">
                <a:latin typeface="+mj-ea"/>
                <a:ea typeface="+mj-ea"/>
              </a:rPr>
              <a:t>CellUtil.cloneValue</a:t>
            </a:r>
            <a:r>
              <a:rPr lang="en-US" altLang="zh-CN" sz="1600" dirty="0">
                <a:latin typeface="+mj-ea"/>
                <a:ea typeface="+mj-ea"/>
              </a:rPr>
              <a:t>(cell);</a:t>
            </a:r>
          </a:p>
          <a:p>
            <a:r>
              <a:rPr lang="en-US" altLang="zh-CN" sz="1600" dirty="0">
                <a:latin typeface="+mj-ea"/>
                <a:ea typeface="+mj-ea"/>
              </a:rPr>
              <a:t>         </a:t>
            </a:r>
            <a:r>
              <a:rPr lang="en-US" altLang="zh-CN" sz="1400" dirty="0" err="1">
                <a:latin typeface="+mj-ea"/>
                <a:ea typeface="+mj-ea"/>
              </a:rPr>
              <a:t>System.out.println</a:t>
            </a:r>
            <a:r>
              <a:rPr lang="en-US" altLang="zh-CN" sz="1400" dirty="0">
                <a:latin typeface="+mj-ea"/>
                <a:ea typeface="+mj-ea"/>
              </a:rPr>
              <a:t>(new String(</a:t>
            </a:r>
            <a:r>
              <a:rPr lang="en-US" altLang="zh-CN" sz="1400" dirty="0" err="1">
                <a:latin typeface="+mj-ea"/>
                <a:ea typeface="+mj-ea"/>
              </a:rPr>
              <a:t>familyArray</a:t>
            </a:r>
            <a:r>
              <a:rPr lang="en-US" altLang="zh-CN" sz="1400" dirty="0">
                <a:latin typeface="+mj-ea"/>
                <a:ea typeface="+mj-ea"/>
              </a:rPr>
              <a:t>) + "," + new String(</a:t>
            </a:r>
            <a:r>
              <a:rPr lang="en-US" altLang="zh-CN" sz="1400" dirty="0" err="1">
                <a:latin typeface="+mj-ea"/>
                <a:ea typeface="+mj-ea"/>
              </a:rPr>
              <a:t>qualifierArray</a:t>
            </a:r>
            <a:r>
              <a:rPr lang="en-US" altLang="zh-CN" sz="1400" dirty="0">
                <a:latin typeface="+mj-ea"/>
                <a:ea typeface="+mj-ea"/>
              </a:rPr>
              <a:t>) + "," + new 	     	String(</a:t>
            </a:r>
            <a:r>
              <a:rPr lang="en-US" altLang="zh-CN" sz="1400" dirty="0" err="1">
                <a:latin typeface="+mj-ea"/>
                <a:ea typeface="+mj-ea"/>
              </a:rPr>
              <a:t>valueArray</a:t>
            </a:r>
            <a:r>
              <a:rPr lang="en-US" altLang="zh-CN" sz="1400" dirty="0">
                <a:latin typeface="+mj-ea"/>
                <a:ea typeface="+mj-ea"/>
              </a:rPr>
              <a:t>));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}</a:t>
            </a:r>
          </a:p>
          <a:p>
            <a:r>
              <a:rPr lang="en-US" altLang="zh-CN" sz="1600" dirty="0">
                <a:latin typeface="+mj-ea"/>
                <a:ea typeface="+mj-ea"/>
              </a:rPr>
              <a:t> 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</a:t>
            </a:r>
            <a:r>
              <a:rPr lang="en-US" altLang="zh-CN" sz="1600" dirty="0" err="1">
                <a:latin typeface="+mj-ea"/>
                <a:ea typeface="+mj-ea"/>
              </a:rPr>
              <a:t>System.out.println</a:t>
            </a:r>
            <a:r>
              <a:rPr lang="en-US" altLang="zh-CN" sz="1600" dirty="0">
                <a:latin typeface="+mj-ea"/>
                <a:ea typeface="+mj-ea"/>
              </a:rPr>
              <a:t>("---------------</a:t>
            </a:r>
            <a:r>
              <a:rPr lang="zh-CN" altLang="en-US" sz="1600" dirty="0">
                <a:latin typeface="+mj-ea"/>
                <a:ea typeface="+mj-ea"/>
              </a:rPr>
              <a:t>按行键查询表数据 </a:t>
            </a:r>
            <a:r>
              <a:rPr lang="en-US" altLang="zh-CN" sz="1600" dirty="0">
                <a:latin typeface="+mj-ea"/>
                <a:ea typeface="+mj-ea"/>
              </a:rPr>
              <a:t>END-----------------");</a:t>
            </a:r>
            <a:endParaRPr lang="en-US" altLang="zh-CN" sz="1600" dirty="0">
              <a:effectLst/>
              <a:latin typeface="+mj-ea"/>
              <a:ea typeface="+mj-ea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B62AE39-56DB-264A-B964-BAB46F55A740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113813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6"/>
          <p:cNvGrpSpPr>
            <a:grpSpLocks noChangeAspect="1"/>
          </p:cNvGrpSpPr>
          <p:nvPr/>
        </p:nvGrpSpPr>
        <p:grpSpPr bwMode="auto">
          <a:xfrm>
            <a:off x="2109242" y="1279477"/>
            <a:ext cx="2637024" cy="5454707"/>
            <a:chOff x="1892" y="489"/>
            <a:chExt cx="1810" cy="3744"/>
          </a:xfrm>
        </p:grpSpPr>
        <p:sp>
          <p:nvSpPr>
            <p:cNvPr id="13" name="Freeform 17"/>
            <p:cNvSpPr/>
            <p:nvPr/>
          </p:nvSpPr>
          <p:spPr bwMode="auto">
            <a:xfrm>
              <a:off x="2003" y="489"/>
              <a:ext cx="583" cy="1421"/>
            </a:xfrm>
            <a:custGeom>
              <a:avLst/>
              <a:gdLst>
                <a:gd name="T0" fmla="*/ 0 w 583"/>
                <a:gd name="T1" fmla="*/ 1421 h 1421"/>
                <a:gd name="T2" fmla="*/ 37 w 583"/>
                <a:gd name="T3" fmla="*/ 676 h 1421"/>
                <a:gd name="T4" fmla="*/ 568 w 583"/>
                <a:gd name="T5" fmla="*/ 0 h 1421"/>
                <a:gd name="T6" fmla="*/ 583 w 583"/>
                <a:gd name="T7" fmla="*/ 773 h 1421"/>
                <a:gd name="T8" fmla="*/ 432 w 583"/>
                <a:gd name="T9" fmla="*/ 941 h 1421"/>
                <a:gd name="T10" fmla="*/ 246 w 583"/>
                <a:gd name="T11" fmla="*/ 924 h 1421"/>
                <a:gd name="T12" fmla="*/ 197 w 583"/>
                <a:gd name="T13" fmla="*/ 1201 h 1421"/>
                <a:gd name="T14" fmla="*/ 0 w 583"/>
                <a:gd name="T15" fmla="*/ 142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1421">
                  <a:moveTo>
                    <a:pt x="0" y="1421"/>
                  </a:moveTo>
                  <a:lnTo>
                    <a:pt x="37" y="676"/>
                  </a:lnTo>
                  <a:lnTo>
                    <a:pt x="568" y="0"/>
                  </a:lnTo>
                  <a:lnTo>
                    <a:pt x="583" y="773"/>
                  </a:lnTo>
                  <a:lnTo>
                    <a:pt x="432" y="941"/>
                  </a:lnTo>
                  <a:lnTo>
                    <a:pt x="246" y="924"/>
                  </a:lnTo>
                  <a:lnTo>
                    <a:pt x="197" y="120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4" name="Freeform 18"/>
            <p:cNvSpPr/>
            <p:nvPr/>
          </p:nvSpPr>
          <p:spPr bwMode="auto">
            <a:xfrm>
              <a:off x="2109" y="1413"/>
              <a:ext cx="140" cy="1249"/>
            </a:xfrm>
            <a:custGeom>
              <a:avLst/>
              <a:gdLst>
                <a:gd name="T0" fmla="*/ 0 w 140"/>
                <a:gd name="T1" fmla="*/ 1249 h 1249"/>
                <a:gd name="T2" fmla="*/ 19 w 140"/>
                <a:gd name="T3" fmla="*/ 696 h 1249"/>
                <a:gd name="T4" fmla="*/ 44 w 140"/>
                <a:gd name="T5" fmla="*/ 550 h 1249"/>
                <a:gd name="T6" fmla="*/ 91 w 140"/>
                <a:gd name="T7" fmla="*/ 277 h 1249"/>
                <a:gd name="T8" fmla="*/ 140 w 140"/>
                <a:gd name="T9" fmla="*/ 0 h 1249"/>
                <a:gd name="T10" fmla="*/ 119 w 140"/>
                <a:gd name="T11" fmla="*/ 951 h 1249"/>
                <a:gd name="T12" fmla="*/ 60 w 140"/>
                <a:gd name="T13" fmla="*/ 1233 h 1249"/>
                <a:gd name="T14" fmla="*/ 0 w 140"/>
                <a:gd name="T15" fmla="*/ 1249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249">
                  <a:moveTo>
                    <a:pt x="0" y="1249"/>
                  </a:moveTo>
                  <a:lnTo>
                    <a:pt x="19" y="696"/>
                  </a:lnTo>
                  <a:lnTo>
                    <a:pt x="44" y="550"/>
                  </a:lnTo>
                  <a:lnTo>
                    <a:pt x="91" y="277"/>
                  </a:lnTo>
                  <a:lnTo>
                    <a:pt x="140" y="0"/>
                  </a:lnTo>
                  <a:lnTo>
                    <a:pt x="119" y="951"/>
                  </a:lnTo>
                  <a:lnTo>
                    <a:pt x="60" y="1233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1892" y="2389"/>
              <a:ext cx="1315" cy="1461"/>
            </a:xfrm>
            <a:custGeom>
              <a:avLst/>
              <a:gdLst>
                <a:gd name="T0" fmla="*/ 0 w 1315"/>
                <a:gd name="T1" fmla="*/ 1461 h 1461"/>
                <a:gd name="T2" fmla="*/ 59 w 1315"/>
                <a:gd name="T3" fmla="*/ 316 h 1461"/>
                <a:gd name="T4" fmla="*/ 217 w 1315"/>
                <a:gd name="T5" fmla="*/ 273 h 1461"/>
                <a:gd name="T6" fmla="*/ 277 w 1315"/>
                <a:gd name="T7" fmla="*/ 257 h 1461"/>
                <a:gd name="T8" fmla="*/ 1103 w 1315"/>
                <a:gd name="T9" fmla="*/ 32 h 1461"/>
                <a:gd name="T10" fmla="*/ 1103 w 1315"/>
                <a:gd name="T11" fmla="*/ 32 h 1461"/>
                <a:gd name="T12" fmla="*/ 1222 w 1315"/>
                <a:gd name="T13" fmla="*/ 0 h 1461"/>
                <a:gd name="T14" fmla="*/ 1315 w 1315"/>
                <a:gd name="T15" fmla="*/ 1207 h 1461"/>
                <a:gd name="T16" fmla="*/ 0 w 1315"/>
                <a:gd name="T17" fmla="*/ 1461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5" h="1461">
                  <a:moveTo>
                    <a:pt x="0" y="1461"/>
                  </a:moveTo>
                  <a:lnTo>
                    <a:pt x="59" y="316"/>
                  </a:lnTo>
                  <a:lnTo>
                    <a:pt x="217" y="273"/>
                  </a:lnTo>
                  <a:lnTo>
                    <a:pt x="277" y="257"/>
                  </a:lnTo>
                  <a:lnTo>
                    <a:pt x="1103" y="32"/>
                  </a:lnTo>
                  <a:lnTo>
                    <a:pt x="1103" y="32"/>
                  </a:lnTo>
                  <a:lnTo>
                    <a:pt x="1222" y="0"/>
                  </a:lnTo>
                  <a:lnTo>
                    <a:pt x="1315" y="1207"/>
                  </a:lnTo>
                  <a:lnTo>
                    <a:pt x="0" y="1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2003" y="1262"/>
              <a:ext cx="1567" cy="701"/>
            </a:xfrm>
            <a:custGeom>
              <a:avLst/>
              <a:gdLst>
                <a:gd name="T0" fmla="*/ 1444 w 1567"/>
                <a:gd name="T1" fmla="*/ 355 h 701"/>
                <a:gd name="T2" fmla="*/ 1462 w 1567"/>
                <a:gd name="T3" fmla="*/ 496 h 701"/>
                <a:gd name="T4" fmla="*/ 1567 w 1567"/>
                <a:gd name="T5" fmla="*/ 406 h 701"/>
                <a:gd name="T6" fmla="*/ 1444 w 1567"/>
                <a:gd name="T7" fmla="*/ 355 h 701"/>
                <a:gd name="T8" fmla="*/ 150 w 1567"/>
                <a:gd name="T9" fmla="*/ 701 h 701"/>
                <a:gd name="T10" fmla="*/ 197 w 1567"/>
                <a:gd name="T11" fmla="*/ 428 h 701"/>
                <a:gd name="T12" fmla="*/ 0 w 1567"/>
                <a:gd name="T13" fmla="*/ 648 h 701"/>
                <a:gd name="T14" fmla="*/ 150 w 1567"/>
                <a:gd name="T15" fmla="*/ 701 h 701"/>
                <a:gd name="T16" fmla="*/ 432 w 1567"/>
                <a:gd name="T17" fmla="*/ 168 h 701"/>
                <a:gd name="T18" fmla="*/ 1148 w 1567"/>
                <a:gd name="T19" fmla="*/ 233 h 701"/>
                <a:gd name="T20" fmla="*/ 583 w 1567"/>
                <a:gd name="T21" fmla="*/ 0 h 701"/>
                <a:gd name="T22" fmla="*/ 432 w 1567"/>
                <a:gd name="T23" fmla="*/ 16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7" h="701">
                  <a:moveTo>
                    <a:pt x="1444" y="355"/>
                  </a:moveTo>
                  <a:lnTo>
                    <a:pt x="1462" y="496"/>
                  </a:lnTo>
                  <a:lnTo>
                    <a:pt x="1567" y="406"/>
                  </a:lnTo>
                  <a:lnTo>
                    <a:pt x="1444" y="355"/>
                  </a:lnTo>
                  <a:close/>
                  <a:moveTo>
                    <a:pt x="150" y="701"/>
                  </a:moveTo>
                  <a:lnTo>
                    <a:pt x="197" y="428"/>
                  </a:lnTo>
                  <a:lnTo>
                    <a:pt x="0" y="648"/>
                  </a:lnTo>
                  <a:lnTo>
                    <a:pt x="150" y="701"/>
                  </a:lnTo>
                  <a:close/>
                  <a:moveTo>
                    <a:pt x="432" y="168"/>
                  </a:moveTo>
                  <a:lnTo>
                    <a:pt x="1148" y="233"/>
                  </a:lnTo>
                  <a:lnTo>
                    <a:pt x="583" y="0"/>
                  </a:lnTo>
                  <a:lnTo>
                    <a:pt x="432" y="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2169" y="2364"/>
              <a:ext cx="1384" cy="383"/>
            </a:xfrm>
            <a:custGeom>
              <a:avLst/>
              <a:gdLst>
                <a:gd name="T0" fmla="*/ 981 w 1384"/>
                <a:gd name="T1" fmla="*/ 69 h 383"/>
                <a:gd name="T2" fmla="*/ 1234 w 1384"/>
                <a:gd name="T3" fmla="*/ 383 h 383"/>
                <a:gd name="T4" fmla="*/ 1384 w 1384"/>
                <a:gd name="T5" fmla="*/ 100 h 383"/>
                <a:gd name="T6" fmla="*/ 981 w 1384"/>
                <a:gd name="T7" fmla="*/ 69 h 383"/>
                <a:gd name="T8" fmla="*/ 0 w 1384"/>
                <a:gd name="T9" fmla="*/ 282 h 383"/>
                <a:gd name="T10" fmla="*/ 826 w 1384"/>
                <a:gd name="T11" fmla="*/ 57 h 383"/>
                <a:gd name="T12" fmla="*/ 59 w 1384"/>
                <a:gd name="T13" fmla="*/ 0 h 383"/>
                <a:gd name="T14" fmla="*/ 0 w 1384"/>
                <a:gd name="T15" fmla="*/ 2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383">
                  <a:moveTo>
                    <a:pt x="981" y="69"/>
                  </a:moveTo>
                  <a:lnTo>
                    <a:pt x="1234" y="383"/>
                  </a:lnTo>
                  <a:lnTo>
                    <a:pt x="1384" y="100"/>
                  </a:lnTo>
                  <a:lnTo>
                    <a:pt x="981" y="69"/>
                  </a:lnTo>
                  <a:close/>
                  <a:moveTo>
                    <a:pt x="0" y="282"/>
                  </a:moveTo>
                  <a:lnTo>
                    <a:pt x="826" y="57"/>
                  </a:lnTo>
                  <a:lnTo>
                    <a:pt x="59" y="0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1892" y="3596"/>
              <a:ext cx="1810" cy="637"/>
            </a:xfrm>
            <a:custGeom>
              <a:avLst/>
              <a:gdLst>
                <a:gd name="T0" fmla="*/ 0 w 1810"/>
                <a:gd name="T1" fmla="*/ 254 h 637"/>
                <a:gd name="T2" fmla="*/ 1315 w 1810"/>
                <a:gd name="T3" fmla="*/ 0 h 637"/>
                <a:gd name="T4" fmla="*/ 1810 w 1810"/>
                <a:gd name="T5" fmla="*/ 450 h 637"/>
                <a:gd name="T6" fmla="*/ 639 w 1810"/>
                <a:gd name="T7" fmla="*/ 637 h 637"/>
                <a:gd name="T8" fmla="*/ 0 w 1810"/>
                <a:gd name="T9" fmla="*/ 254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637">
                  <a:moveTo>
                    <a:pt x="0" y="254"/>
                  </a:moveTo>
                  <a:lnTo>
                    <a:pt x="1315" y="0"/>
                  </a:lnTo>
                  <a:lnTo>
                    <a:pt x="1810" y="450"/>
                  </a:lnTo>
                  <a:lnTo>
                    <a:pt x="639" y="637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9" name="Freeform 23"/>
            <p:cNvSpPr/>
            <p:nvPr/>
          </p:nvSpPr>
          <p:spPr bwMode="auto">
            <a:xfrm>
              <a:off x="2571" y="489"/>
              <a:ext cx="999" cy="1179"/>
            </a:xfrm>
            <a:custGeom>
              <a:avLst/>
              <a:gdLst>
                <a:gd name="T0" fmla="*/ 15 w 999"/>
                <a:gd name="T1" fmla="*/ 773 h 1179"/>
                <a:gd name="T2" fmla="*/ 0 w 999"/>
                <a:gd name="T3" fmla="*/ 0 h 1179"/>
                <a:gd name="T4" fmla="*/ 894 w 999"/>
                <a:gd name="T5" fmla="*/ 422 h 1179"/>
                <a:gd name="T6" fmla="*/ 999 w 999"/>
                <a:gd name="T7" fmla="*/ 1179 h 1179"/>
                <a:gd name="T8" fmla="*/ 876 w 999"/>
                <a:gd name="T9" fmla="*/ 1128 h 1179"/>
                <a:gd name="T10" fmla="*/ 864 w 999"/>
                <a:gd name="T11" fmla="*/ 1032 h 1179"/>
                <a:gd name="T12" fmla="*/ 580 w 999"/>
                <a:gd name="T13" fmla="*/ 1006 h 1179"/>
                <a:gd name="T14" fmla="*/ 580 w 999"/>
                <a:gd name="T15" fmla="*/ 1006 h 1179"/>
                <a:gd name="T16" fmla="*/ 15 w 999"/>
                <a:gd name="T17" fmla="*/ 773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1179">
                  <a:moveTo>
                    <a:pt x="15" y="773"/>
                  </a:moveTo>
                  <a:lnTo>
                    <a:pt x="0" y="0"/>
                  </a:lnTo>
                  <a:lnTo>
                    <a:pt x="894" y="422"/>
                  </a:lnTo>
                  <a:lnTo>
                    <a:pt x="999" y="1179"/>
                  </a:lnTo>
                  <a:lnTo>
                    <a:pt x="876" y="1128"/>
                  </a:lnTo>
                  <a:lnTo>
                    <a:pt x="864" y="1032"/>
                  </a:lnTo>
                  <a:lnTo>
                    <a:pt x="580" y="1006"/>
                  </a:lnTo>
                  <a:lnTo>
                    <a:pt x="580" y="1006"/>
                  </a:lnTo>
                  <a:lnTo>
                    <a:pt x="15" y="7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20" name="Freeform 24"/>
            <p:cNvSpPr/>
            <p:nvPr/>
          </p:nvSpPr>
          <p:spPr bwMode="auto">
            <a:xfrm>
              <a:off x="2228" y="1413"/>
              <a:ext cx="1325" cy="1051"/>
            </a:xfrm>
            <a:custGeom>
              <a:avLst/>
              <a:gdLst>
                <a:gd name="T0" fmla="*/ 0 w 1325"/>
                <a:gd name="T1" fmla="*/ 951 h 1051"/>
                <a:gd name="T2" fmla="*/ 21 w 1325"/>
                <a:gd name="T3" fmla="*/ 0 h 1051"/>
                <a:gd name="T4" fmla="*/ 207 w 1325"/>
                <a:gd name="T5" fmla="*/ 17 h 1051"/>
                <a:gd name="T6" fmla="*/ 923 w 1325"/>
                <a:gd name="T7" fmla="*/ 82 h 1051"/>
                <a:gd name="T8" fmla="*/ 923 w 1325"/>
                <a:gd name="T9" fmla="*/ 82 h 1051"/>
                <a:gd name="T10" fmla="*/ 1207 w 1325"/>
                <a:gd name="T11" fmla="*/ 108 h 1051"/>
                <a:gd name="T12" fmla="*/ 1219 w 1325"/>
                <a:gd name="T13" fmla="*/ 204 h 1051"/>
                <a:gd name="T14" fmla="*/ 1237 w 1325"/>
                <a:gd name="T15" fmla="*/ 345 h 1051"/>
                <a:gd name="T16" fmla="*/ 1325 w 1325"/>
                <a:gd name="T17" fmla="*/ 1051 h 1051"/>
                <a:gd name="T18" fmla="*/ 922 w 1325"/>
                <a:gd name="T19" fmla="*/ 1020 h 1051"/>
                <a:gd name="T20" fmla="*/ 886 w 1325"/>
                <a:gd name="T21" fmla="*/ 976 h 1051"/>
                <a:gd name="T22" fmla="*/ 767 w 1325"/>
                <a:gd name="T23" fmla="*/ 1008 h 1051"/>
                <a:gd name="T24" fmla="*/ 767 w 1325"/>
                <a:gd name="T25" fmla="*/ 1008 h 1051"/>
                <a:gd name="T26" fmla="*/ 0 w 1325"/>
                <a:gd name="T27" fmla="*/ 95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5" h="1051">
                  <a:moveTo>
                    <a:pt x="0" y="951"/>
                  </a:moveTo>
                  <a:lnTo>
                    <a:pt x="21" y="0"/>
                  </a:lnTo>
                  <a:lnTo>
                    <a:pt x="207" y="17"/>
                  </a:lnTo>
                  <a:lnTo>
                    <a:pt x="923" y="82"/>
                  </a:lnTo>
                  <a:lnTo>
                    <a:pt x="923" y="82"/>
                  </a:lnTo>
                  <a:lnTo>
                    <a:pt x="1207" y="108"/>
                  </a:lnTo>
                  <a:lnTo>
                    <a:pt x="1219" y="204"/>
                  </a:lnTo>
                  <a:lnTo>
                    <a:pt x="1237" y="345"/>
                  </a:lnTo>
                  <a:lnTo>
                    <a:pt x="1325" y="1051"/>
                  </a:lnTo>
                  <a:lnTo>
                    <a:pt x="922" y="1020"/>
                  </a:lnTo>
                  <a:lnTo>
                    <a:pt x="886" y="976"/>
                  </a:lnTo>
                  <a:lnTo>
                    <a:pt x="767" y="1008"/>
                  </a:lnTo>
                  <a:lnTo>
                    <a:pt x="767" y="1008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21" name="Freeform 25"/>
            <p:cNvSpPr/>
            <p:nvPr/>
          </p:nvSpPr>
          <p:spPr bwMode="auto">
            <a:xfrm>
              <a:off x="3114" y="2389"/>
              <a:ext cx="588" cy="1657"/>
            </a:xfrm>
            <a:custGeom>
              <a:avLst/>
              <a:gdLst>
                <a:gd name="T0" fmla="*/ 93 w 588"/>
                <a:gd name="T1" fmla="*/ 1207 h 1657"/>
                <a:gd name="T2" fmla="*/ 0 w 588"/>
                <a:gd name="T3" fmla="*/ 0 h 1657"/>
                <a:gd name="T4" fmla="*/ 36 w 588"/>
                <a:gd name="T5" fmla="*/ 44 h 1657"/>
                <a:gd name="T6" fmla="*/ 289 w 588"/>
                <a:gd name="T7" fmla="*/ 358 h 1657"/>
                <a:gd name="T8" fmla="*/ 456 w 588"/>
                <a:gd name="T9" fmla="*/ 564 h 1657"/>
                <a:gd name="T10" fmla="*/ 588 w 588"/>
                <a:gd name="T11" fmla="*/ 1657 h 1657"/>
                <a:gd name="T12" fmla="*/ 93 w 588"/>
                <a:gd name="T13" fmla="*/ 1207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657">
                  <a:moveTo>
                    <a:pt x="93" y="1207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289" y="358"/>
                  </a:lnTo>
                  <a:lnTo>
                    <a:pt x="456" y="564"/>
                  </a:lnTo>
                  <a:lnTo>
                    <a:pt x="588" y="1657"/>
                  </a:lnTo>
                  <a:lnTo>
                    <a:pt x="93" y="120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357699" y="1924006"/>
            <a:ext cx="6008898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获取对象如何定义？</a:t>
            </a:r>
          </a:p>
        </p:txBody>
      </p:sp>
      <p:sp>
        <p:nvSpPr>
          <p:cNvPr id="31" name="Oval 30"/>
          <p:cNvSpPr/>
          <p:nvPr/>
        </p:nvSpPr>
        <p:spPr>
          <a:xfrm>
            <a:off x="5381821" y="1924005"/>
            <a:ext cx="771483" cy="7714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357699" y="2963441"/>
            <a:ext cx="5778488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如何执行查询并获取结果集？</a:t>
            </a:r>
          </a:p>
        </p:txBody>
      </p:sp>
      <p:sp>
        <p:nvSpPr>
          <p:cNvPr id="34" name="Oval 33"/>
          <p:cNvSpPr/>
          <p:nvPr/>
        </p:nvSpPr>
        <p:spPr>
          <a:xfrm>
            <a:off x="5381821" y="2963441"/>
            <a:ext cx="771483" cy="7714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37" y="2149021"/>
            <a:ext cx="321451" cy="32145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37" y="3206883"/>
            <a:ext cx="321451" cy="321451"/>
          </a:xfrm>
          <a:prstGeom prst="rect">
            <a:avLst/>
          </a:prstGeom>
        </p:spPr>
      </p:pic>
      <p:pic>
        <p:nvPicPr>
          <p:cNvPr id="22" name="Picture 35">
            <a:extLst>
              <a:ext uri="{FF2B5EF4-FFF2-40B4-BE49-F238E27FC236}">
                <a16:creationId xmlns:a16="http://schemas.microsoft.com/office/drawing/2014/main" id="{262ACDCA-7CB4-1341-BEFB-120635361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77" y="4048373"/>
            <a:ext cx="321451" cy="321451"/>
          </a:xfrm>
          <a:prstGeom prst="rect">
            <a:avLst/>
          </a:prstGeom>
        </p:spPr>
      </p:pic>
      <p:sp>
        <p:nvSpPr>
          <p:cNvPr id="23" name="TextBox 29">
            <a:extLst>
              <a:ext uri="{FF2B5EF4-FFF2-40B4-BE49-F238E27FC236}">
                <a16:creationId xmlns:a16="http://schemas.microsoft.com/office/drawing/2014/main" id="{23DBE071-4594-294D-BDB3-2DC77BD33E0C}"/>
              </a:ext>
            </a:extLst>
          </p:cNvPr>
          <p:cNvSpPr txBox="1"/>
          <p:nvPr/>
        </p:nvSpPr>
        <p:spPr>
          <a:xfrm>
            <a:off x="6397141" y="4313935"/>
            <a:ext cx="5192922" cy="48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如何获取当前获得的数据？</a:t>
            </a:r>
          </a:p>
        </p:txBody>
      </p:sp>
      <p:sp>
        <p:nvSpPr>
          <p:cNvPr id="24" name="Oval 30">
            <a:extLst>
              <a:ext uri="{FF2B5EF4-FFF2-40B4-BE49-F238E27FC236}">
                <a16:creationId xmlns:a16="http://schemas.microsoft.com/office/drawing/2014/main" id="{1552DAA7-9FD4-634C-8B4E-49DE34E9E42B}"/>
              </a:ext>
            </a:extLst>
          </p:cNvPr>
          <p:cNvSpPr/>
          <p:nvPr/>
        </p:nvSpPr>
        <p:spPr>
          <a:xfrm>
            <a:off x="5421263" y="4313934"/>
            <a:ext cx="771483" cy="7714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E02DA0B4-D286-9F49-A476-B249B19124E7}"/>
              </a:ext>
            </a:extLst>
          </p:cNvPr>
          <p:cNvSpPr txBox="1"/>
          <p:nvPr/>
        </p:nvSpPr>
        <p:spPr>
          <a:xfrm>
            <a:off x="6397141" y="5353370"/>
            <a:ext cx="5192922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如何获取列族名？</a:t>
            </a:r>
          </a:p>
        </p:txBody>
      </p:sp>
      <p:sp>
        <p:nvSpPr>
          <p:cNvPr id="26" name="Oval 33">
            <a:extLst>
              <a:ext uri="{FF2B5EF4-FFF2-40B4-BE49-F238E27FC236}">
                <a16:creationId xmlns:a16="http://schemas.microsoft.com/office/drawing/2014/main" id="{93B43766-F785-6D4C-B196-1545FD88B5E2}"/>
              </a:ext>
            </a:extLst>
          </p:cNvPr>
          <p:cNvSpPr/>
          <p:nvPr/>
        </p:nvSpPr>
        <p:spPr>
          <a:xfrm>
            <a:off x="5421263" y="5353370"/>
            <a:ext cx="771483" cy="7714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5">
            <a:extLst>
              <a:ext uri="{FF2B5EF4-FFF2-40B4-BE49-F238E27FC236}">
                <a16:creationId xmlns:a16="http://schemas.microsoft.com/office/drawing/2014/main" id="{6F43CBA3-50CA-BC40-8E92-307007321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79" y="4538950"/>
            <a:ext cx="321451" cy="321451"/>
          </a:xfrm>
          <a:prstGeom prst="rect">
            <a:avLst/>
          </a:prstGeom>
        </p:spPr>
      </p:pic>
      <p:pic>
        <p:nvPicPr>
          <p:cNvPr id="28" name="Picture 36">
            <a:extLst>
              <a:ext uri="{FF2B5EF4-FFF2-40B4-BE49-F238E27FC236}">
                <a16:creationId xmlns:a16="http://schemas.microsoft.com/office/drawing/2014/main" id="{0D53C84D-9640-674F-9051-8E3E0AF97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79" y="5596812"/>
            <a:ext cx="321451" cy="321451"/>
          </a:xfrm>
          <a:prstGeom prst="rect">
            <a:avLst/>
          </a:prstGeom>
        </p:spPr>
      </p:pic>
      <p:sp>
        <p:nvSpPr>
          <p:cNvPr id="29" name="标题 1">
            <a:extLst>
              <a:ext uri="{FF2B5EF4-FFF2-40B4-BE49-F238E27FC236}">
                <a16:creationId xmlns:a16="http://schemas.microsoft.com/office/drawing/2014/main" id="{58AE91B0-31CB-5048-88AA-97DEB682D8A3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课堂检测</a:t>
            </a:r>
          </a:p>
        </p:txBody>
      </p:sp>
    </p:spTree>
    <p:extLst>
      <p:ext uri="{BB962C8B-B14F-4D97-AF65-F5344CB8AC3E}">
        <p14:creationId xmlns:p14="http://schemas.microsoft.com/office/powerpoint/2010/main" val="244083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24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675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976198" y="1771650"/>
            <a:ext cx="9357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r>
              <a:rPr lang="en-US" altLang="zh-CN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HBAS</a:t>
            </a:r>
            <a:r>
              <a:rPr lang="en-US" altLang="zh-Hans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</a:t>
            </a:r>
            <a:r>
              <a:rPr lang="zh-CN" altLang="en-US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遍历表</a:t>
            </a:r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" y="3894455"/>
            <a:ext cx="4790440" cy="3296285"/>
          </a:xfrm>
          <a:prstGeom prst="rect">
            <a:avLst/>
          </a:prstGeom>
        </p:spPr>
      </p:pic>
      <p:sp>
        <p:nvSpPr>
          <p:cNvPr id="5" name="TextBox 22"/>
          <p:cNvSpPr txBox="1"/>
          <p:nvPr/>
        </p:nvSpPr>
        <p:spPr>
          <a:xfrm>
            <a:off x="1813564" y="1512448"/>
            <a:ext cx="1800493" cy="6924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01</a:t>
            </a:r>
            <a:endParaRPr lang="zh-CN" altLang="en-US" sz="39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241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210" y="1021443"/>
            <a:ext cx="920458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初始化对象：</a:t>
            </a:r>
          </a:p>
          <a:p>
            <a:endParaRPr lang="en-US" altLang="zh-CN" b="1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取得一个数据库配置对象</a:t>
            </a:r>
            <a:r>
              <a:rPr lang="en-US" altLang="zh-CN" b="1" dirty="0">
                <a:latin typeface="+mj-ea"/>
                <a:ea typeface="+mj-ea"/>
              </a:rPr>
              <a:t>Configuration</a:t>
            </a:r>
          </a:p>
          <a:p>
            <a:pPr marL="982980" lvl="1" indent="-342900">
              <a:buFont typeface="+mj-ea"/>
              <a:buAutoNum type="circleNumDbPlain"/>
            </a:pPr>
            <a:r>
              <a:rPr lang="en-US" altLang="zh-CN" dirty="0">
                <a:latin typeface="+mj-ea"/>
                <a:ea typeface="+mj-ea"/>
              </a:rPr>
              <a:t>Configuration </a:t>
            </a:r>
            <a:r>
              <a:rPr lang="en-US" altLang="zh-CN" dirty="0" err="1">
                <a:latin typeface="+mj-ea"/>
                <a:ea typeface="+mj-ea"/>
              </a:rPr>
              <a:t>conf</a:t>
            </a:r>
            <a:r>
              <a:rPr lang="en-US" altLang="zh-CN" dirty="0">
                <a:latin typeface="+mj-ea"/>
                <a:ea typeface="+mj-ea"/>
              </a:rPr>
              <a:t> = </a:t>
            </a:r>
            <a:r>
              <a:rPr lang="en-US" altLang="zh-CN" dirty="0" err="1">
                <a:latin typeface="+mj-ea"/>
                <a:ea typeface="+mj-ea"/>
              </a:rPr>
              <a:t>HBaseConfiguration.create</a:t>
            </a:r>
            <a:r>
              <a:rPr lang="en-US" altLang="zh-CN" dirty="0">
                <a:latin typeface="+mj-ea"/>
                <a:ea typeface="+mj-ea"/>
              </a:rPr>
              <a:t>();</a:t>
            </a:r>
          </a:p>
          <a:p>
            <a:pPr marL="982980" lvl="1" indent="-342900">
              <a:buFont typeface="+mj-ea"/>
              <a:buAutoNum type="circleNumDbPlain"/>
            </a:pPr>
            <a:r>
              <a:rPr lang="en-US" altLang="zh-CN" dirty="0" err="1">
                <a:latin typeface="+mj-ea"/>
                <a:ea typeface="+mj-ea"/>
              </a:rPr>
              <a:t>conf.set</a:t>
            </a:r>
            <a:r>
              <a:rPr lang="en-US" altLang="zh-CN" dirty="0">
                <a:latin typeface="+mj-ea"/>
                <a:ea typeface="+mj-ea"/>
              </a:rPr>
              <a:t>("</a:t>
            </a:r>
            <a:r>
              <a:rPr lang="en-US" altLang="zh-CN" dirty="0" err="1">
                <a:solidFill>
                  <a:srgbClr val="0000FF"/>
                </a:solidFill>
                <a:latin typeface="+mj-ea"/>
                <a:ea typeface="+mj-ea"/>
              </a:rPr>
              <a:t>hbase.zookeeper.quorum</a:t>
            </a:r>
            <a:r>
              <a:rPr lang="en-US" altLang="zh-CN" dirty="0">
                <a:latin typeface="+mj-ea"/>
                <a:ea typeface="+mj-ea"/>
              </a:rPr>
              <a:t>", "hadoop:2181")</a:t>
            </a:r>
          </a:p>
          <a:p>
            <a:pPr lvl="1" indent="0"/>
            <a:endParaRPr lang="en-US" altLang="zh-CN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创建连接对象</a:t>
            </a:r>
            <a:r>
              <a:rPr lang="en-US" altLang="zh-CN" b="1" dirty="0">
                <a:latin typeface="+mj-ea"/>
                <a:ea typeface="+mj-ea"/>
              </a:rPr>
              <a:t>Connection</a:t>
            </a:r>
          </a:p>
          <a:p>
            <a:pPr marL="982980" lvl="1" indent="-342900">
              <a:buFont typeface="+mj-ea"/>
              <a:buAutoNum type="circleNumDbPlain"/>
            </a:pPr>
            <a:r>
              <a:rPr lang="en-US" altLang="zh-CN" dirty="0">
                <a:latin typeface="+mj-ea"/>
                <a:ea typeface="+mj-ea"/>
              </a:rPr>
              <a:t>Connection  connection = </a:t>
            </a:r>
            <a:r>
              <a:rPr lang="en-US" altLang="zh-CN" dirty="0" err="1">
                <a:latin typeface="+mj-ea"/>
                <a:ea typeface="+mj-ea"/>
              </a:rPr>
              <a:t>ConnectionFactory.createConnection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+mj-ea"/>
                <a:ea typeface="+mj-ea"/>
              </a:rPr>
              <a:t>conf</a:t>
            </a:r>
            <a:r>
              <a:rPr lang="en-US" altLang="zh-CN" dirty="0">
                <a:latin typeface="+mj-ea"/>
                <a:ea typeface="+mj-ea"/>
              </a:rPr>
              <a:t>)</a:t>
            </a:r>
          </a:p>
          <a:p>
            <a:pPr lvl="1" indent="0"/>
            <a:endParaRPr lang="en-US" altLang="zh-CN" b="1" dirty="0">
              <a:latin typeface="+mj-ea"/>
              <a:ea typeface="+mj-ea"/>
            </a:endParaRPr>
          </a:p>
          <a:p>
            <a:pPr lvl="1" indent="0"/>
            <a:r>
              <a:rPr lang="zh-CN" altLang="en-US" dirty="0">
                <a:latin typeface="+mj-ea"/>
                <a:ea typeface="+mj-ea"/>
              </a:rPr>
              <a:t>通过传入配置对象生成连接对象</a:t>
            </a:r>
            <a:endParaRPr lang="en-US" altLang="zh-CN" dirty="0">
              <a:latin typeface="+mj-ea"/>
              <a:ea typeface="+mj-ea"/>
            </a:endParaRPr>
          </a:p>
          <a:p>
            <a:pPr lvl="1" indent="0"/>
            <a:r>
              <a:rPr lang="en-US" altLang="zh-CN" dirty="0" err="1">
                <a:latin typeface="+mj-ea"/>
                <a:ea typeface="+mj-ea"/>
              </a:rPr>
              <a:t>ConnectionFactory</a:t>
            </a:r>
            <a:r>
              <a:rPr lang="zh-Hans" altLang="en-US" dirty="0">
                <a:latin typeface="+mj-ea"/>
                <a:ea typeface="+mj-ea"/>
              </a:rPr>
              <a:t>  </a:t>
            </a:r>
            <a:r>
              <a:rPr lang="zh-CN" altLang="en-US" dirty="0">
                <a:latin typeface="+mj-ea"/>
                <a:ea typeface="+mj-ea"/>
              </a:rPr>
              <a:t>连接对象工厂类</a:t>
            </a:r>
            <a:endParaRPr lang="en-US" altLang="zh-CN" dirty="0">
              <a:latin typeface="+mj-ea"/>
              <a:ea typeface="+mj-ea"/>
            </a:endParaRPr>
          </a:p>
          <a:p>
            <a:pPr lvl="1" indent="0"/>
            <a:r>
              <a:rPr lang="en-US" altLang="zh-CN" dirty="0" err="1">
                <a:latin typeface="+mj-ea"/>
                <a:ea typeface="+mj-ea"/>
              </a:rPr>
              <a:t>createConnection</a:t>
            </a:r>
            <a:r>
              <a:rPr lang="en-US" altLang="zh-CN" dirty="0">
                <a:latin typeface="+mj-ea"/>
                <a:ea typeface="+mj-ea"/>
              </a:rPr>
              <a:t>()  </a:t>
            </a:r>
            <a:r>
              <a:rPr lang="zh-CN" altLang="en-US" dirty="0">
                <a:latin typeface="+mj-ea"/>
                <a:ea typeface="+mj-ea"/>
              </a:rPr>
              <a:t>创建连接对象的静态方法</a:t>
            </a:r>
            <a:endParaRPr lang="en-US" altLang="zh-CN" b="1" dirty="0">
              <a:latin typeface="+mj-ea"/>
              <a:ea typeface="+mj-ea"/>
            </a:endParaRPr>
          </a:p>
          <a:p>
            <a:pPr lvl="1" indent="0"/>
            <a:endParaRPr lang="en-US" altLang="zh-CN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取得一个数据库元数据操作对象</a:t>
            </a:r>
            <a:r>
              <a:rPr lang="en-US" altLang="zh-CN" b="1" dirty="0">
                <a:latin typeface="+mj-ea"/>
                <a:ea typeface="+mj-ea"/>
              </a:rPr>
              <a:t>Admin</a:t>
            </a:r>
          </a:p>
          <a:p>
            <a:pPr marL="982980" lvl="1" indent="-342900">
              <a:buFont typeface="+mj-ea"/>
              <a:buAutoNum type="circleNumDbPlain"/>
            </a:pPr>
            <a:r>
              <a:rPr lang="en-US" altLang="zh-CN" dirty="0">
                <a:latin typeface="+mj-ea"/>
                <a:ea typeface="+mj-ea"/>
              </a:rPr>
              <a:t>Admin  </a:t>
            </a:r>
            <a:r>
              <a:rPr lang="en-US" altLang="zh-CN" u="sng" dirty="0">
                <a:latin typeface="+mj-ea"/>
                <a:ea typeface="+mj-ea"/>
              </a:rPr>
              <a:t>admin</a:t>
            </a:r>
            <a:r>
              <a:rPr lang="en-US" altLang="zh-CN" dirty="0">
                <a:latin typeface="+mj-ea"/>
                <a:ea typeface="+mj-ea"/>
              </a:rPr>
              <a:t> = </a:t>
            </a:r>
            <a:r>
              <a:rPr lang="en-US" altLang="zh-CN" dirty="0" err="1">
                <a:latin typeface="+mj-ea"/>
                <a:ea typeface="+mj-ea"/>
              </a:rPr>
              <a:t>connection.getAdmin</a:t>
            </a:r>
            <a:r>
              <a:rPr lang="en-US" altLang="zh-CN" dirty="0">
                <a:latin typeface="+mj-ea"/>
                <a:ea typeface="+mj-ea"/>
              </a:rPr>
              <a:t>()</a:t>
            </a:r>
          </a:p>
          <a:p>
            <a:pPr lvl="1" indent="0"/>
            <a:r>
              <a:rPr lang="zh-CN" altLang="en-US" dirty="0">
                <a:latin typeface="+mj-ea"/>
                <a:ea typeface="+mj-ea"/>
              </a:rPr>
              <a:t>通过</a:t>
            </a:r>
            <a:r>
              <a:rPr lang="en-US" altLang="zh-CN" dirty="0">
                <a:latin typeface="+mj-ea"/>
                <a:ea typeface="+mj-ea"/>
              </a:rPr>
              <a:t>Admin</a:t>
            </a:r>
            <a:r>
              <a:rPr lang="zh-CN" altLang="en-US" dirty="0">
                <a:latin typeface="+mj-ea"/>
                <a:ea typeface="+mj-ea"/>
              </a:rPr>
              <a:t>可以操作数据库，如在</a:t>
            </a:r>
            <a:r>
              <a:rPr lang="en-US" altLang="zh-CN" dirty="0" err="1">
                <a:latin typeface="+mj-ea"/>
                <a:ea typeface="+mj-ea"/>
              </a:rPr>
              <a:t>Hbase</a:t>
            </a:r>
            <a:r>
              <a:rPr lang="zh-CN" altLang="en-US" dirty="0">
                <a:latin typeface="+mj-ea"/>
                <a:ea typeface="+mj-ea"/>
              </a:rPr>
              <a:t>数据库中创建表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F0519A2-C0EB-BE46-85EF-FF74E7676665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编程对象初始化</a:t>
            </a:r>
          </a:p>
        </p:txBody>
      </p:sp>
    </p:spTree>
    <p:extLst>
      <p:ext uri="{BB962C8B-B14F-4D97-AF65-F5344CB8AC3E}">
        <p14:creationId xmlns:p14="http://schemas.microsoft.com/office/powerpoint/2010/main" val="28529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830E5598-EAE1-CE41-9B34-65790441A7DB}"/>
              </a:ext>
            </a:extLst>
          </p:cNvPr>
          <p:cNvSpPr>
            <a:spLocks noGrp="1"/>
          </p:cNvSpPr>
          <p:nvPr/>
        </p:nvSpPr>
        <p:spPr>
          <a:xfrm>
            <a:off x="7149455" y="303957"/>
            <a:ext cx="547956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编程对象初始化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F52C87-BDE0-B547-96C4-D5A7C825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Hans" altLang="en-US" dirty="0"/>
              <a:t>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85B416-4C64-6342-AF3C-BA47661A3E82}"/>
              </a:ext>
            </a:extLst>
          </p:cNvPr>
          <p:cNvSpPr/>
          <p:nvPr/>
        </p:nvSpPr>
        <p:spPr>
          <a:xfrm>
            <a:off x="1892871" y="2608213"/>
            <a:ext cx="9252965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</a:rPr>
              <a:t>   Configuration </a:t>
            </a:r>
            <a:r>
              <a:rPr lang="en-US" altLang="zh-CN" sz="2000" dirty="0" err="1">
                <a:solidFill>
                  <a:srgbClr val="7E504F"/>
                </a:solidFill>
                <a:latin typeface="+mj-ea"/>
                <a:ea typeface="+mj-ea"/>
              </a:rPr>
              <a:t>conf</a:t>
            </a:r>
            <a:r>
              <a:rPr lang="en-US" altLang="zh-CN" sz="2000" dirty="0">
                <a:latin typeface="+mj-ea"/>
                <a:ea typeface="+mj-ea"/>
              </a:rPr>
              <a:t> = </a:t>
            </a:r>
            <a:r>
              <a:rPr lang="en-US" altLang="zh-CN" sz="2000" dirty="0" err="1">
                <a:latin typeface="+mj-ea"/>
                <a:ea typeface="+mj-ea"/>
              </a:rPr>
              <a:t>HBaseConfiguration.create</a:t>
            </a:r>
            <a:r>
              <a:rPr lang="en-US" altLang="zh-CN" sz="2000" dirty="0">
                <a:latin typeface="+mj-ea"/>
                <a:ea typeface="+mj-ea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  </a:t>
            </a:r>
            <a:r>
              <a:rPr lang="zh-Hans" altLang="en-US" sz="2000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lang="en-US" altLang="zh-CN" sz="2000">
                <a:solidFill>
                  <a:srgbClr val="4E9072"/>
                </a:solidFill>
                <a:latin typeface="+mj-ea"/>
                <a:ea typeface="+mj-ea"/>
              </a:rPr>
              <a:t>// </a:t>
            </a:r>
            <a:r>
              <a:rPr lang="zh-CN" altLang="en-US" sz="2000" dirty="0">
                <a:solidFill>
                  <a:srgbClr val="4E9072"/>
                </a:solidFill>
                <a:latin typeface="+mj-ea"/>
                <a:ea typeface="+mj-ea"/>
              </a:rPr>
              <a:t>设置连接参数：</a:t>
            </a:r>
            <a:r>
              <a:rPr lang="en-US" altLang="zh-CN" sz="2000" u="sng" dirty="0">
                <a:solidFill>
                  <a:srgbClr val="4E9072"/>
                </a:solidFill>
                <a:latin typeface="+mj-ea"/>
                <a:ea typeface="+mj-ea"/>
              </a:rPr>
              <a:t>zookeeper</a:t>
            </a:r>
            <a:r>
              <a:rPr lang="zh-CN" altLang="en-US" sz="2000" dirty="0">
                <a:solidFill>
                  <a:srgbClr val="4E9072"/>
                </a:solidFill>
                <a:latin typeface="+mj-ea"/>
                <a:ea typeface="+mj-ea"/>
              </a:rPr>
              <a:t>地址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    </a:t>
            </a:r>
            <a:r>
              <a:rPr lang="en-US" altLang="zh-CN" sz="2000" dirty="0" err="1">
                <a:solidFill>
                  <a:srgbClr val="7E504F"/>
                </a:solidFill>
                <a:latin typeface="+mj-ea"/>
                <a:ea typeface="+mj-ea"/>
              </a:rPr>
              <a:t>conf</a:t>
            </a:r>
            <a:r>
              <a:rPr lang="en-US" altLang="zh-CN" sz="2000" dirty="0" err="1">
                <a:solidFill>
                  <a:srgbClr val="000000"/>
                </a:solidFill>
                <a:latin typeface="+mj-ea"/>
                <a:ea typeface="+mj-ea"/>
              </a:rPr>
              <a:t>.set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zh-CN" sz="2000" dirty="0">
                <a:solidFill>
                  <a:srgbClr val="3933FF"/>
                </a:solidFill>
                <a:latin typeface="+mj-ea"/>
                <a:ea typeface="+mj-ea"/>
              </a:rPr>
              <a:t>"</a:t>
            </a:r>
            <a:r>
              <a:rPr lang="en-US" altLang="zh-CN" sz="2000" dirty="0" err="1">
                <a:solidFill>
                  <a:srgbClr val="3933FF"/>
                </a:solidFill>
                <a:latin typeface="+mj-ea"/>
                <a:ea typeface="+mj-ea"/>
              </a:rPr>
              <a:t>hbase.zookeeper.quorum</a:t>
            </a:r>
            <a:r>
              <a:rPr lang="en-US" altLang="zh-CN" sz="2000" dirty="0">
                <a:solidFill>
                  <a:srgbClr val="3933FF"/>
                </a:solidFill>
                <a:latin typeface="+mj-ea"/>
                <a:ea typeface="+mj-ea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zh-CN" sz="2000" dirty="0">
                <a:solidFill>
                  <a:srgbClr val="3933FF"/>
                </a:solidFill>
                <a:latin typeface="+mj-ea"/>
                <a:ea typeface="+mj-ea"/>
              </a:rPr>
              <a:t>"hadoop:2181"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en-US" altLang="zh-CN" sz="2000" dirty="0">
              <a:solidFill>
                <a:srgbClr val="3933FF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    </a:t>
            </a:r>
            <a:r>
              <a:rPr lang="en-US" altLang="zh-CN" sz="2000" dirty="0">
                <a:solidFill>
                  <a:srgbClr val="4E9072"/>
                </a:solidFill>
                <a:latin typeface="+mj-ea"/>
                <a:ea typeface="+mj-ea"/>
              </a:rPr>
              <a:t>//</a:t>
            </a:r>
            <a:r>
              <a:rPr lang="zh-CN" altLang="en-US" sz="2000" dirty="0">
                <a:solidFill>
                  <a:srgbClr val="4E9072"/>
                </a:solidFill>
                <a:latin typeface="+mj-ea"/>
                <a:ea typeface="+mj-ea"/>
              </a:rPr>
              <a:t>通过连接参数取得一个数据库连接对象</a:t>
            </a:r>
          </a:p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</a:rPr>
              <a:t>    </a:t>
            </a:r>
            <a:r>
              <a:rPr lang="en-US" altLang="zh-CN" sz="2000" dirty="0">
                <a:latin typeface="+mj-ea"/>
                <a:ea typeface="+mj-ea"/>
              </a:rPr>
              <a:t>Connection  </a:t>
            </a:r>
            <a:r>
              <a:rPr lang="en-US" altLang="zh-CN" sz="2000" dirty="0">
                <a:solidFill>
                  <a:srgbClr val="7E504F"/>
                </a:solidFill>
                <a:latin typeface="+mj-ea"/>
                <a:ea typeface="+mj-ea"/>
              </a:rPr>
              <a:t>connection</a:t>
            </a:r>
            <a:r>
              <a:rPr lang="en-US" altLang="zh-CN" sz="2000" dirty="0">
                <a:latin typeface="+mj-ea"/>
                <a:ea typeface="+mj-ea"/>
              </a:rPr>
              <a:t> = </a:t>
            </a:r>
            <a:r>
              <a:rPr lang="en-US" altLang="zh-CN" sz="2000" dirty="0" err="1">
                <a:latin typeface="+mj-ea"/>
                <a:ea typeface="+mj-ea"/>
              </a:rPr>
              <a:t>ConnectionFactory.createConnection</a:t>
            </a:r>
            <a:r>
              <a:rPr lang="en-US" altLang="zh-CN" sz="2000" dirty="0">
                <a:latin typeface="+mj-ea"/>
                <a:ea typeface="+mj-ea"/>
              </a:rPr>
              <a:t>(</a:t>
            </a:r>
            <a:r>
              <a:rPr lang="en-US" altLang="zh-CN" sz="2000" dirty="0" err="1">
                <a:solidFill>
                  <a:srgbClr val="7E504F"/>
                </a:solidFill>
                <a:latin typeface="+mj-ea"/>
                <a:ea typeface="+mj-ea"/>
              </a:rPr>
              <a:t>conf</a:t>
            </a:r>
            <a:r>
              <a:rPr lang="en-US" altLang="zh-CN" sz="2000" dirty="0">
                <a:latin typeface="+mj-ea"/>
                <a:ea typeface="+mj-ea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    </a:t>
            </a:r>
            <a:r>
              <a:rPr lang="en-US" altLang="zh-CN" sz="2000" dirty="0">
                <a:solidFill>
                  <a:srgbClr val="4E9072"/>
                </a:solidFill>
                <a:latin typeface="+mj-ea"/>
                <a:ea typeface="+mj-ea"/>
              </a:rPr>
              <a:t>// </a:t>
            </a:r>
            <a:r>
              <a:rPr lang="zh-CN" altLang="en-US" sz="2000" dirty="0">
                <a:solidFill>
                  <a:srgbClr val="4E9072"/>
                </a:solidFill>
                <a:latin typeface="+mj-ea"/>
                <a:ea typeface="+mj-ea"/>
              </a:rPr>
              <a:t>取得一个数据库源操作对象</a:t>
            </a:r>
          </a:p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</a:rPr>
              <a:t>    </a:t>
            </a:r>
            <a:r>
              <a:rPr lang="en-US" altLang="zh-CN" sz="2000" dirty="0">
                <a:latin typeface="+mj-ea"/>
                <a:ea typeface="+mj-ea"/>
              </a:rPr>
              <a:t>Admin  </a:t>
            </a:r>
            <a:r>
              <a:rPr lang="en-US" altLang="zh-CN" sz="2000" dirty="0">
                <a:solidFill>
                  <a:srgbClr val="7E504F"/>
                </a:solidFill>
                <a:latin typeface="+mj-ea"/>
                <a:ea typeface="+mj-ea"/>
              </a:rPr>
              <a:t>admin</a:t>
            </a:r>
            <a:r>
              <a:rPr lang="en-US" altLang="zh-CN" sz="2000" dirty="0">
                <a:latin typeface="+mj-ea"/>
                <a:ea typeface="+mj-ea"/>
              </a:rPr>
              <a:t> = </a:t>
            </a:r>
            <a:r>
              <a:rPr lang="en-US" altLang="zh-CN" sz="2000" dirty="0" err="1">
                <a:solidFill>
                  <a:srgbClr val="7E504F"/>
                </a:solidFill>
                <a:latin typeface="+mj-ea"/>
                <a:ea typeface="+mj-ea"/>
              </a:rPr>
              <a:t>connection</a:t>
            </a:r>
            <a:r>
              <a:rPr lang="en-US" altLang="zh-CN" sz="2000" dirty="0" err="1">
                <a:latin typeface="+mj-ea"/>
                <a:ea typeface="+mj-ea"/>
              </a:rPr>
              <a:t>.getAdmin</a:t>
            </a:r>
            <a:r>
              <a:rPr lang="en-US" altLang="zh-CN" sz="2000" dirty="0">
                <a:latin typeface="+mj-ea"/>
                <a:ea typeface="+mj-ea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931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69210" y="1021443"/>
            <a:ext cx="1134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遍历表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命令：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C0498B-803F-454D-AFC4-39E5880AFADE}"/>
              </a:ext>
            </a:extLst>
          </p:cNvPr>
          <p:cNvSpPr/>
          <p:nvPr/>
        </p:nvSpPr>
        <p:spPr>
          <a:xfrm>
            <a:off x="1025708" y="1950546"/>
            <a:ext cx="114523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显示前</a:t>
            </a:r>
            <a:r>
              <a:rPr lang="en-US" altLang="zh-CN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条记录</a:t>
            </a:r>
          </a:p>
          <a:p>
            <a:pPr marL="982980" lvl="1" indent="-342900">
              <a:buFont typeface="+mj-lt"/>
              <a:buAutoNum type="alphaLcParenR"/>
            </a:pPr>
            <a:r>
              <a:rPr lang="en-US" altLang="zh-CN" dirty="0">
                <a:latin typeface="+mj-ea"/>
                <a:ea typeface="+mj-ea"/>
              </a:rPr>
              <a:t>scan  '</a:t>
            </a:r>
            <a:r>
              <a:rPr lang="zh-CN" altLang="en-US" dirty="0">
                <a:latin typeface="+mj-ea"/>
                <a:ea typeface="+mj-ea"/>
              </a:rPr>
              <a:t>表名</a:t>
            </a:r>
            <a:r>
              <a:rPr lang="en-US" altLang="zh-CN" dirty="0">
                <a:latin typeface="+mj-ea"/>
                <a:ea typeface="+mj-ea"/>
              </a:rPr>
              <a:t>'</a:t>
            </a:r>
            <a:r>
              <a:rPr lang="zh-CN" altLang="en-US" dirty="0">
                <a:latin typeface="+mj-ea"/>
                <a:ea typeface="+mj-ea"/>
              </a:rPr>
              <a:t>，</a:t>
            </a:r>
            <a:r>
              <a:rPr lang="en-US" altLang="zh-CN" dirty="0">
                <a:latin typeface="+mj-ea"/>
                <a:ea typeface="+mj-ea"/>
              </a:rPr>
              <a:t>{COLUMNS=&gt;['</a:t>
            </a:r>
            <a:r>
              <a:rPr lang="zh-CN" altLang="en-US" dirty="0">
                <a:latin typeface="+mj-ea"/>
                <a:ea typeface="+mj-ea"/>
              </a:rPr>
              <a:t>列族：列名，列族：列名</a:t>
            </a:r>
            <a:r>
              <a:rPr lang="en-US" altLang="zh-CN" dirty="0">
                <a:latin typeface="+mj-ea"/>
                <a:ea typeface="+mj-ea"/>
              </a:rPr>
              <a:t>......']</a:t>
            </a:r>
            <a:r>
              <a:rPr lang="zh-CN" altLang="en-US" dirty="0">
                <a:latin typeface="+mj-ea"/>
                <a:ea typeface="+mj-ea"/>
              </a:rPr>
              <a:t>，</a:t>
            </a:r>
            <a:r>
              <a:rPr lang="en-US" altLang="zh-CN" dirty="0">
                <a:latin typeface="+mj-ea"/>
                <a:ea typeface="+mj-ea"/>
              </a:rPr>
              <a:t>LIMIT=&gt;</a:t>
            </a:r>
            <a:r>
              <a:rPr lang="zh-CN" altLang="en-US" dirty="0">
                <a:latin typeface="+mj-ea"/>
                <a:ea typeface="+mj-ea"/>
              </a:rPr>
              <a:t>要显示的前</a:t>
            </a:r>
            <a:r>
              <a:rPr lang="en-US" altLang="zh-CN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条记录数</a:t>
            </a:r>
            <a:r>
              <a:rPr lang="en-US" altLang="zh-CN" dirty="0">
                <a:latin typeface="+mj-ea"/>
                <a:ea typeface="+mj-ea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查询范围</a:t>
            </a:r>
            <a:endParaRPr lang="en-US" altLang="zh-CN" dirty="0">
              <a:latin typeface="+mj-ea"/>
              <a:ea typeface="+mj-ea"/>
            </a:endParaRPr>
          </a:p>
          <a:p>
            <a:pPr marL="982980" lvl="1" indent="-342900">
              <a:buFont typeface="+mj-lt"/>
              <a:buAutoNum type="alphaLcParenR"/>
            </a:pPr>
            <a:r>
              <a:rPr lang="zh-CN" altLang="en-US" dirty="0">
                <a:latin typeface="+mj-ea"/>
                <a:ea typeface="+mj-ea"/>
              </a:rPr>
              <a:t>从制定行键开始</a:t>
            </a:r>
            <a:endParaRPr lang="en-US" altLang="zh-CN" dirty="0">
              <a:latin typeface="+mj-ea"/>
              <a:ea typeface="+mj-ea"/>
            </a:endParaRPr>
          </a:p>
          <a:p>
            <a:pPr marL="1625600" lvl="2" indent="-342900">
              <a:buFont typeface="Wingdings" pitchFamily="2" charset="2"/>
              <a:buChar char="ü"/>
            </a:pPr>
            <a:r>
              <a:rPr lang="en-US" altLang="zh-CN" dirty="0">
                <a:latin typeface="+mj-ea"/>
                <a:ea typeface="+mj-ea"/>
              </a:rPr>
              <a:t>scan ‘User’, {STARTROW =&gt; ‘</a:t>
            </a:r>
            <a:r>
              <a:rPr lang="zh-CN" altLang="en-US" dirty="0">
                <a:latin typeface="+mj-ea"/>
                <a:ea typeface="+mj-ea"/>
              </a:rPr>
              <a:t>开始行键</a:t>
            </a:r>
            <a:r>
              <a:rPr lang="en-US" altLang="zh-CN" dirty="0">
                <a:latin typeface="+mj-ea"/>
                <a:ea typeface="+mj-ea"/>
              </a:rPr>
              <a:t>’}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+mj-ea"/>
              <a:ea typeface="+mj-ea"/>
            </a:endParaRPr>
          </a:p>
          <a:p>
            <a:pPr marL="982980" lvl="1" indent="-342900">
              <a:buFont typeface="+mj-lt"/>
              <a:buAutoNum type="alphaLcParenR"/>
            </a:pPr>
            <a:r>
              <a:rPr lang="zh-CN" altLang="en-US" dirty="0">
                <a:latin typeface="+mj-ea"/>
                <a:ea typeface="+mj-ea"/>
              </a:rPr>
              <a:t>开始与结束行键的范围</a:t>
            </a:r>
          </a:p>
          <a:p>
            <a:pPr marL="1625600" lvl="2" indent="-342900">
              <a:buFont typeface="Wingdings" pitchFamily="2" charset="2"/>
              <a:buChar char="ü"/>
            </a:pPr>
            <a:r>
              <a:rPr lang="en-US" altLang="zh-CN" dirty="0">
                <a:latin typeface="+mj-ea"/>
                <a:ea typeface="+mj-ea"/>
              </a:rPr>
              <a:t>scan ‘User’, {STARTROW =&gt; ‘</a:t>
            </a:r>
            <a:r>
              <a:rPr lang="zh-CN" altLang="en-US" dirty="0">
                <a:latin typeface="+mj-ea"/>
                <a:ea typeface="+mj-ea"/>
              </a:rPr>
              <a:t>开始行键</a:t>
            </a:r>
            <a:r>
              <a:rPr lang="en-US" altLang="zh-CN" dirty="0">
                <a:latin typeface="+mj-ea"/>
                <a:ea typeface="+mj-ea"/>
              </a:rPr>
              <a:t>’, ENDROW =&gt; ‘</a:t>
            </a:r>
            <a:r>
              <a:rPr lang="zh-CN" altLang="en-US" dirty="0">
                <a:latin typeface="+mj-ea"/>
                <a:ea typeface="+mj-ea"/>
              </a:rPr>
              <a:t>结束行键</a:t>
            </a:r>
            <a:r>
              <a:rPr lang="en-US" altLang="zh-CN" dirty="0">
                <a:latin typeface="+mj-ea"/>
                <a:ea typeface="+mj-ea"/>
              </a:rPr>
              <a:t>'}</a:t>
            </a:r>
          </a:p>
          <a:p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BAC54EE-84E8-E74D-8283-E1482AE2CE1E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编程遍历命令</a:t>
            </a:r>
          </a:p>
        </p:txBody>
      </p:sp>
    </p:spTree>
    <p:extLst>
      <p:ext uri="{BB962C8B-B14F-4D97-AF65-F5344CB8AC3E}">
        <p14:creationId xmlns:p14="http://schemas.microsoft.com/office/powerpoint/2010/main" val="412004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69210" y="1021443"/>
            <a:ext cx="1134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遍历表</a:t>
            </a:r>
            <a:r>
              <a:rPr lang="en-US" altLang="zh-Han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编程：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2C44842-FE30-AA4E-AD80-397700860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8218037"/>
              </p:ext>
            </p:extLst>
          </p:nvPr>
        </p:nvGraphicFramePr>
        <p:xfrm>
          <a:off x="2252911" y="1565997"/>
          <a:ext cx="8572500" cy="5352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F99418FB-ACA5-C240-A872-ABF2C84034B5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编程</a:t>
            </a:r>
            <a:r>
              <a:rPr lang="zh-CN" altLang="en-US" sz="2800">
                <a:solidFill>
                  <a:srgbClr val="0070C0"/>
                </a:solidFill>
                <a:latin typeface="+mj-ea"/>
                <a:sym typeface="+mn-lt"/>
              </a:rPr>
              <a:t>遍历表步骤</a:t>
            </a:r>
            <a:endParaRPr lang="zh-CN" altLang="en-US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26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70D655-E407-774E-B7E2-7309CC535D71}"/>
              </a:ext>
            </a:extLst>
          </p:cNvPr>
          <p:cNvSpPr/>
          <p:nvPr/>
        </p:nvSpPr>
        <p:spPr>
          <a:xfrm>
            <a:off x="308695" y="952029"/>
            <a:ext cx="11809312" cy="5693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+mj-ea"/>
                <a:ea typeface="+mj-ea"/>
              </a:rPr>
              <a:t>    </a:t>
            </a:r>
            <a:r>
              <a:rPr lang="zh-Hans" altLang="en-US" sz="1400" dirty="0">
                <a:latin typeface="+mj-ea"/>
                <a:ea typeface="+mj-ea"/>
              </a:rPr>
              <a:t>  </a:t>
            </a:r>
            <a:r>
              <a:rPr lang="en-US" altLang="zh-CN" sz="1400" dirty="0">
                <a:latin typeface="+mj-ea"/>
                <a:ea typeface="+mj-ea"/>
              </a:rPr>
              <a:t>/***</a:t>
            </a:r>
            <a:r>
              <a:rPr lang="zh-CN" altLang="en-US" sz="1400" dirty="0">
                <a:latin typeface="+mj-ea"/>
                <a:ea typeface="+mj-ea"/>
              </a:rPr>
              <a:t>遍历</a:t>
            </a:r>
            <a:r>
              <a:rPr lang="en-US" altLang="zh-CN" sz="1400" u="sng" dirty="0" err="1">
                <a:latin typeface="+mj-ea"/>
                <a:ea typeface="+mj-ea"/>
              </a:rPr>
              <a:t>hbase</a:t>
            </a:r>
            <a:r>
              <a:rPr lang="zh-CN" altLang="en-US" sz="1400" dirty="0">
                <a:latin typeface="+mj-ea"/>
                <a:ea typeface="+mj-ea"/>
              </a:rPr>
              <a:t>的指定表****</a:t>
            </a:r>
            <a:r>
              <a:rPr lang="en-US" altLang="zh-CN" sz="1400" dirty="0">
                <a:latin typeface="+mj-ea"/>
                <a:ea typeface="+mj-ea"/>
              </a:rPr>
              <a:t>/</a:t>
            </a:r>
          </a:p>
          <a:p>
            <a:r>
              <a:rPr lang="zh-CN" altLang="en-US" sz="1400" dirty="0">
                <a:latin typeface="+mj-ea"/>
                <a:ea typeface="+mj-ea"/>
              </a:rPr>
              <a:t>      </a:t>
            </a:r>
            <a:r>
              <a:rPr lang="en-US" altLang="zh-CN" sz="1400" dirty="0" err="1">
                <a:latin typeface="+mj-ea"/>
                <a:ea typeface="+mj-ea"/>
              </a:rPr>
              <a:t>System.out.println</a:t>
            </a:r>
            <a:r>
              <a:rPr lang="en-US" altLang="zh-CN" sz="1400" dirty="0">
                <a:latin typeface="+mj-ea"/>
                <a:ea typeface="+mj-ea"/>
              </a:rPr>
              <a:t>("---------------</a:t>
            </a:r>
            <a:r>
              <a:rPr lang="zh-CN" altLang="en-US" sz="1400" dirty="0">
                <a:latin typeface="+mj-ea"/>
                <a:ea typeface="+mj-ea"/>
              </a:rPr>
              <a:t>查询整表数据 </a:t>
            </a:r>
            <a:r>
              <a:rPr lang="en-US" altLang="zh-CN" sz="1400" dirty="0">
                <a:latin typeface="+mj-ea"/>
                <a:ea typeface="+mj-ea"/>
              </a:rPr>
              <a:t>START-----------------");</a:t>
            </a:r>
          </a:p>
          <a:p>
            <a:r>
              <a:rPr lang="en-US" altLang="zh-CN" sz="1400" dirty="0">
                <a:latin typeface="+mj-ea"/>
                <a:ea typeface="+mj-ea"/>
              </a:rPr>
              <a:t> </a:t>
            </a:r>
          </a:p>
          <a:p>
            <a:r>
              <a:rPr lang="en-US" altLang="zh-CN" sz="1400" dirty="0">
                <a:latin typeface="+mj-ea"/>
                <a:ea typeface="+mj-ea"/>
              </a:rPr>
              <a:t>      // </a:t>
            </a:r>
            <a:r>
              <a:rPr lang="zh-CN" altLang="en-US" sz="1400" dirty="0">
                <a:latin typeface="+mj-ea"/>
                <a:ea typeface="+mj-ea"/>
              </a:rPr>
              <a:t>取得数据表对象</a:t>
            </a:r>
          </a:p>
          <a:p>
            <a:r>
              <a:rPr lang="zh-CN" altLang="en-US" sz="1400" dirty="0">
                <a:latin typeface="+mj-ea"/>
                <a:ea typeface="+mj-ea"/>
              </a:rPr>
              <a:t>      </a:t>
            </a:r>
            <a:r>
              <a:rPr lang="en-US" altLang="zh-CN" sz="1400" dirty="0">
                <a:latin typeface="+mj-ea"/>
                <a:ea typeface="+mj-ea"/>
              </a:rPr>
              <a:t>Table table = </a:t>
            </a:r>
            <a:r>
              <a:rPr lang="en-US" altLang="zh-CN" sz="1400" dirty="0" err="1">
                <a:latin typeface="+mj-ea"/>
                <a:ea typeface="+mj-ea"/>
              </a:rPr>
              <a:t>connection.getTable</a:t>
            </a:r>
            <a:r>
              <a:rPr lang="en-US" altLang="zh-CN" sz="1400" dirty="0">
                <a:latin typeface="+mj-ea"/>
                <a:ea typeface="+mj-ea"/>
              </a:rPr>
              <a:t>(</a:t>
            </a:r>
            <a:r>
              <a:rPr lang="en-US" altLang="zh-CN" sz="1400" dirty="0" err="1">
                <a:latin typeface="+mj-ea"/>
                <a:ea typeface="+mj-ea"/>
              </a:rPr>
              <a:t>TableName.valueOf</a:t>
            </a:r>
            <a:r>
              <a:rPr lang="en-US" altLang="zh-CN" sz="1400" dirty="0">
                <a:latin typeface="+mj-ea"/>
                <a:ea typeface="+mj-ea"/>
              </a:rPr>
              <a:t>("User1"));</a:t>
            </a:r>
          </a:p>
          <a:p>
            <a:r>
              <a:rPr lang="en-US" altLang="zh-CN" sz="1400" dirty="0">
                <a:latin typeface="+mj-ea"/>
                <a:ea typeface="+mj-ea"/>
              </a:rPr>
              <a:t> </a:t>
            </a:r>
          </a:p>
          <a:p>
            <a:r>
              <a:rPr lang="en-US" altLang="zh-CN" sz="1400" dirty="0">
                <a:latin typeface="+mj-ea"/>
                <a:ea typeface="+mj-ea"/>
              </a:rPr>
              <a:t>      //</a:t>
            </a:r>
            <a:r>
              <a:rPr lang="zh-CN" altLang="en-US" sz="1400" dirty="0">
                <a:latin typeface="+mj-ea"/>
                <a:ea typeface="+mj-ea"/>
              </a:rPr>
              <a:t>获取遍历数据的</a:t>
            </a:r>
            <a:r>
              <a:rPr lang="en-US" altLang="zh-CN" sz="1400" dirty="0">
                <a:latin typeface="+mj-ea"/>
                <a:ea typeface="+mj-ea"/>
              </a:rPr>
              <a:t>scan</a:t>
            </a:r>
            <a:r>
              <a:rPr lang="zh-CN" altLang="en-US" sz="1400" dirty="0">
                <a:latin typeface="+mj-ea"/>
                <a:ea typeface="+mj-ea"/>
              </a:rPr>
              <a:t>对象</a:t>
            </a:r>
          </a:p>
          <a:p>
            <a:r>
              <a:rPr lang="zh-CN" altLang="en-US" sz="1400" dirty="0">
                <a:latin typeface="+mj-ea"/>
                <a:ea typeface="+mj-ea"/>
              </a:rPr>
              <a:t>      </a:t>
            </a:r>
            <a:r>
              <a:rPr lang="en-US" altLang="zh-CN" sz="1400" dirty="0" err="1">
                <a:latin typeface="+mj-ea"/>
                <a:ea typeface="+mj-ea"/>
              </a:rPr>
              <a:t>ResultScanner</a:t>
            </a:r>
            <a:r>
              <a:rPr lang="en-US" altLang="zh-CN" sz="1400" dirty="0">
                <a:latin typeface="+mj-ea"/>
                <a:ea typeface="+mj-ea"/>
              </a:rPr>
              <a:t> scanner = </a:t>
            </a:r>
            <a:r>
              <a:rPr lang="en-US" altLang="zh-CN" sz="1400" dirty="0" err="1">
                <a:latin typeface="+mj-ea"/>
                <a:ea typeface="+mj-ea"/>
              </a:rPr>
              <a:t>table.getScanner</a:t>
            </a:r>
            <a:r>
              <a:rPr lang="en-US" altLang="zh-CN" sz="1400" dirty="0">
                <a:latin typeface="+mj-ea"/>
                <a:ea typeface="+mj-ea"/>
              </a:rPr>
              <a:t>(new Scan());</a:t>
            </a:r>
          </a:p>
          <a:p>
            <a:r>
              <a:rPr lang="en-US" altLang="zh-CN" sz="1400" dirty="0">
                <a:latin typeface="+mj-ea"/>
                <a:ea typeface="+mj-ea"/>
              </a:rPr>
              <a:t> </a:t>
            </a:r>
          </a:p>
          <a:p>
            <a:r>
              <a:rPr lang="en-US" altLang="zh-CN" sz="1400" dirty="0">
                <a:latin typeface="+mj-ea"/>
                <a:ea typeface="+mj-ea"/>
              </a:rPr>
              <a:t>      // </a:t>
            </a:r>
            <a:r>
              <a:rPr lang="zh-CN" altLang="en-US" sz="1400" dirty="0">
                <a:latin typeface="+mj-ea"/>
                <a:ea typeface="+mj-ea"/>
              </a:rPr>
              <a:t>循环输出表中的数据</a:t>
            </a:r>
          </a:p>
          <a:p>
            <a:r>
              <a:rPr lang="zh-CN" altLang="en-US" sz="1400" dirty="0">
                <a:latin typeface="+mj-ea"/>
                <a:ea typeface="+mj-ea"/>
              </a:rPr>
              <a:t>      </a:t>
            </a:r>
            <a:r>
              <a:rPr lang="en-US" altLang="zh-CN" sz="1400" dirty="0">
                <a:latin typeface="+mj-ea"/>
                <a:ea typeface="+mj-ea"/>
              </a:rPr>
              <a:t>for (Result result : scanner) {//</a:t>
            </a:r>
            <a:r>
              <a:rPr lang="zh-CN" altLang="en-US" sz="1400" dirty="0">
                <a:latin typeface="+mj-ea"/>
                <a:ea typeface="+mj-ea"/>
              </a:rPr>
              <a:t>没循环一次，获取一行记录集</a:t>
            </a:r>
          </a:p>
          <a:p>
            <a:r>
              <a:rPr lang="zh-CN" altLang="en-US" sz="1400" dirty="0">
                <a:latin typeface="+mj-ea"/>
                <a:ea typeface="+mj-ea"/>
              </a:rPr>
              <a:t> </a:t>
            </a:r>
          </a:p>
          <a:p>
            <a:r>
              <a:rPr lang="zh-CN" altLang="en-US" sz="1400" dirty="0">
                <a:latin typeface="+mj-ea"/>
                <a:ea typeface="+mj-ea"/>
              </a:rPr>
              <a:t>        </a:t>
            </a:r>
            <a:r>
              <a:rPr lang="en-US" altLang="zh-CN" sz="1400" dirty="0">
                <a:latin typeface="+mj-ea"/>
                <a:ea typeface="+mj-ea"/>
              </a:rPr>
              <a:t>byte[] row = </a:t>
            </a:r>
            <a:r>
              <a:rPr lang="en-US" altLang="zh-CN" sz="1400" dirty="0" err="1">
                <a:latin typeface="+mj-ea"/>
                <a:ea typeface="+mj-ea"/>
              </a:rPr>
              <a:t>result.getRow</a:t>
            </a:r>
            <a:r>
              <a:rPr lang="en-US" altLang="zh-CN" sz="1400" dirty="0">
                <a:latin typeface="+mj-ea"/>
                <a:ea typeface="+mj-ea"/>
              </a:rPr>
              <a:t>();//</a:t>
            </a:r>
            <a:r>
              <a:rPr lang="zh-CN" altLang="en-US" sz="1400" dirty="0">
                <a:latin typeface="+mj-ea"/>
                <a:ea typeface="+mj-ea"/>
              </a:rPr>
              <a:t>获取行键</a:t>
            </a:r>
          </a:p>
          <a:p>
            <a:r>
              <a:rPr lang="zh-CN" altLang="en-US" sz="1400" dirty="0">
                <a:latin typeface="+mj-ea"/>
                <a:ea typeface="+mj-ea"/>
              </a:rPr>
              <a:t>        </a:t>
            </a:r>
            <a:r>
              <a:rPr lang="en-US" altLang="zh-CN" sz="1400" dirty="0" err="1">
                <a:latin typeface="+mj-ea"/>
                <a:ea typeface="+mj-ea"/>
              </a:rPr>
              <a:t>System.out.println</a:t>
            </a:r>
            <a:r>
              <a:rPr lang="en-US" altLang="zh-CN" sz="1400" dirty="0">
                <a:latin typeface="+mj-ea"/>
                <a:ea typeface="+mj-ea"/>
              </a:rPr>
              <a:t>("row key is:" + new String(row));//</a:t>
            </a:r>
            <a:r>
              <a:rPr lang="zh-CN" altLang="en-US" sz="1400" dirty="0">
                <a:latin typeface="+mj-ea"/>
                <a:ea typeface="+mj-ea"/>
              </a:rPr>
              <a:t>打印行建</a:t>
            </a:r>
          </a:p>
          <a:p>
            <a:r>
              <a:rPr lang="zh-CN" altLang="en-US" sz="1400" dirty="0">
                <a:latin typeface="+mj-ea"/>
                <a:ea typeface="+mj-ea"/>
              </a:rPr>
              <a:t>        </a:t>
            </a:r>
            <a:r>
              <a:rPr lang="en-US" altLang="zh-CN" sz="1400" dirty="0">
                <a:latin typeface="+mj-ea"/>
                <a:ea typeface="+mj-ea"/>
              </a:rPr>
              <a:t>List&lt;Cell&gt; </a:t>
            </a:r>
            <a:r>
              <a:rPr lang="en-US" altLang="zh-CN" sz="1400" dirty="0" err="1">
                <a:latin typeface="+mj-ea"/>
                <a:ea typeface="+mj-ea"/>
              </a:rPr>
              <a:t>listCells</a:t>
            </a:r>
            <a:r>
              <a:rPr lang="en-US" altLang="zh-CN" sz="1400" dirty="0">
                <a:latin typeface="+mj-ea"/>
                <a:ea typeface="+mj-ea"/>
              </a:rPr>
              <a:t> = </a:t>
            </a:r>
            <a:r>
              <a:rPr lang="en-US" altLang="zh-CN" sz="1400" dirty="0" err="1">
                <a:latin typeface="+mj-ea"/>
                <a:ea typeface="+mj-ea"/>
              </a:rPr>
              <a:t>result.listCells</a:t>
            </a:r>
            <a:r>
              <a:rPr lang="en-US" altLang="zh-CN" sz="1400" dirty="0">
                <a:latin typeface="+mj-ea"/>
                <a:ea typeface="+mj-ea"/>
              </a:rPr>
              <a:t>();// </a:t>
            </a:r>
            <a:r>
              <a:rPr lang="zh-CN" altLang="en-US" sz="1400" dirty="0">
                <a:latin typeface="+mj-ea"/>
                <a:ea typeface="+mj-ea"/>
              </a:rPr>
              <a:t>通过记录集获取所有的单元格</a:t>
            </a:r>
          </a:p>
          <a:p>
            <a:r>
              <a:rPr lang="zh-CN" altLang="en-US" sz="1400" dirty="0">
                <a:latin typeface="+mj-ea"/>
                <a:ea typeface="+mj-ea"/>
              </a:rPr>
              <a:t>        </a:t>
            </a:r>
            <a:r>
              <a:rPr lang="en-US" altLang="zh-CN" sz="1400" dirty="0">
                <a:latin typeface="+mj-ea"/>
                <a:ea typeface="+mj-ea"/>
              </a:rPr>
              <a:t>for (Cell cell : </a:t>
            </a:r>
            <a:r>
              <a:rPr lang="en-US" altLang="zh-CN" sz="1400" dirty="0" err="1">
                <a:latin typeface="+mj-ea"/>
                <a:ea typeface="+mj-ea"/>
              </a:rPr>
              <a:t>listCells</a:t>
            </a:r>
            <a:r>
              <a:rPr lang="en-US" altLang="zh-CN" sz="1400" dirty="0">
                <a:latin typeface="+mj-ea"/>
                <a:ea typeface="+mj-ea"/>
              </a:rPr>
              <a:t>) {</a:t>
            </a:r>
          </a:p>
          <a:p>
            <a:r>
              <a:rPr lang="en-US" altLang="zh-CN" sz="1400" dirty="0">
                <a:latin typeface="+mj-ea"/>
                <a:ea typeface="+mj-ea"/>
              </a:rPr>
              <a:t>            byte[] </a:t>
            </a:r>
            <a:r>
              <a:rPr lang="en-US" altLang="zh-CN" sz="1400" dirty="0" err="1">
                <a:latin typeface="+mj-ea"/>
                <a:ea typeface="+mj-ea"/>
              </a:rPr>
              <a:t>familyArray</a:t>
            </a:r>
            <a:r>
              <a:rPr lang="en-US" altLang="zh-CN" sz="1400" dirty="0">
                <a:latin typeface="+mj-ea"/>
                <a:ea typeface="+mj-ea"/>
              </a:rPr>
              <a:t> = </a:t>
            </a:r>
            <a:r>
              <a:rPr lang="en-US" altLang="zh-CN" sz="1400" dirty="0" err="1">
                <a:latin typeface="+mj-ea"/>
                <a:ea typeface="+mj-ea"/>
              </a:rPr>
              <a:t>CellUtil.cloneFamily</a:t>
            </a:r>
            <a:r>
              <a:rPr lang="en-US" altLang="zh-CN" sz="1400" dirty="0">
                <a:latin typeface="+mj-ea"/>
                <a:ea typeface="+mj-ea"/>
              </a:rPr>
              <a:t>(cell);//</a:t>
            </a:r>
            <a:r>
              <a:rPr lang="zh-CN" altLang="en-US" sz="1400" dirty="0">
                <a:latin typeface="+mj-ea"/>
                <a:ea typeface="+mj-ea"/>
              </a:rPr>
              <a:t>获取列簇</a:t>
            </a:r>
          </a:p>
          <a:p>
            <a:r>
              <a:rPr lang="zh-CN" altLang="en-US" sz="1400" dirty="0">
                <a:latin typeface="+mj-ea"/>
                <a:ea typeface="+mj-ea"/>
              </a:rPr>
              <a:t>            </a:t>
            </a:r>
            <a:r>
              <a:rPr lang="en-US" altLang="zh-CN" sz="1400" dirty="0">
                <a:latin typeface="+mj-ea"/>
                <a:ea typeface="+mj-ea"/>
              </a:rPr>
              <a:t>byte[] </a:t>
            </a:r>
            <a:r>
              <a:rPr lang="en-US" altLang="zh-CN" sz="1400" dirty="0" err="1">
                <a:latin typeface="+mj-ea"/>
                <a:ea typeface="+mj-ea"/>
              </a:rPr>
              <a:t>qualifierArray</a:t>
            </a:r>
            <a:r>
              <a:rPr lang="en-US" altLang="zh-CN" sz="1400" dirty="0">
                <a:latin typeface="+mj-ea"/>
                <a:ea typeface="+mj-ea"/>
              </a:rPr>
              <a:t> = </a:t>
            </a:r>
            <a:r>
              <a:rPr lang="en-US" altLang="zh-CN" sz="1400" dirty="0" err="1">
                <a:latin typeface="+mj-ea"/>
                <a:ea typeface="+mj-ea"/>
              </a:rPr>
              <a:t>CellUtil.cloneQualifier</a:t>
            </a:r>
            <a:r>
              <a:rPr lang="en-US" altLang="zh-CN" sz="1400" dirty="0">
                <a:latin typeface="+mj-ea"/>
                <a:ea typeface="+mj-ea"/>
              </a:rPr>
              <a:t>(cell);//</a:t>
            </a:r>
            <a:r>
              <a:rPr lang="zh-CN" altLang="en-US" sz="1400" dirty="0">
                <a:latin typeface="+mj-ea"/>
                <a:ea typeface="+mj-ea"/>
              </a:rPr>
              <a:t>列</a:t>
            </a:r>
          </a:p>
          <a:p>
            <a:r>
              <a:rPr lang="zh-CN" altLang="en-US" sz="1400" dirty="0">
                <a:latin typeface="+mj-ea"/>
                <a:ea typeface="+mj-ea"/>
              </a:rPr>
              <a:t>            </a:t>
            </a:r>
            <a:r>
              <a:rPr lang="en-US" altLang="zh-CN" sz="1400" dirty="0">
                <a:latin typeface="+mj-ea"/>
                <a:ea typeface="+mj-ea"/>
              </a:rPr>
              <a:t>byte[] </a:t>
            </a:r>
            <a:r>
              <a:rPr lang="en-US" altLang="zh-CN" sz="1400" dirty="0" err="1">
                <a:latin typeface="+mj-ea"/>
                <a:ea typeface="+mj-ea"/>
              </a:rPr>
              <a:t>valueArray</a:t>
            </a:r>
            <a:r>
              <a:rPr lang="en-US" altLang="zh-CN" sz="1400" dirty="0">
                <a:latin typeface="+mj-ea"/>
                <a:ea typeface="+mj-ea"/>
              </a:rPr>
              <a:t> = </a:t>
            </a:r>
            <a:r>
              <a:rPr lang="en-US" altLang="zh-CN" sz="1400" dirty="0" err="1">
                <a:latin typeface="+mj-ea"/>
                <a:ea typeface="+mj-ea"/>
              </a:rPr>
              <a:t>CellUtil.cloneValue</a:t>
            </a:r>
            <a:r>
              <a:rPr lang="en-US" altLang="zh-CN" sz="1400" dirty="0">
                <a:latin typeface="+mj-ea"/>
                <a:ea typeface="+mj-ea"/>
              </a:rPr>
              <a:t>(cell);//</a:t>
            </a:r>
            <a:r>
              <a:rPr lang="zh-CN" altLang="en-US" sz="1400" dirty="0">
                <a:latin typeface="+mj-ea"/>
                <a:ea typeface="+mj-ea"/>
              </a:rPr>
              <a:t>获取值</a:t>
            </a:r>
          </a:p>
          <a:p>
            <a:r>
              <a:rPr lang="zh-CN" altLang="en-US" sz="1400" dirty="0">
                <a:latin typeface="+mj-ea"/>
                <a:ea typeface="+mj-ea"/>
              </a:rPr>
              <a:t>            </a:t>
            </a:r>
            <a:r>
              <a:rPr lang="en-US" altLang="zh-CN" sz="1400" dirty="0" err="1">
                <a:latin typeface="+mj-ea"/>
                <a:ea typeface="+mj-ea"/>
              </a:rPr>
              <a:t>System.out.println</a:t>
            </a:r>
            <a:r>
              <a:rPr lang="en-US" altLang="zh-CN" sz="1400" dirty="0">
                <a:latin typeface="+mj-ea"/>
                <a:ea typeface="+mj-ea"/>
              </a:rPr>
              <a:t>(</a:t>
            </a:r>
          </a:p>
          <a:p>
            <a:r>
              <a:rPr lang="en-US" altLang="zh-CN" sz="1400" dirty="0">
                <a:latin typeface="+mj-ea"/>
                <a:ea typeface="+mj-ea"/>
              </a:rPr>
              <a:t>                  new String(</a:t>
            </a:r>
            <a:r>
              <a:rPr lang="en-US" altLang="zh-CN" sz="1400" dirty="0" err="1">
                <a:latin typeface="+mj-ea"/>
                <a:ea typeface="+mj-ea"/>
              </a:rPr>
              <a:t>familyArray</a:t>
            </a:r>
            <a:r>
              <a:rPr lang="en-US" altLang="zh-CN" sz="1400" dirty="0">
                <a:latin typeface="+mj-ea"/>
                <a:ea typeface="+mj-ea"/>
              </a:rPr>
              <a:t>) + "," + new String(</a:t>
            </a:r>
            <a:r>
              <a:rPr lang="en-US" altLang="zh-CN" sz="1400" dirty="0" err="1">
                <a:latin typeface="+mj-ea"/>
                <a:ea typeface="+mj-ea"/>
              </a:rPr>
              <a:t>qualifierArray</a:t>
            </a:r>
            <a:r>
              <a:rPr lang="en-US" altLang="zh-CN" sz="1400" dirty="0">
                <a:latin typeface="+mj-ea"/>
                <a:ea typeface="+mj-ea"/>
              </a:rPr>
              <a:t>) + "," + new String(</a:t>
            </a:r>
            <a:r>
              <a:rPr lang="en-US" altLang="zh-CN" sz="1400" dirty="0" err="1">
                <a:latin typeface="+mj-ea"/>
                <a:ea typeface="+mj-ea"/>
              </a:rPr>
              <a:t>valueArray</a:t>
            </a:r>
            <a:r>
              <a:rPr lang="en-US" altLang="zh-CN" sz="1400" dirty="0">
                <a:latin typeface="+mj-ea"/>
                <a:ea typeface="+mj-ea"/>
              </a:rPr>
              <a:t>));</a:t>
            </a:r>
          </a:p>
          <a:p>
            <a:r>
              <a:rPr lang="en-US" altLang="zh-CN" sz="1400" dirty="0">
                <a:latin typeface="+mj-ea"/>
                <a:ea typeface="+mj-ea"/>
              </a:rPr>
              <a:t>        }</a:t>
            </a:r>
          </a:p>
          <a:p>
            <a:r>
              <a:rPr lang="en-US" altLang="zh-CN" sz="1400" dirty="0">
                <a:latin typeface="+mj-ea"/>
                <a:ea typeface="+mj-ea"/>
              </a:rPr>
              <a:t>        </a:t>
            </a:r>
            <a:r>
              <a:rPr lang="en-US" altLang="zh-CN" sz="1400" dirty="0" err="1">
                <a:latin typeface="+mj-ea"/>
                <a:ea typeface="+mj-ea"/>
              </a:rPr>
              <a:t>System.out.println</a:t>
            </a:r>
            <a:r>
              <a:rPr lang="en-US" altLang="zh-CN" sz="1400" dirty="0">
                <a:latin typeface="+mj-ea"/>
                <a:ea typeface="+mj-ea"/>
              </a:rPr>
              <a:t>();</a:t>
            </a:r>
          </a:p>
          <a:p>
            <a:r>
              <a:rPr lang="en-US" altLang="zh-CN" sz="1400" dirty="0">
                <a:latin typeface="+mj-ea"/>
                <a:ea typeface="+mj-ea"/>
              </a:rPr>
              <a:t>      }</a:t>
            </a:r>
          </a:p>
          <a:p>
            <a:r>
              <a:rPr lang="en-US" altLang="zh-CN" sz="1400" dirty="0">
                <a:latin typeface="+mj-ea"/>
                <a:ea typeface="+mj-ea"/>
              </a:rPr>
              <a:t> </a:t>
            </a:r>
          </a:p>
          <a:p>
            <a:r>
              <a:rPr lang="en-US" altLang="zh-CN" sz="1400" dirty="0">
                <a:latin typeface="+mj-ea"/>
                <a:ea typeface="+mj-ea"/>
              </a:rPr>
              <a:t>      </a:t>
            </a:r>
            <a:r>
              <a:rPr lang="en-US" altLang="zh-CN" sz="1400" dirty="0" err="1">
                <a:latin typeface="+mj-ea"/>
                <a:ea typeface="+mj-ea"/>
              </a:rPr>
              <a:t>System.out.println</a:t>
            </a:r>
            <a:r>
              <a:rPr lang="en-US" altLang="zh-CN" sz="1400" dirty="0">
                <a:latin typeface="+mj-ea"/>
                <a:ea typeface="+mj-ea"/>
              </a:rPr>
              <a:t>("---------------</a:t>
            </a:r>
            <a:r>
              <a:rPr lang="zh-CN" altLang="en-US" sz="1400" dirty="0">
                <a:latin typeface="+mj-ea"/>
                <a:ea typeface="+mj-ea"/>
              </a:rPr>
              <a:t>查询整表数据 </a:t>
            </a:r>
            <a:r>
              <a:rPr lang="en-US" altLang="zh-CN" sz="1400" dirty="0">
                <a:latin typeface="+mj-ea"/>
                <a:ea typeface="+mj-ea"/>
              </a:rPr>
              <a:t>END-----------------");</a:t>
            </a:r>
            <a:endParaRPr lang="en-US" altLang="zh-CN" sz="1400" dirty="0">
              <a:effectLst/>
              <a:latin typeface="+mj-ea"/>
              <a:ea typeface="+mj-ea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C79EBEB-CBFC-3D40-B84E-81878115DEB5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21545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69210" y="1021443"/>
            <a:ext cx="1134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根据行键查询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命令：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C0498B-803F-454D-AFC4-39E5880AFADE}"/>
              </a:ext>
            </a:extLst>
          </p:cNvPr>
          <p:cNvSpPr/>
          <p:nvPr/>
        </p:nvSpPr>
        <p:spPr>
          <a:xfrm>
            <a:off x="1025708" y="1950546"/>
            <a:ext cx="11452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ea"/>
                <a:ea typeface="+mj-ea"/>
              </a:rPr>
              <a:t>get '</a:t>
            </a:r>
            <a:r>
              <a:rPr lang="zh-CN" altLang="en-US" dirty="0">
                <a:latin typeface="+mj-ea"/>
                <a:ea typeface="+mj-ea"/>
              </a:rPr>
              <a:t>表名</a:t>
            </a:r>
            <a:r>
              <a:rPr lang="en-US" altLang="zh-CN" dirty="0">
                <a:latin typeface="+mj-ea"/>
                <a:ea typeface="+mj-ea"/>
              </a:rPr>
              <a:t>'</a:t>
            </a:r>
            <a:r>
              <a:rPr lang="zh-CN" altLang="en-US" dirty="0">
                <a:latin typeface="+mj-ea"/>
                <a:ea typeface="+mj-ea"/>
              </a:rPr>
              <a:t>，</a:t>
            </a:r>
            <a:r>
              <a:rPr lang="en-US" altLang="zh-CN" dirty="0">
                <a:latin typeface="+mj-ea"/>
                <a:ea typeface="+mj-ea"/>
              </a:rPr>
              <a:t>'</a:t>
            </a:r>
            <a:r>
              <a:rPr lang="zh-CN" altLang="en-US" dirty="0">
                <a:latin typeface="+mj-ea"/>
                <a:ea typeface="+mj-ea"/>
              </a:rPr>
              <a:t>行键</a:t>
            </a:r>
            <a:r>
              <a:rPr lang="en-US" altLang="zh-CN" dirty="0">
                <a:latin typeface="+mj-ea"/>
                <a:ea typeface="+mj-ea"/>
              </a:rPr>
              <a:t>'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67C38B4-6E58-3045-95DB-834C0570A79E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编程按行键查询命令</a:t>
            </a:r>
          </a:p>
        </p:txBody>
      </p:sp>
    </p:spTree>
    <p:extLst>
      <p:ext uri="{BB962C8B-B14F-4D97-AF65-F5344CB8AC3E}">
        <p14:creationId xmlns:p14="http://schemas.microsoft.com/office/powerpoint/2010/main" val="232821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69210" y="1021443"/>
            <a:ext cx="1134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根据行键查询</a:t>
            </a:r>
            <a:r>
              <a:rPr lang="en-US" altLang="zh-Han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编程：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2C44842-FE30-AA4E-AD80-397700860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623891"/>
              </p:ext>
            </p:extLst>
          </p:nvPr>
        </p:nvGraphicFramePr>
        <p:xfrm>
          <a:off x="2252911" y="1565997"/>
          <a:ext cx="8572500" cy="5352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21938BFD-CFED-C749-BB5D-47CF093F20E1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 defTabSz="963930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HBASE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编程按行键查询步骤</a:t>
            </a:r>
          </a:p>
        </p:txBody>
      </p:sp>
    </p:spTree>
    <p:extLst>
      <p:ext uri="{BB962C8B-B14F-4D97-AF65-F5344CB8AC3E}">
        <p14:creationId xmlns:p14="http://schemas.microsoft.com/office/powerpoint/2010/main" val="121939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3" grpId="0">
        <p:bldAsOne/>
      </p:bldGraphic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334</Words>
  <Application>Microsoft Macintosh PowerPoint</Application>
  <PresentationFormat>自定义</PresentationFormat>
  <Paragraphs>136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宋体</vt:lpstr>
      <vt:lpstr>微软雅黑</vt:lpstr>
      <vt:lpstr>Bebas Neue</vt:lpstr>
      <vt:lpstr>Browallia New</vt:lpstr>
      <vt:lpstr>Segoe UI</vt:lpstr>
      <vt:lpstr>Arial</vt:lpstr>
      <vt:lpstr>Calibri</vt:lpstr>
      <vt:lpstr>Calibri Light</vt:lpstr>
      <vt:lpstr>Impact</vt:lpstr>
      <vt:lpstr>Wingdings</vt:lpstr>
      <vt:lpstr>第一PPT，www.1ppt.com</vt:lpstr>
      <vt:lpstr>主题1</vt:lpstr>
      <vt:lpstr>第13单元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186</cp:revision>
  <dcterms:created xsi:type="dcterms:W3CDTF">2017-03-14T11:17:00Z</dcterms:created>
  <dcterms:modified xsi:type="dcterms:W3CDTF">2018-11-01T03:01:41Z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