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7"/>
  </p:notesMasterIdLst>
  <p:handoutMasterIdLst>
    <p:handoutMasterId r:id="rId8"/>
  </p:handoutMasterIdLst>
  <p:sldIdLst>
    <p:sldId id="1653" r:id="rId3"/>
    <p:sldId id="10276" r:id="rId4"/>
    <p:sldId id="10277" r:id="rId5"/>
    <p:sldId id="515" r:id="rId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6D1087-B2B0-B744-958A-8E6F6271E967}">
          <p14:sldIdLst>
            <p14:sldId id="1653"/>
            <p14:sldId id="10276"/>
            <p14:sldId id="10277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 autoAdjust="0"/>
    <p:restoredTop sz="95290" autoAdjust="0"/>
  </p:normalViewPr>
  <p:slideViewPr>
    <p:cSldViewPr>
      <p:cViewPr varScale="1">
        <p:scale>
          <a:sx n="107" d="100"/>
          <a:sy n="107" d="100"/>
        </p:scale>
        <p:origin x="184" y="192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8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43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290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35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2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01/11/18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25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1682356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49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36467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4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901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5812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13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13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/>
              <a:t>52</a:t>
            </a:r>
            <a:r>
              <a:rPr lang="zh-CN" altLang="en-US"/>
              <a:t>课</a:t>
            </a:r>
            <a:r>
              <a:rPr lang="en-US" altLang="zh-Hans" dirty="0" err="1"/>
              <a:t>Hbase</a:t>
            </a:r>
            <a:r>
              <a:rPr lang="zh-CN" altLang="en-US" dirty="0"/>
              <a:t>实验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398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2911" y="1528093"/>
            <a:ext cx="85997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      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本课时根据上节课的安装讲解，由教师进行安装辅导，学生小组成员为每</a:t>
            </a:r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个人一组进行安装探索。下课提交</a:t>
            </a:r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Word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版实验报告，</a:t>
            </a:r>
          </a:p>
          <a:p>
            <a:endParaRPr lang="zh-CN" altLang="en-US" sz="32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实验报告要求：</a:t>
            </a:r>
          </a:p>
          <a:p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提交代码以及注释说明；</a:t>
            </a:r>
          </a:p>
          <a:p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2. 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提交团队成员主要分工；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A5C1970-CF66-DE44-B701-5074899E7EDA}"/>
              </a:ext>
            </a:extLst>
          </p:cNvPr>
          <p:cNvSpPr>
            <a:spLocks noGrp="1"/>
          </p:cNvSpPr>
          <p:nvPr/>
        </p:nvSpPr>
        <p:spPr>
          <a:xfrm>
            <a:off x="9453711" y="299252"/>
            <a:ext cx="31684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实验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DA7A0B-AADD-A04F-869C-2B9A97164A20}"/>
              </a:ext>
            </a:extLst>
          </p:cNvPr>
          <p:cNvSpPr/>
          <p:nvPr/>
        </p:nvSpPr>
        <p:spPr>
          <a:xfrm>
            <a:off x="3909095" y="2032149"/>
            <a:ext cx="609865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编程完成如下：</a:t>
            </a:r>
            <a:endParaRPr lang="en-US" altLang="zh-CN" b="1" dirty="0">
              <a:latin typeface="+mj-ea"/>
              <a:ea typeface="+mj-ea"/>
            </a:endParaRPr>
          </a:p>
          <a:p>
            <a:pPr marL="1097280" lvl="1" indent="-457200">
              <a:buFont typeface="+mj-lt"/>
              <a:buAutoNum type="alphaLcParenR"/>
            </a:pPr>
            <a:r>
              <a:rPr lang="zh-CN" altLang="en-US" b="1" dirty="0">
                <a:latin typeface="+mj-ea"/>
                <a:ea typeface="+mj-ea"/>
              </a:rPr>
              <a:t>建立一个表</a:t>
            </a:r>
            <a:r>
              <a:rPr lang="en-US" altLang="zh-CN" b="1" dirty="0">
                <a:latin typeface="+mj-ea"/>
                <a:ea typeface="+mj-ea"/>
              </a:rPr>
              <a:t>scores</a:t>
            </a:r>
            <a:r>
              <a:rPr lang="zh-CN" altLang="en-US" b="1" dirty="0">
                <a:latin typeface="+mj-ea"/>
                <a:ea typeface="+mj-ea"/>
              </a:rPr>
              <a:t>，有两个列族</a:t>
            </a:r>
            <a:r>
              <a:rPr lang="en-US" altLang="zh-CN" b="1" dirty="0">
                <a:latin typeface="+mj-ea"/>
                <a:ea typeface="+mj-ea"/>
              </a:rPr>
              <a:t>grad</a:t>
            </a:r>
            <a:r>
              <a:rPr lang="zh-CN" altLang="en-US" b="1" dirty="0">
                <a:latin typeface="+mj-ea"/>
                <a:ea typeface="+mj-ea"/>
              </a:rPr>
              <a:t>和</a:t>
            </a:r>
            <a:r>
              <a:rPr lang="en-US" altLang="zh-CN" b="1" dirty="0">
                <a:latin typeface="+mj-ea"/>
                <a:ea typeface="+mj-ea"/>
              </a:rPr>
              <a:t>course</a:t>
            </a:r>
          </a:p>
          <a:p>
            <a:pPr marL="982980" lvl="1" indent="-342900">
              <a:buFont typeface="+mj-lt"/>
              <a:buAutoNum type="alphaLcParenR"/>
            </a:pPr>
            <a:r>
              <a:rPr lang="zh-CN" altLang="en-US" b="1" dirty="0">
                <a:latin typeface="+mj-ea"/>
                <a:ea typeface="+mj-ea"/>
              </a:rPr>
              <a:t>添加</a:t>
            </a:r>
            <a:r>
              <a:rPr lang="en-US" altLang="zh-CN" b="1" dirty="0">
                <a:latin typeface="+mj-ea"/>
                <a:ea typeface="+mj-ea"/>
              </a:rPr>
              <a:t>scores</a:t>
            </a:r>
            <a:r>
              <a:rPr lang="zh-CN" altLang="en-US" b="1" dirty="0">
                <a:latin typeface="+mj-ea"/>
                <a:ea typeface="+mj-ea"/>
              </a:rPr>
              <a:t>数据</a:t>
            </a:r>
            <a:endParaRPr lang="zh-CN" altLang="en-US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b="1" dirty="0">
                <a:latin typeface="+mj-ea"/>
                <a:ea typeface="+mj-ea"/>
              </a:rPr>
              <a:t>Tom grade: 5</a:t>
            </a:r>
            <a:endParaRPr lang="en-US" altLang="zh-CN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b="1" dirty="0">
                <a:latin typeface="+mj-ea"/>
                <a:ea typeface="+mj-ea"/>
              </a:rPr>
              <a:t>Tom </a:t>
            </a:r>
            <a:r>
              <a:rPr lang="en-US" altLang="zh-CN" b="1" dirty="0" err="1">
                <a:latin typeface="+mj-ea"/>
                <a:ea typeface="+mj-ea"/>
              </a:rPr>
              <a:t>course:math</a:t>
            </a:r>
            <a:r>
              <a:rPr lang="en-US" altLang="zh-CN" b="1" dirty="0">
                <a:latin typeface="+mj-ea"/>
                <a:ea typeface="+mj-ea"/>
              </a:rPr>
              <a:t> 97</a:t>
            </a:r>
            <a:endParaRPr lang="en-US" altLang="zh-CN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b="1" dirty="0">
                <a:latin typeface="+mj-ea"/>
                <a:ea typeface="+mj-ea"/>
              </a:rPr>
              <a:t>Tom </a:t>
            </a:r>
            <a:r>
              <a:rPr lang="en-US" altLang="zh-CN" b="1" dirty="0" err="1">
                <a:latin typeface="+mj-ea"/>
                <a:ea typeface="+mj-ea"/>
              </a:rPr>
              <a:t>course:art</a:t>
            </a:r>
            <a:r>
              <a:rPr lang="en-US" altLang="zh-CN" b="1" dirty="0">
                <a:latin typeface="+mj-ea"/>
                <a:ea typeface="+mj-ea"/>
              </a:rPr>
              <a:t> 87</a:t>
            </a:r>
            <a:endParaRPr lang="en-US" altLang="zh-CN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b="1" dirty="0">
                <a:latin typeface="+mj-ea"/>
                <a:ea typeface="+mj-ea"/>
              </a:rPr>
              <a:t>Tom </a:t>
            </a:r>
            <a:r>
              <a:rPr lang="en-US" altLang="zh-CN" b="1" dirty="0" err="1">
                <a:latin typeface="+mj-ea"/>
                <a:ea typeface="+mj-ea"/>
              </a:rPr>
              <a:t>course:english</a:t>
            </a:r>
            <a:r>
              <a:rPr lang="en-US" altLang="zh-CN" b="1" dirty="0">
                <a:latin typeface="+mj-ea"/>
                <a:ea typeface="+mj-ea"/>
              </a:rPr>
              <a:t> 80</a:t>
            </a:r>
            <a:endParaRPr lang="en-US" altLang="zh-CN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b="1" dirty="0">
                <a:latin typeface="+mj-ea"/>
                <a:ea typeface="+mj-ea"/>
              </a:rPr>
              <a:t>Jim grade: 4</a:t>
            </a:r>
            <a:endParaRPr lang="en-US" altLang="zh-CN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b="1" dirty="0">
                <a:latin typeface="+mj-ea"/>
                <a:ea typeface="+mj-ea"/>
              </a:rPr>
              <a:t>Jim </a:t>
            </a:r>
            <a:r>
              <a:rPr lang="en-US" altLang="zh-CN" b="1" dirty="0" err="1">
                <a:latin typeface="+mj-ea"/>
                <a:ea typeface="+mj-ea"/>
              </a:rPr>
              <a:t>course:chinese</a:t>
            </a:r>
            <a:r>
              <a:rPr lang="en-US" altLang="zh-CN" b="1" dirty="0">
                <a:latin typeface="+mj-ea"/>
                <a:ea typeface="+mj-ea"/>
              </a:rPr>
              <a:t> 89</a:t>
            </a:r>
            <a:endParaRPr lang="en-US" altLang="zh-CN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CN" b="1" dirty="0">
                <a:latin typeface="+mj-ea"/>
                <a:ea typeface="+mj-ea"/>
              </a:rPr>
              <a:t>Jim </a:t>
            </a:r>
            <a:r>
              <a:rPr lang="en-US" altLang="zh-CN" b="1" dirty="0" err="1">
                <a:latin typeface="+mj-ea"/>
                <a:ea typeface="+mj-ea"/>
              </a:rPr>
              <a:t>course:english</a:t>
            </a:r>
            <a:r>
              <a:rPr lang="en-US" altLang="zh-CN" b="1" dirty="0">
                <a:latin typeface="+mj-ea"/>
                <a:ea typeface="+mj-ea"/>
              </a:rPr>
              <a:t> 80</a:t>
            </a:r>
            <a:endParaRPr lang="en-US" altLang="zh-CN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全表</a:t>
            </a:r>
            <a:r>
              <a:rPr lang="en-US" altLang="zh-CN" b="1" dirty="0">
                <a:latin typeface="+mj-ea"/>
                <a:ea typeface="+mj-ea"/>
              </a:rPr>
              <a:t>scores</a:t>
            </a:r>
            <a:r>
              <a:rPr lang="zh-CN" altLang="en-US" b="1" dirty="0">
                <a:latin typeface="+mj-ea"/>
                <a:ea typeface="+mj-ea"/>
              </a:rPr>
              <a:t>扫描</a:t>
            </a:r>
            <a:endParaRPr lang="en-US" altLang="zh-CN" b="1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增加一个</a:t>
            </a:r>
            <a:r>
              <a:rPr lang="en-US" altLang="zh-CN" b="1" dirty="0">
                <a:latin typeface="+mj-ea"/>
                <a:ea typeface="+mj-ea"/>
              </a:rPr>
              <a:t>school</a:t>
            </a:r>
            <a:r>
              <a:rPr lang="zh-CN" altLang="en-US" b="1" dirty="0">
                <a:latin typeface="+mj-ea"/>
                <a:ea typeface="+mj-ea"/>
              </a:rPr>
              <a:t>列族</a:t>
            </a:r>
            <a:endParaRPr lang="en-US" altLang="zh-CN" b="1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查看表</a:t>
            </a:r>
            <a:r>
              <a:rPr lang="en-US" altLang="zh-CN" b="1" dirty="0">
                <a:latin typeface="+mj-ea"/>
                <a:ea typeface="+mj-ea"/>
              </a:rPr>
              <a:t>scores</a:t>
            </a:r>
            <a:r>
              <a:rPr lang="zh-CN" altLang="en-US" b="1" dirty="0">
                <a:latin typeface="+mj-ea"/>
                <a:ea typeface="+mj-ea"/>
              </a:rPr>
              <a:t>中的</a:t>
            </a:r>
            <a:r>
              <a:rPr lang="en-US" altLang="zh-CN" b="1" dirty="0" err="1">
                <a:latin typeface="+mj-ea"/>
                <a:ea typeface="+mj-ea"/>
              </a:rPr>
              <a:t>course:english</a:t>
            </a:r>
            <a:r>
              <a:rPr lang="zh-CN" altLang="en-US" b="1" dirty="0">
                <a:latin typeface="+mj-ea"/>
                <a:ea typeface="+mj-ea"/>
              </a:rPr>
              <a:t>列的数据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3786652-3475-9B4C-B6DF-540C74041835}"/>
              </a:ext>
            </a:extLst>
          </p:cNvPr>
          <p:cNvSpPr>
            <a:spLocks noGrp="1"/>
          </p:cNvSpPr>
          <p:nvPr/>
        </p:nvSpPr>
        <p:spPr>
          <a:xfrm>
            <a:off x="9453711" y="299252"/>
            <a:ext cx="31684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实验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400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061725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</Words>
  <Application>Microsoft Macintosh PowerPoint</Application>
  <PresentationFormat>自定义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第13单元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263</cp:revision>
  <dcterms:created xsi:type="dcterms:W3CDTF">2017-03-14T11:17:00Z</dcterms:created>
  <dcterms:modified xsi:type="dcterms:W3CDTF">2018-11-01T03:03:47Z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