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25"/>
  </p:notesMasterIdLst>
  <p:handoutMasterIdLst>
    <p:handoutMasterId r:id="rId26"/>
  </p:handoutMasterIdLst>
  <p:sldIdLst>
    <p:sldId id="1653" r:id="rId3"/>
    <p:sldId id="10392" r:id="rId4"/>
    <p:sldId id="10388" r:id="rId5"/>
    <p:sldId id="10374" r:id="rId6"/>
    <p:sldId id="10378" r:id="rId7"/>
    <p:sldId id="10342" r:id="rId8"/>
    <p:sldId id="10393" r:id="rId9"/>
    <p:sldId id="10362" r:id="rId10"/>
    <p:sldId id="10376" r:id="rId11"/>
    <p:sldId id="10394" r:id="rId12"/>
    <p:sldId id="10375" r:id="rId13"/>
    <p:sldId id="10387" r:id="rId14"/>
    <p:sldId id="10377" r:id="rId15"/>
    <p:sldId id="10379" r:id="rId16"/>
    <p:sldId id="10380" r:id="rId17"/>
    <p:sldId id="10381" r:id="rId18"/>
    <p:sldId id="10382" r:id="rId19"/>
    <p:sldId id="10385" r:id="rId20"/>
    <p:sldId id="10386" r:id="rId21"/>
    <p:sldId id="10389" r:id="rId22"/>
    <p:sldId id="10341" r:id="rId23"/>
    <p:sldId id="515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3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700"/>
    <a:srgbClr val="E2D7C3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290" autoAdjust="0"/>
  </p:normalViewPr>
  <p:slideViewPr>
    <p:cSldViewPr>
      <p:cViewPr varScale="1">
        <p:scale>
          <a:sx n="88" d="100"/>
          <a:sy n="88" d="100"/>
        </p:scale>
        <p:origin x="192" y="632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5538E-A5DB-C646-BA75-6503DF0ECDA8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55DB58-551B-AF4A-8670-555D7C2640CE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eclipse</a:t>
          </a:r>
          <a:r>
            <a:rPr lang="zh-CN" altLang="en-US" dirty="0"/>
            <a:t>里建立</a:t>
          </a:r>
          <a:r>
            <a:rPr lang="en-US" altLang="zh-CN" dirty="0"/>
            <a:t>java</a:t>
          </a:r>
          <a:r>
            <a:rPr lang="zh-CN" altLang="en-US" dirty="0"/>
            <a:t>工程</a:t>
          </a:r>
        </a:p>
      </dgm:t>
    </dgm:pt>
    <dgm:pt modelId="{DAB4270D-C405-DE4A-AC77-4FD9A0BB534A}" type="parTrans" cxnId="{B5BD7AFA-8B13-574B-8422-C8BDAB8A5179}">
      <dgm:prSet/>
      <dgm:spPr/>
      <dgm:t>
        <a:bodyPr/>
        <a:lstStyle/>
        <a:p>
          <a:endParaRPr lang="zh-CN" altLang="en-US"/>
        </a:p>
      </dgm:t>
    </dgm:pt>
    <dgm:pt modelId="{07DA366F-D49A-C240-8064-C537D2F0164C}" type="sibTrans" cxnId="{B5BD7AFA-8B13-574B-8422-C8BDAB8A5179}">
      <dgm:prSet/>
      <dgm:spPr/>
      <dgm:t>
        <a:bodyPr/>
        <a:lstStyle/>
        <a:p>
          <a:endParaRPr lang="zh-CN" altLang="en-US"/>
        </a:p>
      </dgm:t>
    </dgm:pt>
    <dgm:pt modelId="{6E30D613-179F-134B-8EB0-FB66CD43283A}">
      <dgm:prSet phldrT="[文本]"/>
      <dgm:spPr/>
      <dgm:t>
        <a:bodyPr/>
        <a:lstStyle/>
        <a:p>
          <a:r>
            <a:rPr lang="zh-CN" altLang="en-US" dirty="0"/>
            <a:t>将</a:t>
          </a:r>
          <a:r>
            <a:rPr lang="en-US" altLang="zh-CN" dirty="0"/>
            <a:t>zookeeper</a:t>
          </a:r>
          <a:r>
            <a:rPr lang="zh-CN" altLang="en-US" dirty="0"/>
            <a:t>涉及的</a:t>
          </a:r>
          <a:r>
            <a:rPr lang="en-US" altLang="zh-CN" dirty="0"/>
            <a:t>jar</a:t>
          </a:r>
          <a:r>
            <a:rPr lang="zh-CN" altLang="en-US" dirty="0"/>
            <a:t>包添加到构建路径（</a:t>
          </a:r>
          <a:r>
            <a:rPr lang="en-US" altLang="zh-CN" dirty="0"/>
            <a:t>java build path</a:t>
          </a:r>
          <a:r>
            <a:rPr lang="zh-CN" altLang="en-US" dirty="0"/>
            <a:t>）</a:t>
          </a:r>
        </a:p>
      </dgm:t>
    </dgm:pt>
    <dgm:pt modelId="{E8535E48-6E9E-EB47-B581-3CA4B5893693}" type="parTrans" cxnId="{61C44EE3-1FB5-794A-867D-A08776820113}">
      <dgm:prSet/>
      <dgm:spPr/>
      <dgm:t>
        <a:bodyPr/>
        <a:lstStyle/>
        <a:p>
          <a:endParaRPr lang="zh-CN" altLang="en-US"/>
        </a:p>
      </dgm:t>
    </dgm:pt>
    <dgm:pt modelId="{4CD76E5A-E0D0-D84D-8A81-AB73E3EC9EF5}" type="sibTrans" cxnId="{61C44EE3-1FB5-794A-867D-A08776820113}">
      <dgm:prSet/>
      <dgm:spPr/>
      <dgm:t>
        <a:bodyPr/>
        <a:lstStyle/>
        <a:p>
          <a:endParaRPr lang="zh-CN" altLang="en-US"/>
        </a:p>
      </dgm:t>
    </dgm:pt>
    <dgm:pt modelId="{A1BD1944-E740-284B-8EDA-F1BB70222D3F}">
      <dgm:prSet phldrT="[文本]"/>
      <dgm:spPr/>
      <dgm:t>
        <a:bodyPr/>
        <a:lstStyle/>
        <a:p>
          <a:r>
            <a:rPr lang="zh-CN" altLang="en-US" dirty="0"/>
            <a:t>创建</a:t>
          </a:r>
          <a:r>
            <a:rPr lang="en-US" altLang="zh-CN" dirty="0"/>
            <a:t>java</a:t>
          </a:r>
          <a:r>
            <a:rPr lang="zh-CN" altLang="en-US" dirty="0"/>
            <a:t>类</a:t>
          </a:r>
        </a:p>
      </dgm:t>
    </dgm:pt>
    <dgm:pt modelId="{91D91187-9F30-A048-8D8F-8075BA834BA9}" type="parTrans" cxnId="{0702D6AF-3A97-F54A-BCA2-DDEEA488A0FA}">
      <dgm:prSet/>
      <dgm:spPr/>
      <dgm:t>
        <a:bodyPr/>
        <a:lstStyle/>
        <a:p>
          <a:endParaRPr lang="zh-CN" altLang="en-US"/>
        </a:p>
      </dgm:t>
    </dgm:pt>
    <dgm:pt modelId="{E52437E1-DA6C-F24A-9AAD-E9F5D12542C4}" type="sibTrans" cxnId="{0702D6AF-3A97-F54A-BCA2-DDEEA488A0FA}">
      <dgm:prSet/>
      <dgm:spPr/>
      <dgm:t>
        <a:bodyPr/>
        <a:lstStyle/>
        <a:p>
          <a:endParaRPr lang="zh-CN" altLang="en-US"/>
        </a:p>
      </dgm:t>
    </dgm:pt>
    <dgm:pt modelId="{20CF4107-40BB-5B44-9022-1490C624BE1D}">
      <dgm:prSet phldrT="[文本]"/>
      <dgm:spPr/>
      <dgm:t>
        <a:bodyPr/>
        <a:lstStyle/>
        <a:p>
          <a:r>
            <a:rPr lang="zh-CN" altLang="en-US" dirty="0"/>
            <a:t>编写</a:t>
          </a:r>
          <a:r>
            <a:rPr lang="en-US" altLang="zh-CN" dirty="0"/>
            <a:t>java</a:t>
          </a:r>
          <a:r>
            <a:rPr lang="zh-CN" altLang="en-US" dirty="0"/>
            <a:t>代码创建操作</a:t>
          </a:r>
          <a:r>
            <a:rPr lang="en-US" altLang="zh-CN" dirty="0"/>
            <a:t>zookeeper</a:t>
          </a:r>
          <a:r>
            <a:rPr lang="zh-CN" altLang="en-US" dirty="0"/>
            <a:t>的客户端对象</a:t>
          </a:r>
        </a:p>
      </dgm:t>
    </dgm:pt>
    <dgm:pt modelId="{6A8B6CAC-0B67-E949-AA5B-5BB192A7EF7A}" type="parTrans" cxnId="{A3E29DE2-1181-1C45-9CC3-EACC6807AAD7}">
      <dgm:prSet/>
      <dgm:spPr/>
      <dgm:t>
        <a:bodyPr/>
        <a:lstStyle/>
        <a:p>
          <a:endParaRPr lang="zh-CN" altLang="en-US"/>
        </a:p>
      </dgm:t>
    </dgm:pt>
    <dgm:pt modelId="{92BC3443-ADFF-634A-BEFC-D5F99FBD110B}" type="sibTrans" cxnId="{A3E29DE2-1181-1C45-9CC3-EACC6807AAD7}">
      <dgm:prSet/>
      <dgm:spPr/>
      <dgm:t>
        <a:bodyPr/>
        <a:lstStyle/>
        <a:p>
          <a:endParaRPr lang="zh-CN" altLang="en-US"/>
        </a:p>
      </dgm:t>
    </dgm:pt>
    <dgm:pt modelId="{814C9C4C-715C-604A-B470-2E3F5697AA66}">
      <dgm:prSet phldrT="[文本]"/>
      <dgm:spPr/>
      <dgm:t>
        <a:bodyPr/>
        <a:lstStyle/>
        <a:p>
          <a:r>
            <a:rPr lang="zh-CN" altLang="en-US" dirty="0"/>
            <a:t>编写</a:t>
          </a:r>
          <a:r>
            <a:rPr lang="en-US" altLang="zh-CN" dirty="0"/>
            <a:t>java</a:t>
          </a:r>
          <a:r>
            <a:rPr lang="zh-CN" altLang="en-US" dirty="0"/>
            <a:t>代码用</a:t>
          </a:r>
          <a:r>
            <a:rPr lang="en-US" altLang="zh-CN" dirty="0"/>
            <a:t>zookeeper</a:t>
          </a:r>
          <a:r>
            <a:rPr lang="zh-CN" altLang="en-US" dirty="0"/>
            <a:t>客户端对象操作</a:t>
          </a:r>
          <a:r>
            <a:rPr lang="en-US" altLang="zh-CN" dirty="0"/>
            <a:t>zookeeper</a:t>
          </a:r>
          <a:endParaRPr lang="zh-CN" altLang="en-US" dirty="0"/>
        </a:p>
      </dgm:t>
    </dgm:pt>
    <dgm:pt modelId="{B3B46A87-E0DE-0343-BF6C-3CF63A606C53}" type="parTrans" cxnId="{239FD87A-8FD0-2B49-A503-409E8B6918FE}">
      <dgm:prSet/>
      <dgm:spPr/>
      <dgm:t>
        <a:bodyPr/>
        <a:lstStyle/>
        <a:p>
          <a:endParaRPr lang="zh-CN" altLang="en-US"/>
        </a:p>
      </dgm:t>
    </dgm:pt>
    <dgm:pt modelId="{2BC235BE-F95D-A04B-9411-9628DC3EA194}" type="sibTrans" cxnId="{239FD87A-8FD0-2B49-A503-409E8B6918FE}">
      <dgm:prSet/>
      <dgm:spPr/>
      <dgm:t>
        <a:bodyPr/>
        <a:lstStyle/>
        <a:p>
          <a:endParaRPr lang="zh-CN" altLang="en-US"/>
        </a:p>
      </dgm:t>
    </dgm:pt>
    <dgm:pt modelId="{9DA9842C-D8EE-0344-B5D9-8F6DC4F40D45}" type="pres">
      <dgm:prSet presAssocID="{1D85538E-A5DB-C646-BA75-6503DF0ECDA8}" presName="Name0" presStyleCnt="0">
        <dgm:presLayoutVars>
          <dgm:dir/>
          <dgm:animLvl val="lvl"/>
          <dgm:resizeHandles val="exact"/>
        </dgm:presLayoutVars>
      </dgm:prSet>
      <dgm:spPr/>
    </dgm:pt>
    <dgm:pt modelId="{9722A15F-26A5-5242-8427-69332B2EE7CA}" type="pres">
      <dgm:prSet presAssocID="{814C9C4C-715C-604A-B470-2E3F5697AA66}" presName="boxAndChildren" presStyleCnt="0"/>
      <dgm:spPr/>
    </dgm:pt>
    <dgm:pt modelId="{12487A76-DBFC-184C-99E3-C1722193EB9C}" type="pres">
      <dgm:prSet presAssocID="{814C9C4C-715C-604A-B470-2E3F5697AA66}" presName="parentTextBox" presStyleLbl="node1" presStyleIdx="0" presStyleCnt="5"/>
      <dgm:spPr/>
    </dgm:pt>
    <dgm:pt modelId="{729A7A3F-678B-3542-AF66-FB471C44CB5D}" type="pres">
      <dgm:prSet presAssocID="{92BC3443-ADFF-634A-BEFC-D5F99FBD110B}" presName="sp" presStyleCnt="0"/>
      <dgm:spPr/>
    </dgm:pt>
    <dgm:pt modelId="{FB347111-D28E-0640-81F9-20CA31242E83}" type="pres">
      <dgm:prSet presAssocID="{20CF4107-40BB-5B44-9022-1490C624BE1D}" presName="arrowAndChildren" presStyleCnt="0"/>
      <dgm:spPr/>
    </dgm:pt>
    <dgm:pt modelId="{B5851FDF-88E1-564C-AC23-E368B9D5DE1D}" type="pres">
      <dgm:prSet presAssocID="{20CF4107-40BB-5B44-9022-1490C624BE1D}" presName="parentTextArrow" presStyleLbl="node1" presStyleIdx="1" presStyleCnt="5"/>
      <dgm:spPr/>
    </dgm:pt>
    <dgm:pt modelId="{037ABCFC-FF91-BD4F-B48D-A68ECA41BC72}" type="pres">
      <dgm:prSet presAssocID="{E52437E1-DA6C-F24A-9AAD-E9F5D12542C4}" presName="sp" presStyleCnt="0"/>
      <dgm:spPr/>
    </dgm:pt>
    <dgm:pt modelId="{663B76D2-BBFA-2242-BE30-2740A8083B9E}" type="pres">
      <dgm:prSet presAssocID="{A1BD1944-E740-284B-8EDA-F1BB70222D3F}" presName="arrowAndChildren" presStyleCnt="0"/>
      <dgm:spPr/>
    </dgm:pt>
    <dgm:pt modelId="{97CAA89B-1624-CE4A-B272-4FAEAF9C34B3}" type="pres">
      <dgm:prSet presAssocID="{A1BD1944-E740-284B-8EDA-F1BB70222D3F}" presName="parentTextArrow" presStyleLbl="node1" presStyleIdx="2" presStyleCnt="5"/>
      <dgm:spPr/>
    </dgm:pt>
    <dgm:pt modelId="{3F9D9B73-2CC9-FB44-AF8E-C11E79C34942}" type="pres">
      <dgm:prSet presAssocID="{4CD76E5A-E0D0-D84D-8A81-AB73E3EC9EF5}" presName="sp" presStyleCnt="0"/>
      <dgm:spPr/>
    </dgm:pt>
    <dgm:pt modelId="{FE01CAA5-FACB-0D44-8993-122F0B564173}" type="pres">
      <dgm:prSet presAssocID="{6E30D613-179F-134B-8EB0-FB66CD43283A}" presName="arrowAndChildren" presStyleCnt="0"/>
      <dgm:spPr/>
    </dgm:pt>
    <dgm:pt modelId="{E6CBE712-18A9-594F-B381-3F014F867C26}" type="pres">
      <dgm:prSet presAssocID="{6E30D613-179F-134B-8EB0-FB66CD43283A}" presName="parentTextArrow" presStyleLbl="node1" presStyleIdx="3" presStyleCnt="5"/>
      <dgm:spPr/>
    </dgm:pt>
    <dgm:pt modelId="{168A9CC4-1298-7D4C-83BD-8CE001BE79F8}" type="pres">
      <dgm:prSet presAssocID="{07DA366F-D49A-C240-8064-C537D2F0164C}" presName="sp" presStyleCnt="0"/>
      <dgm:spPr/>
    </dgm:pt>
    <dgm:pt modelId="{940ECD5E-694D-F74E-8390-43C916AA2B99}" type="pres">
      <dgm:prSet presAssocID="{8D55DB58-551B-AF4A-8670-555D7C2640CE}" presName="arrowAndChildren" presStyleCnt="0"/>
      <dgm:spPr/>
    </dgm:pt>
    <dgm:pt modelId="{477E5E1E-8FD1-EB45-AF5C-7194A201CAAC}" type="pres">
      <dgm:prSet presAssocID="{8D55DB58-551B-AF4A-8670-555D7C2640CE}" presName="parentTextArrow" presStyleLbl="node1" presStyleIdx="4" presStyleCnt="5"/>
      <dgm:spPr/>
    </dgm:pt>
  </dgm:ptLst>
  <dgm:cxnLst>
    <dgm:cxn modelId="{FF11BB5D-2152-6D4A-89B5-431B2BB5EAEC}" type="presOf" srcId="{1D85538E-A5DB-C646-BA75-6503DF0ECDA8}" destId="{9DA9842C-D8EE-0344-B5D9-8F6DC4F40D45}" srcOrd="0" destOrd="0" presId="urn:microsoft.com/office/officeart/2005/8/layout/process4"/>
    <dgm:cxn modelId="{A572C860-5765-A647-8BF5-BE9500416281}" type="presOf" srcId="{A1BD1944-E740-284B-8EDA-F1BB70222D3F}" destId="{97CAA89B-1624-CE4A-B272-4FAEAF9C34B3}" srcOrd="0" destOrd="0" presId="urn:microsoft.com/office/officeart/2005/8/layout/process4"/>
    <dgm:cxn modelId="{239FD87A-8FD0-2B49-A503-409E8B6918FE}" srcId="{1D85538E-A5DB-C646-BA75-6503DF0ECDA8}" destId="{814C9C4C-715C-604A-B470-2E3F5697AA66}" srcOrd="4" destOrd="0" parTransId="{B3B46A87-E0DE-0343-BF6C-3CF63A606C53}" sibTransId="{2BC235BE-F95D-A04B-9411-9628DC3EA194}"/>
    <dgm:cxn modelId="{0702D6AF-3A97-F54A-BCA2-DDEEA488A0FA}" srcId="{1D85538E-A5DB-C646-BA75-6503DF0ECDA8}" destId="{A1BD1944-E740-284B-8EDA-F1BB70222D3F}" srcOrd="2" destOrd="0" parTransId="{91D91187-9F30-A048-8D8F-8075BA834BA9}" sibTransId="{E52437E1-DA6C-F24A-9AAD-E9F5D12542C4}"/>
    <dgm:cxn modelId="{62CE82CE-B1F9-7245-A98B-661326A34F4A}" type="presOf" srcId="{6E30D613-179F-134B-8EB0-FB66CD43283A}" destId="{E6CBE712-18A9-594F-B381-3F014F867C26}" srcOrd="0" destOrd="0" presId="urn:microsoft.com/office/officeart/2005/8/layout/process4"/>
    <dgm:cxn modelId="{187410D0-C455-6143-9A50-02016B646BB7}" type="presOf" srcId="{20CF4107-40BB-5B44-9022-1490C624BE1D}" destId="{B5851FDF-88E1-564C-AC23-E368B9D5DE1D}" srcOrd="0" destOrd="0" presId="urn:microsoft.com/office/officeart/2005/8/layout/process4"/>
    <dgm:cxn modelId="{A3E29DE2-1181-1C45-9CC3-EACC6807AAD7}" srcId="{1D85538E-A5DB-C646-BA75-6503DF0ECDA8}" destId="{20CF4107-40BB-5B44-9022-1490C624BE1D}" srcOrd="3" destOrd="0" parTransId="{6A8B6CAC-0B67-E949-AA5B-5BB192A7EF7A}" sibTransId="{92BC3443-ADFF-634A-BEFC-D5F99FBD110B}"/>
    <dgm:cxn modelId="{61C44EE3-1FB5-794A-867D-A08776820113}" srcId="{1D85538E-A5DB-C646-BA75-6503DF0ECDA8}" destId="{6E30D613-179F-134B-8EB0-FB66CD43283A}" srcOrd="1" destOrd="0" parTransId="{E8535E48-6E9E-EB47-B581-3CA4B5893693}" sibTransId="{4CD76E5A-E0D0-D84D-8A81-AB73E3EC9EF5}"/>
    <dgm:cxn modelId="{DC172CEF-9A52-8240-B58E-E460EB2C719B}" type="presOf" srcId="{8D55DB58-551B-AF4A-8670-555D7C2640CE}" destId="{477E5E1E-8FD1-EB45-AF5C-7194A201CAAC}" srcOrd="0" destOrd="0" presId="urn:microsoft.com/office/officeart/2005/8/layout/process4"/>
    <dgm:cxn modelId="{B5BD7AFA-8B13-574B-8422-C8BDAB8A5179}" srcId="{1D85538E-A5DB-C646-BA75-6503DF0ECDA8}" destId="{8D55DB58-551B-AF4A-8670-555D7C2640CE}" srcOrd="0" destOrd="0" parTransId="{DAB4270D-C405-DE4A-AC77-4FD9A0BB534A}" sibTransId="{07DA366F-D49A-C240-8064-C537D2F0164C}"/>
    <dgm:cxn modelId="{CDF9B2FF-AC0F-C94C-BCB3-8B10FC6DB888}" type="presOf" srcId="{814C9C4C-715C-604A-B470-2E3F5697AA66}" destId="{12487A76-DBFC-184C-99E3-C1722193EB9C}" srcOrd="0" destOrd="0" presId="urn:microsoft.com/office/officeart/2005/8/layout/process4"/>
    <dgm:cxn modelId="{2C49BC35-2724-3E41-80D8-BF49C3158F6E}" type="presParOf" srcId="{9DA9842C-D8EE-0344-B5D9-8F6DC4F40D45}" destId="{9722A15F-26A5-5242-8427-69332B2EE7CA}" srcOrd="0" destOrd="0" presId="urn:microsoft.com/office/officeart/2005/8/layout/process4"/>
    <dgm:cxn modelId="{D38C93B9-FFB9-7341-863D-72C578C1B50B}" type="presParOf" srcId="{9722A15F-26A5-5242-8427-69332B2EE7CA}" destId="{12487A76-DBFC-184C-99E3-C1722193EB9C}" srcOrd="0" destOrd="0" presId="urn:microsoft.com/office/officeart/2005/8/layout/process4"/>
    <dgm:cxn modelId="{C7E89288-396D-E847-8E73-B9AC0402FA89}" type="presParOf" srcId="{9DA9842C-D8EE-0344-B5D9-8F6DC4F40D45}" destId="{729A7A3F-678B-3542-AF66-FB471C44CB5D}" srcOrd="1" destOrd="0" presId="urn:microsoft.com/office/officeart/2005/8/layout/process4"/>
    <dgm:cxn modelId="{D4E512BB-DDFF-3445-9138-D8EC40660096}" type="presParOf" srcId="{9DA9842C-D8EE-0344-B5D9-8F6DC4F40D45}" destId="{FB347111-D28E-0640-81F9-20CA31242E83}" srcOrd="2" destOrd="0" presId="urn:microsoft.com/office/officeart/2005/8/layout/process4"/>
    <dgm:cxn modelId="{EE48089F-1893-B34E-8645-688615DB3E33}" type="presParOf" srcId="{FB347111-D28E-0640-81F9-20CA31242E83}" destId="{B5851FDF-88E1-564C-AC23-E368B9D5DE1D}" srcOrd="0" destOrd="0" presId="urn:microsoft.com/office/officeart/2005/8/layout/process4"/>
    <dgm:cxn modelId="{668EFB85-04B7-A047-A8A7-AC2AD0C507C6}" type="presParOf" srcId="{9DA9842C-D8EE-0344-B5D9-8F6DC4F40D45}" destId="{037ABCFC-FF91-BD4F-B48D-A68ECA41BC72}" srcOrd="3" destOrd="0" presId="urn:microsoft.com/office/officeart/2005/8/layout/process4"/>
    <dgm:cxn modelId="{B61F8C84-44A8-C249-B066-BF2B2A4F5B1C}" type="presParOf" srcId="{9DA9842C-D8EE-0344-B5D9-8F6DC4F40D45}" destId="{663B76D2-BBFA-2242-BE30-2740A8083B9E}" srcOrd="4" destOrd="0" presId="urn:microsoft.com/office/officeart/2005/8/layout/process4"/>
    <dgm:cxn modelId="{67C63777-6B80-9D48-8C32-97526CA88D38}" type="presParOf" srcId="{663B76D2-BBFA-2242-BE30-2740A8083B9E}" destId="{97CAA89B-1624-CE4A-B272-4FAEAF9C34B3}" srcOrd="0" destOrd="0" presId="urn:microsoft.com/office/officeart/2005/8/layout/process4"/>
    <dgm:cxn modelId="{5E57F527-4AC0-DC45-8BD8-5B56E8F1126E}" type="presParOf" srcId="{9DA9842C-D8EE-0344-B5D9-8F6DC4F40D45}" destId="{3F9D9B73-2CC9-FB44-AF8E-C11E79C34942}" srcOrd="5" destOrd="0" presId="urn:microsoft.com/office/officeart/2005/8/layout/process4"/>
    <dgm:cxn modelId="{8BEB0E6A-ABC7-6E4C-8DFC-97B62F15615E}" type="presParOf" srcId="{9DA9842C-D8EE-0344-B5D9-8F6DC4F40D45}" destId="{FE01CAA5-FACB-0D44-8993-122F0B564173}" srcOrd="6" destOrd="0" presId="urn:microsoft.com/office/officeart/2005/8/layout/process4"/>
    <dgm:cxn modelId="{7E1DF2BA-542A-7A48-86F5-B46C8EE8FF55}" type="presParOf" srcId="{FE01CAA5-FACB-0D44-8993-122F0B564173}" destId="{E6CBE712-18A9-594F-B381-3F014F867C26}" srcOrd="0" destOrd="0" presId="urn:microsoft.com/office/officeart/2005/8/layout/process4"/>
    <dgm:cxn modelId="{BE90D93F-32F9-6142-AE4A-37045CD82094}" type="presParOf" srcId="{9DA9842C-D8EE-0344-B5D9-8F6DC4F40D45}" destId="{168A9CC4-1298-7D4C-83BD-8CE001BE79F8}" srcOrd="7" destOrd="0" presId="urn:microsoft.com/office/officeart/2005/8/layout/process4"/>
    <dgm:cxn modelId="{21E7A05A-B04E-974C-A7E2-793F777B0D0F}" type="presParOf" srcId="{9DA9842C-D8EE-0344-B5D9-8F6DC4F40D45}" destId="{940ECD5E-694D-F74E-8390-43C916AA2B99}" srcOrd="8" destOrd="0" presId="urn:microsoft.com/office/officeart/2005/8/layout/process4"/>
    <dgm:cxn modelId="{A303E88E-AD20-214D-897B-16842E2E71ED}" type="presParOf" srcId="{940ECD5E-694D-F74E-8390-43C916AA2B99}" destId="{477E5E1E-8FD1-EB45-AF5C-7194A201CAA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BDC17-9E64-E248-8F1C-84A97F740B2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991A7-14BF-EF46-9C69-30D4AD9DC58D}">
      <dgm:prSet phldrT="[文本]"/>
      <dgm:spPr/>
      <dgm:t>
        <a:bodyPr/>
        <a:lstStyle/>
        <a:p>
          <a:r>
            <a:rPr lang="zh-CN" altLang="en-US" dirty="0"/>
            <a:t>创建客户端连接对象</a:t>
          </a:r>
        </a:p>
      </dgm:t>
    </dgm:pt>
    <dgm:pt modelId="{3599E825-B942-E641-84EF-06D0A7F2C2BC}" type="parTrans" cxnId="{A584B4AB-6B95-0047-AF84-7497E77C6089}">
      <dgm:prSet/>
      <dgm:spPr/>
      <dgm:t>
        <a:bodyPr/>
        <a:lstStyle/>
        <a:p>
          <a:endParaRPr lang="zh-CN" altLang="en-US"/>
        </a:p>
      </dgm:t>
    </dgm:pt>
    <dgm:pt modelId="{2187E238-8E55-AB40-94A6-A2C592117176}" type="sibTrans" cxnId="{A584B4AB-6B95-0047-AF84-7497E77C6089}">
      <dgm:prSet/>
      <dgm:spPr/>
      <dgm:t>
        <a:bodyPr/>
        <a:lstStyle/>
        <a:p>
          <a:endParaRPr lang="zh-CN" altLang="en-US"/>
        </a:p>
      </dgm:t>
    </dgm:pt>
    <dgm:pt modelId="{DAE144D5-6D40-634D-BBF5-17273B5EFDFC}">
      <dgm:prSet phldrT="[文本]"/>
      <dgm:spPr/>
      <dgm:t>
        <a:bodyPr/>
        <a:lstStyle/>
        <a:p>
          <a:pPr>
            <a:buNone/>
          </a:pPr>
          <a:r>
            <a:rPr lang="en-US" altLang="zh-CN" dirty="0" err="1">
              <a:latin typeface="Monaco" pitchFamily="2" charset="0"/>
            </a:rPr>
            <a:t>ZooKeeper</a:t>
          </a:r>
          <a:r>
            <a:rPr lang="en-US" altLang="zh-CN" dirty="0">
              <a:latin typeface="Monaco" pitchFamily="2" charset="0"/>
            </a:rPr>
            <a:t> </a:t>
          </a:r>
          <a:r>
            <a:rPr lang="en-US" altLang="zh-CN" dirty="0">
              <a:solidFill>
                <a:srgbClr val="0326CC"/>
              </a:solidFill>
              <a:latin typeface="Monaco" pitchFamily="2" charset="0"/>
            </a:rPr>
            <a:t>client</a:t>
          </a:r>
          <a:r>
            <a:rPr lang="en-US" altLang="zh-CN" dirty="0"/>
            <a:t> = </a:t>
          </a:r>
          <a:endParaRPr lang="zh-CN" altLang="en-US" dirty="0"/>
        </a:p>
      </dgm:t>
    </dgm:pt>
    <dgm:pt modelId="{2FA1208E-3EE8-0F4A-9CE1-2468B301274D}" type="parTrans" cxnId="{888E8C30-ACA6-4044-82EE-692A42054EDD}">
      <dgm:prSet/>
      <dgm:spPr/>
      <dgm:t>
        <a:bodyPr/>
        <a:lstStyle/>
        <a:p>
          <a:endParaRPr lang="zh-CN" altLang="en-US"/>
        </a:p>
      </dgm:t>
    </dgm:pt>
    <dgm:pt modelId="{70CC285F-8664-3548-B489-7413DEE627CB}" type="sibTrans" cxnId="{888E8C30-ACA6-4044-82EE-692A42054EDD}">
      <dgm:prSet/>
      <dgm:spPr/>
      <dgm:t>
        <a:bodyPr/>
        <a:lstStyle/>
        <a:p>
          <a:endParaRPr lang="zh-CN" altLang="en-US"/>
        </a:p>
      </dgm:t>
    </dgm:pt>
    <dgm:pt modelId="{BEE296F2-6F78-7346-AC38-CF859E95DB98}">
      <dgm:prSet/>
      <dgm:spPr/>
      <dgm:t>
        <a:bodyPr/>
        <a:lstStyle/>
        <a:p>
          <a:pPr>
            <a:buNone/>
          </a:pPr>
          <a:r>
            <a:rPr lang="en-US" altLang="zh-CN" dirty="0"/>
            <a:t>new</a:t>
          </a:r>
          <a:r>
            <a:rPr lang="zh-Hans" altLang="en-US" dirty="0"/>
            <a:t> </a:t>
          </a:r>
          <a:r>
            <a:rPr lang="en-US" altLang="zh-CN" dirty="0"/>
            <a:t> </a:t>
          </a:r>
          <a:r>
            <a:rPr lang="en-US" altLang="zh-CN" dirty="0" err="1"/>
            <a:t>ZooKeeper</a:t>
          </a:r>
          <a:r>
            <a:rPr lang="en-US" altLang="zh-CN" dirty="0"/>
            <a:t>("172.16.245.5:2181"</a:t>
          </a:r>
        </a:p>
      </dgm:t>
    </dgm:pt>
    <dgm:pt modelId="{8462C844-622C-2C4F-BC47-65CBE6DAABAC}" type="parTrans" cxnId="{50A0C6B7-718E-454E-B8BB-00F1B1E4EA11}">
      <dgm:prSet/>
      <dgm:spPr/>
      <dgm:t>
        <a:bodyPr/>
        <a:lstStyle/>
        <a:p>
          <a:endParaRPr lang="zh-CN" altLang="en-US"/>
        </a:p>
      </dgm:t>
    </dgm:pt>
    <dgm:pt modelId="{E5EC954D-BE9F-0E44-BB4C-E9F7F208CA2C}" type="sibTrans" cxnId="{50A0C6B7-718E-454E-B8BB-00F1B1E4EA11}">
      <dgm:prSet/>
      <dgm:spPr/>
      <dgm:t>
        <a:bodyPr/>
        <a:lstStyle/>
        <a:p>
          <a:endParaRPr lang="zh-CN" altLang="en-US"/>
        </a:p>
      </dgm:t>
    </dgm:pt>
    <dgm:pt modelId="{9EB3A82B-9FE4-7944-BEB2-F2F6F5BB5AD8}">
      <dgm:prSet/>
      <dgm:spPr/>
      <dgm:t>
        <a:bodyPr/>
        <a:lstStyle/>
        <a:p>
          <a:pPr>
            <a:buNone/>
          </a:pPr>
          <a:r>
            <a:rPr lang="en-US" altLang="zh-CN" dirty="0"/>
            <a:t>,1000, null)</a:t>
          </a:r>
        </a:p>
      </dgm:t>
    </dgm:pt>
    <dgm:pt modelId="{83A015C4-482B-EE45-AAA1-2BDCA704DB05}" type="parTrans" cxnId="{5CBCF2EB-E138-0948-8D09-B73F9961EA79}">
      <dgm:prSet/>
      <dgm:spPr/>
      <dgm:t>
        <a:bodyPr/>
        <a:lstStyle/>
        <a:p>
          <a:endParaRPr lang="zh-CN" altLang="en-US"/>
        </a:p>
      </dgm:t>
    </dgm:pt>
    <dgm:pt modelId="{C94D7185-C43F-CB4C-9EDE-2293F7B5C947}" type="sibTrans" cxnId="{5CBCF2EB-E138-0948-8D09-B73F9961EA79}">
      <dgm:prSet/>
      <dgm:spPr/>
      <dgm:t>
        <a:bodyPr/>
        <a:lstStyle/>
        <a:p>
          <a:endParaRPr lang="zh-CN" altLang="en-US"/>
        </a:p>
      </dgm:t>
    </dgm:pt>
    <dgm:pt modelId="{0F62B496-6C8B-2341-A552-A9359903EC13}">
      <dgm:prSet/>
      <dgm:spPr/>
      <dgm:t>
        <a:bodyPr/>
        <a:lstStyle/>
        <a:p>
          <a:endParaRPr lang="en-US" altLang="zh-CN" dirty="0">
            <a:effectLst/>
            <a:latin typeface="Monaco" pitchFamily="2" charset="0"/>
          </a:endParaRPr>
        </a:p>
      </dgm:t>
    </dgm:pt>
    <dgm:pt modelId="{EA659ED8-81C4-AC4E-BFC8-F27DC2DE87F8}" type="parTrans" cxnId="{53E1F79C-0999-6E4D-BEC0-53D8D51EBE9C}">
      <dgm:prSet/>
      <dgm:spPr/>
      <dgm:t>
        <a:bodyPr/>
        <a:lstStyle/>
        <a:p>
          <a:endParaRPr lang="zh-CN" altLang="en-US"/>
        </a:p>
      </dgm:t>
    </dgm:pt>
    <dgm:pt modelId="{2D197505-DA0E-6740-A36B-273252CEBB04}" type="sibTrans" cxnId="{53E1F79C-0999-6E4D-BEC0-53D8D51EBE9C}">
      <dgm:prSet/>
      <dgm:spPr/>
      <dgm:t>
        <a:bodyPr/>
        <a:lstStyle/>
        <a:p>
          <a:endParaRPr lang="zh-CN" altLang="en-US"/>
        </a:p>
      </dgm:t>
    </dgm:pt>
    <dgm:pt modelId="{401E6C37-F56F-6F4E-A512-631E0C015F32}" type="pres">
      <dgm:prSet presAssocID="{BC6BDC17-9E64-E248-8F1C-84A97F740B2D}" presName="linear" presStyleCnt="0">
        <dgm:presLayoutVars>
          <dgm:dir/>
          <dgm:animLvl val="lvl"/>
          <dgm:resizeHandles val="exact"/>
        </dgm:presLayoutVars>
      </dgm:prSet>
      <dgm:spPr/>
    </dgm:pt>
    <dgm:pt modelId="{7BE3E6D6-341A-4740-A8EB-43A5433FA662}" type="pres">
      <dgm:prSet presAssocID="{DA0991A7-14BF-EF46-9C69-30D4AD9DC58D}" presName="parentLin" presStyleCnt="0"/>
      <dgm:spPr/>
    </dgm:pt>
    <dgm:pt modelId="{D2E0D071-4048-2B49-AAB5-FE06CC8111E6}" type="pres">
      <dgm:prSet presAssocID="{DA0991A7-14BF-EF46-9C69-30D4AD9DC58D}" presName="parentLeftMargin" presStyleLbl="node1" presStyleIdx="0" presStyleCnt="1"/>
      <dgm:spPr/>
    </dgm:pt>
    <dgm:pt modelId="{B4C7D189-E190-AD4D-94C8-315E9F8C9BD8}" type="pres">
      <dgm:prSet presAssocID="{DA0991A7-14BF-EF46-9C69-30D4AD9DC5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044B72C-E5AE-9E48-8B4E-E7B8E7B36ED4}" type="pres">
      <dgm:prSet presAssocID="{DA0991A7-14BF-EF46-9C69-30D4AD9DC58D}" presName="negativeSpace" presStyleCnt="0"/>
      <dgm:spPr/>
    </dgm:pt>
    <dgm:pt modelId="{8AFF5EC0-F5BD-FD4D-9039-BCA8D31B0ED2}" type="pres">
      <dgm:prSet presAssocID="{DA0991A7-14BF-EF46-9C69-30D4AD9DC5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CACE27-642D-2C4B-B726-27895DEE59AC}" type="presOf" srcId="{0F62B496-6C8B-2341-A552-A9359903EC13}" destId="{8AFF5EC0-F5BD-FD4D-9039-BCA8D31B0ED2}" srcOrd="0" destOrd="3" presId="urn:microsoft.com/office/officeart/2005/8/layout/list1"/>
    <dgm:cxn modelId="{888E8C30-ACA6-4044-82EE-692A42054EDD}" srcId="{DA0991A7-14BF-EF46-9C69-30D4AD9DC58D}" destId="{DAE144D5-6D40-634D-BBF5-17273B5EFDFC}" srcOrd="0" destOrd="0" parTransId="{2FA1208E-3EE8-0F4A-9CE1-2468B301274D}" sibTransId="{70CC285F-8664-3548-B489-7413DEE627CB}"/>
    <dgm:cxn modelId="{010F6F38-0B5D-F240-A50F-0A16281C1BBD}" type="presOf" srcId="{DA0991A7-14BF-EF46-9C69-30D4AD9DC58D}" destId="{D2E0D071-4048-2B49-AAB5-FE06CC8111E6}" srcOrd="0" destOrd="0" presId="urn:microsoft.com/office/officeart/2005/8/layout/list1"/>
    <dgm:cxn modelId="{89B0A060-C1E3-5541-ADF0-ED7DFC2897D8}" type="presOf" srcId="{BEE296F2-6F78-7346-AC38-CF859E95DB98}" destId="{8AFF5EC0-F5BD-FD4D-9039-BCA8D31B0ED2}" srcOrd="0" destOrd="1" presId="urn:microsoft.com/office/officeart/2005/8/layout/list1"/>
    <dgm:cxn modelId="{53E1F79C-0999-6E4D-BEC0-53D8D51EBE9C}" srcId="{DA0991A7-14BF-EF46-9C69-30D4AD9DC58D}" destId="{0F62B496-6C8B-2341-A552-A9359903EC13}" srcOrd="3" destOrd="0" parTransId="{EA659ED8-81C4-AC4E-BFC8-F27DC2DE87F8}" sibTransId="{2D197505-DA0E-6740-A36B-273252CEBB04}"/>
    <dgm:cxn modelId="{774591A5-AA67-DA48-ACA3-241ECF0C0040}" type="presOf" srcId="{DAE144D5-6D40-634D-BBF5-17273B5EFDFC}" destId="{8AFF5EC0-F5BD-FD4D-9039-BCA8D31B0ED2}" srcOrd="0" destOrd="0" presId="urn:microsoft.com/office/officeart/2005/8/layout/list1"/>
    <dgm:cxn modelId="{A584B4AB-6B95-0047-AF84-7497E77C6089}" srcId="{BC6BDC17-9E64-E248-8F1C-84A97F740B2D}" destId="{DA0991A7-14BF-EF46-9C69-30D4AD9DC58D}" srcOrd="0" destOrd="0" parTransId="{3599E825-B942-E641-84EF-06D0A7F2C2BC}" sibTransId="{2187E238-8E55-AB40-94A6-A2C592117176}"/>
    <dgm:cxn modelId="{50A0C6B7-718E-454E-B8BB-00F1B1E4EA11}" srcId="{DA0991A7-14BF-EF46-9C69-30D4AD9DC58D}" destId="{BEE296F2-6F78-7346-AC38-CF859E95DB98}" srcOrd="1" destOrd="0" parTransId="{8462C844-622C-2C4F-BC47-65CBE6DAABAC}" sibTransId="{E5EC954D-BE9F-0E44-BB4C-E9F7F208CA2C}"/>
    <dgm:cxn modelId="{2E4BB4BF-ED9D-AC47-8F42-7B48B4F5286C}" type="presOf" srcId="{DA0991A7-14BF-EF46-9C69-30D4AD9DC58D}" destId="{B4C7D189-E190-AD4D-94C8-315E9F8C9BD8}" srcOrd="1" destOrd="0" presId="urn:microsoft.com/office/officeart/2005/8/layout/list1"/>
    <dgm:cxn modelId="{CEA18FC0-3C85-C341-9C9D-402FE947D272}" type="presOf" srcId="{9EB3A82B-9FE4-7944-BEB2-F2F6F5BB5AD8}" destId="{8AFF5EC0-F5BD-FD4D-9039-BCA8D31B0ED2}" srcOrd="0" destOrd="2" presId="urn:microsoft.com/office/officeart/2005/8/layout/list1"/>
    <dgm:cxn modelId="{536581DB-4E72-D645-8FD4-C71690493C1C}" type="presOf" srcId="{BC6BDC17-9E64-E248-8F1C-84A97F740B2D}" destId="{401E6C37-F56F-6F4E-A512-631E0C015F32}" srcOrd="0" destOrd="0" presId="urn:microsoft.com/office/officeart/2005/8/layout/list1"/>
    <dgm:cxn modelId="{5CBCF2EB-E138-0948-8D09-B73F9961EA79}" srcId="{DA0991A7-14BF-EF46-9C69-30D4AD9DC58D}" destId="{9EB3A82B-9FE4-7944-BEB2-F2F6F5BB5AD8}" srcOrd="2" destOrd="0" parTransId="{83A015C4-482B-EE45-AAA1-2BDCA704DB05}" sibTransId="{C94D7185-C43F-CB4C-9EDE-2293F7B5C947}"/>
    <dgm:cxn modelId="{91EF5E86-231B-A447-98D3-4E4C57336201}" type="presParOf" srcId="{401E6C37-F56F-6F4E-A512-631E0C015F32}" destId="{7BE3E6D6-341A-4740-A8EB-43A5433FA662}" srcOrd="0" destOrd="0" presId="urn:microsoft.com/office/officeart/2005/8/layout/list1"/>
    <dgm:cxn modelId="{BDD066F0-9538-474E-8E87-E20F5A31E32B}" type="presParOf" srcId="{7BE3E6D6-341A-4740-A8EB-43A5433FA662}" destId="{D2E0D071-4048-2B49-AAB5-FE06CC8111E6}" srcOrd="0" destOrd="0" presId="urn:microsoft.com/office/officeart/2005/8/layout/list1"/>
    <dgm:cxn modelId="{79A957B9-F4BD-2F4A-8B4D-C5E825C0E5E0}" type="presParOf" srcId="{7BE3E6D6-341A-4740-A8EB-43A5433FA662}" destId="{B4C7D189-E190-AD4D-94C8-315E9F8C9BD8}" srcOrd="1" destOrd="0" presId="urn:microsoft.com/office/officeart/2005/8/layout/list1"/>
    <dgm:cxn modelId="{62E81E4B-D516-3E41-B6F7-7BEA74CB3DB5}" type="presParOf" srcId="{401E6C37-F56F-6F4E-A512-631E0C015F32}" destId="{4044B72C-E5AE-9E48-8B4E-E7B8E7B36ED4}" srcOrd="1" destOrd="0" presId="urn:microsoft.com/office/officeart/2005/8/layout/list1"/>
    <dgm:cxn modelId="{304D9EB9-8C01-DF4A-B95F-EB4326058FF5}" type="presParOf" srcId="{401E6C37-F56F-6F4E-A512-631E0C015F32}" destId="{8AFF5EC0-F5BD-FD4D-9039-BCA8D31B0E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6BDC17-9E64-E248-8F1C-84A97F740B2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991A7-14BF-EF46-9C69-30D4AD9DC58D}">
      <dgm:prSet phldrT="[文本]"/>
      <dgm:spPr/>
      <dgm:t>
        <a:bodyPr/>
        <a:lstStyle/>
        <a:p>
          <a:r>
            <a:rPr lang="zh-CN" altLang="en-US" dirty="0"/>
            <a:t>创建</a:t>
          </a:r>
          <a:r>
            <a:rPr lang="en-US" altLang="zh-CN" dirty="0"/>
            <a:t>name</a:t>
          </a:r>
          <a:r>
            <a:rPr lang="zh-CN" altLang="en-US" dirty="0"/>
            <a:t>节点，</a:t>
          </a:r>
          <a:r>
            <a:rPr lang="en-US" altLang="zh-CN" dirty="0"/>
            <a:t>name</a:t>
          </a:r>
          <a:r>
            <a:rPr lang="zh-CN" altLang="en-US" dirty="0"/>
            <a:t>节点的内容是</a:t>
          </a:r>
          <a:r>
            <a:rPr lang="en-US" altLang="zh-CN" dirty="0" err="1"/>
            <a:t>zhangsan</a:t>
          </a:r>
          <a:r>
            <a:rPr lang="en-US" altLang="zh-CN" dirty="0"/>
            <a:t>,</a:t>
          </a:r>
          <a:endParaRPr lang="zh-CN" altLang="en-US" dirty="0"/>
        </a:p>
      </dgm:t>
    </dgm:pt>
    <dgm:pt modelId="{3599E825-B942-E641-84EF-06D0A7F2C2BC}" type="parTrans" cxnId="{A584B4AB-6B95-0047-AF84-7497E77C6089}">
      <dgm:prSet/>
      <dgm:spPr/>
      <dgm:t>
        <a:bodyPr/>
        <a:lstStyle/>
        <a:p>
          <a:endParaRPr lang="zh-CN" altLang="en-US"/>
        </a:p>
      </dgm:t>
    </dgm:pt>
    <dgm:pt modelId="{2187E238-8E55-AB40-94A6-A2C592117176}" type="sibTrans" cxnId="{A584B4AB-6B95-0047-AF84-7497E77C6089}">
      <dgm:prSet/>
      <dgm:spPr/>
      <dgm:t>
        <a:bodyPr/>
        <a:lstStyle/>
        <a:p>
          <a:endParaRPr lang="zh-CN" altLang="en-US"/>
        </a:p>
      </dgm:t>
    </dgm:pt>
    <dgm:pt modelId="{DAE144D5-6D40-634D-BBF5-17273B5EFDFC}">
      <dgm:prSet phldrT="[文本]"/>
      <dgm:spPr/>
      <dgm:t>
        <a:bodyPr/>
        <a:lstStyle/>
        <a:p>
          <a:pPr algn="l">
            <a:buNone/>
          </a:pPr>
          <a:r>
            <a:rPr lang="en-US" dirty="0"/>
            <a:t>String create = </a:t>
          </a:r>
          <a:r>
            <a:rPr lang="en-US" dirty="0" err="1"/>
            <a:t>client.create</a:t>
          </a:r>
          <a:r>
            <a:rPr lang="en-US" dirty="0"/>
            <a:t>("/name", "</a:t>
          </a:r>
          <a:r>
            <a:rPr lang="en-US" dirty="0" err="1"/>
            <a:t>zhangsan</a:t>
          </a:r>
          <a:r>
            <a:rPr lang="en-US" dirty="0"/>
            <a:t>".</a:t>
          </a:r>
          <a:r>
            <a:rPr lang="en-US" dirty="0" err="1"/>
            <a:t>getBytes</a:t>
          </a:r>
          <a:r>
            <a:rPr lang="en-US" dirty="0"/>
            <a:t>(), </a:t>
          </a:r>
          <a:r>
            <a:rPr lang="en-US" dirty="0" err="1"/>
            <a:t>Ids.OPEN_ACL_UNSAFE</a:t>
          </a:r>
          <a:r>
            <a:rPr lang="en-US" dirty="0"/>
            <a:t>, </a:t>
          </a:r>
          <a:r>
            <a:rPr lang="en-US" dirty="0" err="1"/>
            <a:t>CreateMode.PERSISTENT</a:t>
          </a:r>
          <a:r>
            <a:rPr lang="en-US" dirty="0"/>
            <a:t>);</a:t>
          </a:r>
          <a:endParaRPr lang="zh-CN" altLang="en-US" dirty="0"/>
        </a:p>
      </dgm:t>
    </dgm:pt>
    <dgm:pt modelId="{2FA1208E-3EE8-0F4A-9CE1-2468B301274D}" type="parTrans" cxnId="{888E8C30-ACA6-4044-82EE-692A42054EDD}">
      <dgm:prSet/>
      <dgm:spPr/>
      <dgm:t>
        <a:bodyPr/>
        <a:lstStyle/>
        <a:p>
          <a:endParaRPr lang="zh-CN" altLang="en-US"/>
        </a:p>
      </dgm:t>
    </dgm:pt>
    <dgm:pt modelId="{70CC285F-8664-3548-B489-7413DEE627CB}" type="sibTrans" cxnId="{888E8C30-ACA6-4044-82EE-692A42054EDD}">
      <dgm:prSet/>
      <dgm:spPr/>
      <dgm:t>
        <a:bodyPr/>
        <a:lstStyle/>
        <a:p>
          <a:endParaRPr lang="zh-CN" altLang="en-US"/>
        </a:p>
      </dgm:t>
    </dgm:pt>
    <dgm:pt modelId="{0F62B496-6C8B-2341-A552-A9359903EC13}">
      <dgm:prSet/>
      <dgm:spPr/>
      <dgm:t>
        <a:bodyPr/>
        <a:lstStyle/>
        <a:p>
          <a:pPr algn="l"/>
          <a:endParaRPr lang="en-US" altLang="zh-CN" dirty="0">
            <a:effectLst/>
            <a:latin typeface="Monaco" pitchFamily="2" charset="0"/>
          </a:endParaRPr>
        </a:p>
      </dgm:t>
    </dgm:pt>
    <dgm:pt modelId="{EA659ED8-81C4-AC4E-BFC8-F27DC2DE87F8}" type="parTrans" cxnId="{53E1F79C-0999-6E4D-BEC0-53D8D51EBE9C}">
      <dgm:prSet/>
      <dgm:spPr/>
      <dgm:t>
        <a:bodyPr/>
        <a:lstStyle/>
        <a:p>
          <a:endParaRPr lang="zh-CN" altLang="en-US"/>
        </a:p>
      </dgm:t>
    </dgm:pt>
    <dgm:pt modelId="{2D197505-DA0E-6740-A36B-273252CEBB04}" type="sibTrans" cxnId="{53E1F79C-0999-6E4D-BEC0-53D8D51EBE9C}">
      <dgm:prSet/>
      <dgm:spPr/>
      <dgm:t>
        <a:bodyPr/>
        <a:lstStyle/>
        <a:p>
          <a:endParaRPr lang="zh-CN" altLang="en-US"/>
        </a:p>
      </dgm:t>
    </dgm:pt>
    <dgm:pt modelId="{401E6C37-F56F-6F4E-A512-631E0C015F32}" type="pres">
      <dgm:prSet presAssocID="{BC6BDC17-9E64-E248-8F1C-84A97F740B2D}" presName="linear" presStyleCnt="0">
        <dgm:presLayoutVars>
          <dgm:dir/>
          <dgm:animLvl val="lvl"/>
          <dgm:resizeHandles val="exact"/>
        </dgm:presLayoutVars>
      </dgm:prSet>
      <dgm:spPr/>
    </dgm:pt>
    <dgm:pt modelId="{7BE3E6D6-341A-4740-A8EB-43A5433FA662}" type="pres">
      <dgm:prSet presAssocID="{DA0991A7-14BF-EF46-9C69-30D4AD9DC58D}" presName="parentLin" presStyleCnt="0"/>
      <dgm:spPr/>
    </dgm:pt>
    <dgm:pt modelId="{D2E0D071-4048-2B49-AAB5-FE06CC8111E6}" type="pres">
      <dgm:prSet presAssocID="{DA0991A7-14BF-EF46-9C69-30D4AD9DC58D}" presName="parentLeftMargin" presStyleLbl="node1" presStyleIdx="0" presStyleCnt="1"/>
      <dgm:spPr/>
    </dgm:pt>
    <dgm:pt modelId="{B4C7D189-E190-AD4D-94C8-315E9F8C9BD8}" type="pres">
      <dgm:prSet presAssocID="{DA0991A7-14BF-EF46-9C69-30D4AD9DC5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044B72C-E5AE-9E48-8B4E-E7B8E7B36ED4}" type="pres">
      <dgm:prSet presAssocID="{DA0991A7-14BF-EF46-9C69-30D4AD9DC58D}" presName="negativeSpace" presStyleCnt="0"/>
      <dgm:spPr/>
    </dgm:pt>
    <dgm:pt modelId="{8AFF5EC0-F5BD-FD4D-9039-BCA8D31B0ED2}" type="pres">
      <dgm:prSet presAssocID="{DA0991A7-14BF-EF46-9C69-30D4AD9DC5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CACE27-642D-2C4B-B726-27895DEE59AC}" type="presOf" srcId="{0F62B496-6C8B-2341-A552-A9359903EC13}" destId="{8AFF5EC0-F5BD-FD4D-9039-BCA8D31B0ED2}" srcOrd="0" destOrd="1" presId="urn:microsoft.com/office/officeart/2005/8/layout/list1"/>
    <dgm:cxn modelId="{888E8C30-ACA6-4044-82EE-692A42054EDD}" srcId="{DA0991A7-14BF-EF46-9C69-30D4AD9DC58D}" destId="{DAE144D5-6D40-634D-BBF5-17273B5EFDFC}" srcOrd="0" destOrd="0" parTransId="{2FA1208E-3EE8-0F4A-9CE1-2468B301274D}" sibTransId="{70CC285F-8664-3548-B489-7413DEE627CB}"/>
    <dgm:cxn modelId="{010F6F38-0B5D-F240-A50F-0A16281C1BBD}" type="presOf" srcId="{DA0991A7-14BF-EF46-9C69-30D4AD9DC58D}" destId="{D2E0D071-4048-2B49-AAB5-FE06CC8111E6}" srcOrd="0" destOrd="0" presId="urn:microsoft.com/office/officeart/2005/8/layout/list1"/>
    <dgm:cxn modelId="{53E1F79C-0999-6E4D-BEC0-53D8D51EBE9C}" srcId="{DA0991A7-14BF-EF46-9C69-30D4AD9DC58D}" destId="{0F62B496-6C8B-2341-A552-A9359903EC13}" srcOrd="1" destOrd="0" parTransId="{EA659ED8-81C4-AC4E-BFC8-F27DC2DE87F8}" sibTransId="{2D197505-DA0E-6740-A36B-273252CEBB04}"/>
    <dgm:cxn modelId="{774591A5-AA67-DA48-ACA3-241ECF0C0040}" type="presOf" srcId="{DAE144D5-6D40-634D-BBF5-17273B5EFDFC}" destId="{8AFF5EC0-F5BD-FD4D-9039-BCA8D31B0ED2}" srcOrd="0" destOrd="0" presId="urn:microsoft.com/office/officeart/2005/8/layout/list1"/>
    <dgm:cxn modelId="{A584B4AB-6B95-0047-AF84-7497E77C6089}" srcId="{BC6BDC17-9E64-E248-8F1C-84A97F740B2D}" destId="{DA0991A7-14BF-EF46-9C69-30D4AD9DC58D}" srcOrd="0" destOrd="0" parTransId="{3599E825-B942-E641-84EF-06D0A7F2C2BC}" sibTransId="{2187E238-8E55-AB40-94A6-A2C592117176}"/>
    <dgm:cxn modelId="{2E4BB4BF-ED9D-AC47-8F42-7B48B4F5286C}" type="presOf" srcId="{DA0991A7-14BF-EF46-9C69-30D4AD9DC58D}" destId="{B4C7D189-E190-AD4D-94C8-315E9F8C9BD8}" srcOrd="1" destOrd="0" presId="urn:microsoft.com/office/officeart/2005/8/layout/list1"/>
    <dgm:cxn modelId="{536581DB-4E72-D645-8FD4-C71690493C1C}" type="presOf" srcId="{BC6BDC17-9E64-E248-8F1C-84A97F740B2D}" destId="{401E6C37-F56F-6F4E-A512-631E0C015F32}" srcOrd="0" destOrd="0" presId="urn:microsoft.com/office/officeart/2005/8/layout/list1"/>
    <dgm:cxn modelId="{91EF5E86-231B-A447-98D3-4E4C57336201}" type="presParOf" srcId="{401E6C37-F56F-6F4E-A512-631E0C015F32}" destId="{7BE3E6D6-341A-4740-A8EB-43A5433FA662}" srcOrd="0" destOrd="0" presId="urn:microsoft.com/office/officeart/2005/8/layout/list1"/>
    <dgm:cxn modelId="{BDD066F0-9538-474E-8E87-E20F5A31E32B}" type="presParOf" srcId="{7BE3E6D6-341A-4740-A8EB-43A5433FA662}" destId="{D2E0D071-4048-2B49-AAB5-FE06CC8111E6}" srcOrd="0" destOrd="0" presId="urn:microsoft.com/office/officeart/2005/8/layout/list1"/>
    <dgm:cxn modelId="{79A957B9-F4BD-2F4A-8B4D-C5E825C0E5E0}" type="presParOf" srcId="{7BE3E6D6-341A-4740-A8EB-43A5433FA662}" destId="{B4C7D189-E190-AD4D-94C8-315E9F8C9BD8}" srcOrd="1" destOrd="0" presId="urn:microsoft.com/office/officeart/2005/8/layout/list1"/>
    <dgm:cxn modelId="{62E81E4B-D516-3E41-B6F7-7BEA74CB3DB5}" type="presParOf" srcId="{401E6C37-F56F-6F4E-A512-631E0C015F32}" destId="{4044B72C-E5AE-9E48-8B4E-E7B8E7B36ED4}" srcOrd="1" destOrd="0" presId="urn:microsoft.com/office/officeart/2005/8/layout/list1"/>
    <dgm:cxn modelId="{304D9EB9-8C01-DF4A-B95F-EB4326058FF5}" type="presParOf" srcId="{401E6C37-F56F-6F4E-A512-631E0C015F32}" destId="{8AFF5EC0-F5BD-FD4D-9039-BCA8D31B0E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87A76-DBFC-184C-99E3-C1722193EB9C}">
      <dsp:nvSpPr>
        <dsp:cNvPr id="0" name=""/>
        <dsp:cNvSpPr/>
      </dsp:nvSpPr>
      <dsp:spPr>
        <a:xfrm>
          <a:off x="0" y="4907200"/>
          <a:ext cx="8572500" cy="80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编写</a:t>
          </a:r>
          <a:r>
            <a:rPr lang="en-US" altLang="zh-CN" sz="2300" kern="1200" dirty="0"/>
            <a:t>java</a:t>
          </a:r>
          <a:r>
            <a:rPr lang="zh-CN" altLang="en-US" sz="2300" kern="1200" dirty="0"/>
            <a:t>代码用</a:t>
          </a:r>
          <a:r>
            <a:rPr lang="en-US" altLang="zh-CN" sz="2300" kern="1200" dirty="0"/>
            <a:t>zookeeper</a:t>
          </a:r>
          <a:r>
            <a:rPr lang="zh-CN" altLang="en-US" sz="2300" kern="1200" dirty="0"/>
            <a:t>客户端对象操作</a:t>
          </a:r>
          <a:r>
            <a:rPr lang="en-US" altLang="zh-CN" sz="2300" kern="1200" dirty="0"/>
            <a:t>zookeeper</a:t>
          </a:r>
          <a:endParaRPr lang="zh-CN" altLang="en-US" sz="2300" kern="1200" dirty="0"/>
        </a:p>
      </dsp:txBody>
      <dsp:txXfrm>
        <a:off x="0" y="4907200"/>
        <a:ext cx="8572500" cy="805067"/>
      </dsp:txXfrm>
    </dsp:sp>
    <dsp:sp modelId="{B5851FDF-88E1-564C-AC23-E368B9D5DE1D}">
      <dsp:nvSpPr>
        <dsp:cNvPr id="0" name=""/>
        <dsp:cNvSpPr/>
      </dsp:nvSpPr>
      <dsp:spPr>
        <a:xfrm rot="10800000">
          <a:off x="0" y="3681083"/>
          <a:ext cx="8572500" cy="1238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编写</a:t>
          </a:r>
          <a:r>
            <a:rPr lang="en-US" altLang="zh-CN" sz="2300" kern="1200" dirty="0"/>
            <a:t>java</a:t>
          </a:r>
          <a:r>
            <a:rPr lang="zh-CN" altLang="en-US" sz="2300" kern="1200" dirty="0"/>
            <a:t>代码创建操作</a:t>
          </a:r>
          <a:r>
            <a:rPr lang="en-US" altLang="zh-CN" sz="2300" kern="1200" dirty="0"/>
            <a:t>zookeeper</a:t>
          </a:r>
          <a:r>
            <a:rPr lang="zh-CN" altLang="en-US" sz="2300" kern="1200" dirty="0"/>
            <a:t>的客户端对象</a:t>
          </a:r>
        </a:p>
      </dsp:txBody>
      <dsp:txXfrm rot="10800000">
        <a:off x="0" y="3681083"/>
        <a:ext cx="8572500" cy="804541"/>
      </dsp:txXfrm>
    </dsp:sp>
    <dsp:sp modelId="{97CAA89B-1624-CE4A-B272-4FAEAF9C34B3}">
      <dsp:nvSpPr>
        <dsp:cNvPr id="0" name=""/>
        <dsp:cNvSpPr/>
      </dsp:nvSpPr>
      <dsp:spPr>
        <a:xfrm rot="10800000">
          <a:off x="0" y="2454966"/>
          <a:ext cx="8572500" cy="1238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创建</a:t>
          </a:r>
          <a:r>
            <a:rPr lang="en-US" altLang="zh-CN" sz="2300" kern="1200" dirty="0"/>
            <a:t>java</a:t>
          </a:r>
          <a:r>
            <a:rPr lang="zh-CN" altLang="en-US" sz="2300" kern="1200" dirty="0"/>
            <a:t>类</a:t>
          </a:r>
        </a:p>
      </dsp:txBody>
      <dsp:txXfrm rot="10800000">
        <a:off x="0" y="2454966"/>
        <a:ext cx="8572500" cy="804541"/>
      </dsp:txXfrm>
    </dsp:sp>
    <dsp:sp modelId="{E6CBE712-18A9-594F-B381-3F014F867C26}">
      <dsp:nvSpPr>
        <dsp:cNvPr id="0" name=""/>
        <dsp:cNvSpPr/>
      </dsp:nvSpPr>
      <dsp:spPr>
        <a:xfrm rot="10800000">
          <a:off x="0" y="1228849"/>
          <a:ext cx="8572500" cy="1238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将</a:t>
          </a:r>
          <a:r>
            <a:rPr lang="en-US" altLang="zh-CN" sz="2300" kern="1200" dirty="0"/>
            <a:t>zookeeper</a:t>
          </a:r>
          <a:r>
            <a:rPr lang="zh-CN" altLang="en-US" sz="2300" kern="1200" dirty="0"/>
            <a:t>涉及的</a:t>
          </a:r>
          <a:r>
            <a:rPr lang="en-US" altLang="zh-CN" sz="2300" kern="1200" dirty="0"/>
            <a:t>jar</a:t>
          </a:r>
          <a:r>
            <a:rPr lang="zh-CN" altLang="en-US" sz="2300" kern="1200" dirty="0"/>
            <a:t>包添加到构建路径（</a:t>
          </a:r>
          <a:r>
            <a:rPr lang="en-US" altLang="zh-CN" sz="2300" kern="1200" dirty="0"/>
            <a:t>java build path</a:t>
          </a:r>
          <a:r>
            <a:rPr lang="zh-CN" altLang="en-US" sz="2300" kern="1200" dirty="0"/>
            <a:t>）</a:t>
          </a:r>
        </a:p>
      </dsp:txBody>
      <dsp:txXfrm rot="10800000">
        <a:off x="0" y="1228849"/>
        <a:ext cx="8572500" cy="804541"/>
      </dsp:txXfrm>
    </dsp:sp>
    <dsp:sp modelId="{477E5E1E-8FD1-EB45-AF5C-7194A201CAAC}">
      <dsp:nvSpPr>
        <dsp:cNvPr id="0" name=""/>
        <dsp:cNvSpPr/>
      </dsp:nvSpPr>
      <dsp:spPr>
        <a:xfrm rot="10800000">
          <a:off x="0" y="2731"/>
          <a:ext cx="8572500" cy="1238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在</a:t>
          </a:r>
          <a:r>
            <a:rPr lang="en-US" altLang="zh-CN" sz="2300" kern="1200" dirty="0"/>
            <a:t>eclipse</a:t>
          </a:r>
          <a:r>
            <a:rPr lang="zh-CN" altLang="en-US" sz="2300" kern="1200" dirty="0"/>
            <a:t>里建立</a:t>
          </a:r>
          <a:r>
            <a:rPr lang="en-US" altLang="zh-CN" sz="2300" kern="1200" dirty="0"/>
            <a:t>java</a:t>
          </a:r>
          <a:r>
            <a:rPr lang="zh-CN" altLang="en-US" sz="2300" kern="1200" dirty="0"/>
            <a:t>工程</a:t>
          </a:r>
        </a:p>
      </dsp:txBody>
      <dsp:txXfrm rot="10800000">
        <a:off x="0" y="2731"/>
        <a:ext cx="8572500" cy="804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F5EC0-F5BD-FD4D-9039-BCA8D31B0ED2}">
      <dsp:nvSpPr>
        <dsp:cNvPr id="0" name=""/>
        <dsp:cNvSpPr/>
      </dsp:nvSpPr>
      <dsp:spPr>
        <a:xfrm>
          <a:off x="0" y="899955"/>
          <a:ext cx="8572500" cy="452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853948" rIns="665321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4100" kern="1200" dirty="0" err="1">
              <a:latin typeface="Monaco" pitchFamily="2" charset="0"/>
            </a:rPr>
            <a:t>ZooKeeper</a:t>
          </a:r>
          <a:r>
            <a:rPr lang="en-US" altLang="zh-CN" sz="4100" kern="1200" dirty="0">
              <a:latin typeface="Monaco" pitchFamily="2" charset="0"/>
            </a:rPr>
            <a:t> </a:t>
          </a:r>
          <a:r>
            <a:rPr lang="en-US" altLang="zh-CN" sz="4100" kern="1200" dirty="0">
              <a:solidFill>
                <a:srgbClr val="0326CC"/>
              </a:solidFill>
              <a:latin typeface="Monaco" pitchFamily="2" charset="0"/>
            </a:rPr>
            <a:t>client</a:t>
          </a:r>
          <a:r>
            <a:rPr lang="en-US" altLang="zh-CN" sz="4100" kern="1200" dirty="0"/>
            <a:t> = </a:t>
          </a: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4100" kern="1200" dirty="0"/>
            <a:t>new</a:t>
          </a:r>
          <a:r>
            <a:rPr lang="zh-Hans" altLang="en-US" sz="4100" kern="1200" dirty="0"/>
            <a:t> </a:t>
          </a:r>
          <a:r>
            <a:rPr lang="en-US" altLang="zh-CN" sz="4100" kern="1200" dirty="0"/>
            <a:t> </a:t>
          </a:r>
          <a:r>
            <a:rPr lang="en-US" altLang="zh-CN" sz="4100" kern="1200" dirty="0" err="1"/>
            <a:t>ZooKeeper</a:t>
          </a:r>
          <a:r>
            <a:rPr lang="en-US" altLang="zh-CN" sz="4100" kern="1200" dirty="0"/>
            <a:t>("172.16.245.5:2181"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4100" kern="1200" dirty="0"/>
            <a:t>,1000, null)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4100" kern="1200" dirty="0">
            <a:effectLst/>
            <a:latin typeface="Monaco" pitchFamily="2" charset="0"/>
          </a:endParaRPr>
        </a:p>
      </dsp:txBody>
      <dsp:txXfrm>
        <a:off x="0" y="899955"/>
        <a:ext cx="8572500" cy="4520250"/>
      </dsp:txXfrm>
    </dsp:sp>
    <dsp:sp modelId="{B4C7D189-E190-AD4D-94C8-315E9F8C9BD8}">
      <dsp:nvSpPr>
        <dsp:cNvPr id="0" name=""/>
        <dsp:cNvSpPr/>
      </dsp:nvSpPr>
      <dsp:spPr>
        <a:xfrm>
          <a:off x="428625" y="294794"/>
          <a:ext cx="600075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创建客户端连接对象</a:t>
          </a:r>
        </a:p>
      </dsp:txBody>
      <dsp:txXfrm>
        <a:off x="487708" y="353877"/>
        <a:ext cx="5882584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F5EC0-F5BD-FD4D-9039-BCA8D31B0ED2}">
      <dsp:nvSpPr>
        <dsp:cNvPr id="0" name=""/>
        <dsp:cNvSpPr/>
      </dsp:nvSpPr>
      <dsp:spPr>
        <a:xfrm>
          <a:off x="0" y="878336"/>
          <a:ext cx="8572500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1" tIns="458216" rIns="6653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String create = </a:t>
          </a:r>
          <a:r>
            <a:rPr lang="en-US" sz="2200" kern="1200" dirty="0" err="1"/>
            <a:t>client.create</a:t>
          </a:r>
          <a:r>
            <a:rPr lang="en-US" sz="2200" kern="1200" dirty="0"/>
            <a:t>("/name", "</a:t>
          </a:r>
          <a:r>
            <a:rPr lang="en-US" sz="2200" kern="1200" dirty="0" err="1"/>
            <a:t>zhangsan</a:t>
          </a:r>
          <a:r>
            <a:rPr lang="en-US" sz="2200" kern="1200" dirty="0"/>
            <a:t>".</a:t>
          </a:r>
          <a:r>
            <a:rPr lang="en-US" sz="2200" kern="1200" dirty="0" err="1"/>
            <a:t>getBytes</a:t>
          </a:r>
          <a:r>
            <a:rPr lang="en-US" sz="2200" kern="1200" dirty="0"/>
            <a:t>(), </a:t>
          </a:r>
          <a:r>
            <a:rPr lang="en-US" sz="2200" kern="1200" dirty="0" err="1"/>
            <a:t>Ids.OPEN_ACL_UNSAFE</a:t>
          </a:r>
          <a:r>
            <a:rPr lang="en-US" sz="2200" kern="1200" dirty="0"/>
            <a:t>, </a:t>
          </a:r>
          <a:r>
            <a:rPr lang="en-US" sz="2200" kern="1200" dirty="0" err="1"/>
            <a:t>CreateMode.PERSISTENT</a:t>
          </a:r>
          <a:r>
            <a:rPr lang="en-US" sz="2200" kern="1200" dirty="0"/>
            <a:t>);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2200" kern="1200" dirty="0">
            <a:effectLst/>
            <a:latin typeface="Monaco" pitchFamily="2" charset="0"/>
          </a:endParaRPr>
        </a:p>
      </dsp:txBody>
      <dsp:txXfrm>
        <a:off x="0" y="878336"/>
        <a:ext cx="8572500" cy="1628549"/>
      </dsp:txXfrm>
    </dsp:sp>
    <dsp:sp modelId="{B4C7D189-E190-AD4D-94C8-315E9F8C9BD8}">
      <dsp:nvSpPr>
        <dsp:cNvPr id="0" name=""/>
        <dsp:cNvSpPr/>
      </dsp:nvSpPr>
      <dsp:spPr>
        <a:xfrm>
          <a:off x="428625" y="553616"/>
          <a:ext cx="600075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814" tIns="0" rIns="22681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创建</a:t>
          </a:r>
          <a:r>
            <a:rPr lang="en-US" altLang="zh-CN" sz="2200" kern="1200" dirty="0"/>
            <a:t>name</a:t>
          </a:r>
          <a:r>
            <a:rPr lang="zh-CN" altLang="en-US" sz="2200" kern="1200" dirty="0"/>
            <a:t>节点，</a:t>
          </a:r>
          <a:r>
            <a:rPr lang="en-US" altLang="zh-CN" sz="2200" kern="1200" dirty="0"/>
            <a:t>name</a:t>
          </a:r>
          <a:r>
            <a:rPr lang="zh-CN" altLang="en-US" sz="2200" kern="1200" dirty="0"/>
            <a:t>节点的内容是</a:t>
          </a:r>
          <a:r>
            <a:rPr lang="en-US" altLang="zh-CN" sz="2200" kern="1200" dirty="0" err="1"/>
            <a:t>zhangsan</a:t>
          </a:r>
          <a:r>
            <a:rPr lang="en-US" altLang="zh-CN" sz="2200" kern="1200" dirty="0"/>
            <a:t>,</a:t>
          </a:r>
          <a:endParaRPr lang="zh-CN" altLang="en-US" sz="2200" kern="1200" dirty="0"/>
        </a:p>
      </dsp:txBody>
      <dsp:txXfrm>
        <a:off x="460328" y="585319"/>
        <a:ext cx="593734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2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5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77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9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9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5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9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3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0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2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1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01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17826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1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1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52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64308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9192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9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8173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652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7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14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55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命令与程序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59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altLang="zh-Han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5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</a:t>
            </a:r>
            <a:r>
              <a:rPr lang="en-US" altLang="zh-Hans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52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6725EC2-35C0-6B4F-8C16-B23A6744A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16617"/>
              </p:ext>
            </p:extLst>
          </p:nvPr>
        </p:nvGraphicFramePr>
        <p:xfrm>
          <a:off x="2036887" y="663997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8BC31DF-5714-F14B-B073-C236A1441D5A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706EDC-2060-4842-AE8E-2A7158908A44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70DDF86-8BC6-784A-94AA-858796E61BC7}"/>
              </a:ext>
            </a:extLst>
          </p:cNvPr>
          <p:cNvSpPr>
            <a:spLocks noGrp="1"/>
          </p:cNvSpPr>
          <p:nvPr/>
        </p:nvSpPr>
        <p:spPr>
          <a:xfrm>
            <a:off x="4989215" y="299252"/>
            <a:ext cx="76329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编写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java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程序创建操作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zookeeper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的客户端对象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42437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0FFF6E-A84B-364B-BBF0-E0FFA8ED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1165225"/>
            <a:ext cx="10807700" cy="49022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7C52DC4-D2F9-8647-BB3A-DB0662C5EA53}"/>
              </a:ext>
            </a:extLst>
          </p:cNvPr>
          <p:cNvSpPr>
            <a:spLocks noGrp="1"/>
          </p:cNvSpPr>
          <p:nvPr/>
        </p:nvSpPr>
        <p:spPr>
          <a:xfrm>
            <a:off x="4989215" y="299252"/>
            <a:ext cx="76329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客户端方法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67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6725EC2-35C0-6B4F-8C16-B23A6744A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45870"/>
              </p:ext>
            </p:extLst>
          </p:nvPr>
        </p:nvGraphicFramePr>
        <p:xfrm>
          <a:off x="2108895" y="1001232"/>
          <a:ext cx="8572500" cy="306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2108895" y="3870092"/>
            <a:ext cx="8572500" cy="22467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/name </a:t>
            </a:r>
            <a:r>
              <a:rPr lang="zh-CN" altLang="en-US" sz="2800" b="1" dirty="0">
                <a:latin typeface="+mj-ea"/>
                <a:ea typeface="+mj-ea"/>
              </a:rPr>
              <a:t>指定在</a:t>
            </a:r>
            <a:r>
              <a:rPr lang="en-US" altLang="zh-CN" sz="2800" b="1" dirty="0">
                <a:latin typeface="+mj-ea"/>
                <a:ea typeface="+mj-ea"/>
              </a:rPr>
              <a:t>”/”</a:t>
            </a:r>
            <a:r>
              <a:rPr lang="zh-CN" altLang="en-US" sz="2800" b="1" dirty="0">
                <a:latin typeface="+mj-ea"/>
                <a:ea typeface="+mj-ea"/>
              </a:rPr>
              <a:t>下创建一个</a:t>
            </a:r>
            <a:r>
              <a:rPr lang="en-US" altLang="zh-CN" sz="2800" b="1" dirty="0" err="1">
                <a:latin typeface="+mj-ea"/>
                <a:ea typeface="+mj-ea"/>
              </a:rPr>
              <a:t>znode</a:t>
            </a:r>
            <a:r>
              <a:rPr lang="zh-CN" altLang="en-US" sz="2800" b="1" dirty="0">
                <a:latin typeface="+mj-ea"/>
                <a:ea typeface="+mj-ea"/>
              </a:rPr>
              <a:t>节点</a:t>
            </a:r>
            <a:r>
              <a:rPr lang="en-US" altLang="zh-CN" sz="2800" b="1" dirty="0">
                <a:latin typeface="+mj-ea"/>
                <a:ea typeface="+mj-ea"/>
              </a:rPr>
              <a:t>name</a:t>
            </a:r>
          </a:p>
          <a:p>
            <a:r>
              <a:rPr lang="en-US" altLang="zh-CN" sz="2800" b="1" dirty="0" err="1">
                <a:latin typeface="+mj-ea"/>
                <a:ea typeface="+mj-ea"/>
              </a:rPr>
              <a:t>Ids.OPEN_ACL_UNSAFE</a:t>
            </a:r>
            <a:r>
              <a:rPr lang="zh-CN" altLang="en-US" sz="2800" dirty="0">
                <a:latin typeface="+mj-ea"/>
                <a:ea typeface="+mj-ea"/>
              </a:rPr>
              <a:t>是将所有</a:t>
            </a:r>
            <a:r>
              <a:rPr lang="en-US" altLang="zh-CN" sz="2800" dirty="0">
                <a:latin typeface="+mj-ea"/>
                <a:ea typeface="+mj-ea"/>
              </a:rPr>
              <a:t>ADMIN</a:t>
            </a:r>
            <a:r>
              <a:rPr lang="zh-CN" altLang="en-US" sz="2800" dirty="0">
                <a:latin typeface="+mj-ea"/>
                <a:ea typeface="+mj-ea"/>
              </a:rPr>
              <a:t>之外的权限授予每个人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800" dirty="0" err="1">
                <a:latin typeface="+mj-ea"/>
                <a:ea typeface="+mj-ea"/>
              </a:rPr>
              <a:t>CreateMode.PERSISTENT</a:t>
            </a:r>
            <a:r>
              <a:rPr lang="zh-Hans" altLang="en-US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指定创建的节点是持久节点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A048C7B-6F2E-E641-AE94-6E1F6F8EADA5}"/>
              </a:ext>
            </a:extLst>
          </p:cNvPr>
          <p:cNvSpPr>
            <a:spLocks noGrp="1"/>
          </p:cNvSpPr>
          <p:nvPr/>
        </p:nvSpPr>
        <p:spPr>
          <a:xfrm>
            <a:off x="4989215" y="299252"/>
            <a:ext cx="76329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编写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java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程序用客户端对象操作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zookeeper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20507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55092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org.apache.zookeeper.CreateMode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org.apache.zookeeper.ZooDefs.Ids</a:t>
            </a:r>
            <a:r>
              <a:rPr lang="en-US" altLang="zh-CN" sz="2400" dirty="0"/>
              <a:t>;</a:t>
            </a:r>
          </a:p>
          <a:p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TestZ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client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("172.16.245.5:2181"/*</a:t>
            </a:r>
            <a:r>
              <a:rPr lang="zh-CN" altLang="en-US" sz="2400" dirty="0"/>
              <a:t>链接字符串*</a:t>
            </a:r>
            <a:r>
              <a:rPr lang="en-US" altLang="zh-CN" sz="2400" dirty="0"/>
              <a:t>/, 1000, null);</a:t>
            </a:r>
          </a:p>
          <a:p>
            <a:r>
              <a:rPr lang="en-US" altLang="zh-CN" sz="2400" dirty="0"/>
              <a:t>String create = </a:t>
            </a:r>
            <a:r>
              <a:rPr lang="en-US" altLang="zh-CN" sz="2400" dirty="0" err="1"/>
              <a:t>client.create</a:t>
            </a:r>
            <a:r>
              <a:rPr lang="en-US" altLang="zh-CN" sz="2400" dirty="0"/>
              <a:t>(“/name”, “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”.</a:t>
            </a:r>
            <a:r>
              <a:rPr lang="en-US" altLang="zh-CN" sz="2400" dirty="0" err="1"/>
              <a:t>getBytes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Ids.OPEN_ACL_UNSAFE</a:t>
            </a:r>
            <a:r>
              <a:rPr lang="en-US" altLang="zh-CN" sz="2400" dirty="0"/>
              <a:t>/*</a:t>
            </a:r>
            <a:r>
              <a:rPr lang="zh-CN" altLang="en-US" sz="2400" dirty="0"/>
              <a:t>开放，任何应用都可以操作</a:t>
            </a:r>
            <a:r>
              <a:rPr lang="en-US" altLang="zh-CN" sz="2400" dirty="0"/>
              <a:t>zookeeper*/, </a:t>
            </a:r>
            <a:r>
              <a:rPr lang="en-US" altLang="zh-CN" sz="2400" dirty="0" err="1"/>
              <a:t>CreateMode.PERSISTENT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(create);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en-US" altLang="zh-CN" sz="32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1238AEC-15DC-6D49-878F-B5004DB644E2}"/>
              </a:ext>
            </a:extLst>
          </p:cNvPr>
          <p:cNvSpPr>
            <a:spLocks noGrp="1"/>
          </p:cNvSpPr>
          <p:nvPr/>
        </p:nvSpPr>
        <p:spPr>
          <a:xfrm>
            <a:off x="4989215" y="299252"/>
            <a:ext cx="76329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将创建节点的代码完整实现如下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15216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55092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org.apache.zookeeper.CreateMode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org.apache.zookeeper.ZooDefs.Ids</a:t>
            </a:r>
            <a:r>
              <a:rPr lang="en-US" altLang="zh-CN" sz="2400" dirty="0"/>
              <a:t>;</a:t>
            </a:r>
          </a:p>
          <a:p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TestZ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client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("172.16.245.5:2181"/*</a:t>
            </a:r>
            <a:r>
              <a:rPr lang="zh-CN" altLang="en-US" sz="2400" dirty="0"/>
              <a:t>链接字符串*</a:t>
            </a:r>
            <a:r>
              <a:rPr lang="en-US" altLang="zh-CN" sz="2400" dirty="0"/>
              <a:t>/, 1000, null);</a:t>
            </a:r>
          </a:p>
          <a:p>
            <a:r>
              <a:rPr lang="en-US" altLang="zh-CN" sz="2400" dirty="0"/>
              <a:t>String create = </a:t>
            </a:r>
            <a:r>
              <a:rPr lang="en-US" altLang="zh-CN" sz="2400" dirty="0" err="1"/>
              <a:t>client.create</a:t>
            </a:r>
            <a:r>
              <a:rPr lang="en-US" altLang="zh-CN" sz="2400" dirty="0"/>
              <a:t>("/name/sex", "man".</a:t>
            </a:r>
            <a:r>
              <a:rPr lang="en-US" altLang="zh-CN" sz="2400" dirty="0" err="1"/>
              <a:t>getBytes</a:t>
            </a:r>
            <a:r>
              <a:rPr lang="en-US" altLang="zh-CN" sz="2400" dirty="0"/>
              <a:t>()/*</a:t>
            </a:r>
            <a:r>
              <a:rPr lang="zh-CN" altLang="en-US" sz="2400" dirty="0"/>
              <a:t>指定路径上存储的值*</a:t>
            </a:r>
            <a:r>
              <a:rPr lang="en-US" altLang="zh-CN" sz="2400" dirty="0"/>
              <a:t>/, </a:t>
            </a:r>
            <a:r>
              <a:rPr lang="en-US" altLang="zh-CN" sz="2400" dirty="0" err="1"/>
              <a:t>Ids.OPEN_ACL_UNSAFE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CreateMode.PERSISTENT</a:t>
            </a:r>
            <a:r>
              <a:rPr lang="en-US" altLang="zh-CN" sz="2400" dirty="0"/>
              <a:t>/*</a:t>
            </a:r>
            <a:r>
              <a:rPr lang="zh-CN" altLang="en-US" sz="2400" dirty="0"/>
              <a:t>持久化节点*</a:t>
            </a:r>
            <a:r>
              <a:rPr lang="en-US" altLang="zh-CN" sz="2400" dirty="0"/>
              <a:t>/);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(create);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en-US" altLang="zh-CN" sz="32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78C3F8F-0C55-844C-9732-EEC0B366216B}"/>
              </a:ext>
            </a:extLst>
          </p:cNvPr>
          <p:cNvSpPr>
            <a:spLocks noGrp="1"/>
          </p:cNvSpPr>
          <p:nvPr/>
        </p:nvSpPr>
        <p:spPr>
          <a:xfrm>
            <a:off x="3477047" y="299252"/>
            <a:ext cx="9145141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在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name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节点下创建一个子节点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sex,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存的内容是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man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7890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55092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org.apache.zookeeper.CreateMode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org.apache.zookeeper.ZooDefs.Ids</a:t>
            </a:r>
            <a:r>
              <a:rPr lang="en-US" altLang="zh-CN" sz="2400" dirty="0"/>
              <a:t>;</a:t>
            </a:r>
          </a:p>
          <a:p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TestZ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client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("172.16.245.5:2181"/*</a:t>
            </a:r>
            <a:r>
              <a:rPr lang="zh-CN" altLang="en-US" sz="2400" dirty="0"/>
              <a:t>链接字符串*</a:t>
            </a:r>
            <a:r>
              <a:rPr lang="en-US" altLang="zh-CN" sz="2400" dirty="0"/>
              <a:t>/, 1000, null);</a:t>
            </a:r>
          </a:p>
          <a:p>
            <a:r>
              <a:rPr lang="en-US" altLang="zh-CN" sz="2400" dirty="0"/>
              <a:t>byte[] data = </a:t>
            </a:r>
            <a:r>
              <a:rPr lang="en-US" altLang="zh-CN" sz="2400" dirty="0" err="1"/>
              <a:t>client.getData</a:t>
            </a:r>
            <a:r>
              <a:rPr lang="en-US" altLang="zh-CN" sz="2400" dirty="0"/>
              <a:t>(“/name/sex”/*</a:t>
            </a:r>
            <a:r>
              <a:rPr lang="zh-CN" altLang="en-US" sz="2400" dirty="0"/>
              <a:t>指定节点*</a:t>
            </a:r>
            <a:r>
              <a:rPr lang="en-US" altLang="zh-CN" sz="2400" dirty="0"/>
              <a:t>/, true, null);</a:t>
            </a:r>
          </a:p>
          <a:p>
            <a:r>
              <a:rPr lang="en-US" altLang="zh-CN" sz="2400" dirty="0"/>
              <a:t>String 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 = new String(data);//</a:t>
            </a:r>
            <a:r>
              <a:rPr lang="zh-CN" altLang="en-US" sz="2400" dirty="0"/>
              <a:t>将获取的数据转换为字符串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);//</a:t>
            </a:r>
            <a:r>
              <a:rPr lang="zh-CN" altLang="en-US" sz="2400" dirty="0"/>
              <a:t>打印字符串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en-US" altLang="zh-CN" sz="32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D03E9C4-B38B-D240-9BA9-B2668C8AD573}"/>
              </a:ext>
            </a:extLst>
          </p:cNvPr>
          <p:cNvSpPr>
            <a:spLocks noGrp="1"/>
          </p:cNvSpPr>
          <p:nvPr/>
        </p:nvSpPr>
        <p:spPr>
          <a:xfrm>
            <a:off x="3477047" y="299252"/>
            <a:ext cx="9145141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获取指定节点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“/name/sex”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的内容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93661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489364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u="sng" dirty="0" err="1"/>
              <a:t>org.apache.zookeeper.CreateMode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u="sng" dirty="0" err="1"/>
              <a:t>org.apache.zookeeper.ZooDefs.Ids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TestZ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client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("172.16.245.5:2181"/*</a:t>
            </a:r>
            <a:r>
              <a:rPr lang="zh-CN" altLang="en-US" sz="2400" dirty="0"/>
              <a:t>链接字符串*</a:t>
            </a:r>
            <a:r>
              <a:rPr lang="en-US" altLang="zh-CN" sz="2400" dirty="0"/>
              <a:t>/, 1000, null);</a:t>
            </a:r>
          </a:p>
          <a:p>
            <a:r>
              <a:rPr lang="en-US" altLang="zh-CN" sz="2400" dirty="0" err="1"/>
              <a:t>client.delete</a:t>
            </a:r>
            <a:r>
              <a:rPr lang="en-US" altLang="zh-CN" sz="2400" dirty="0"/>
              <a:t>("/name1111", -1);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DDF0BA9-8253-614C-B4CC-527D982F569E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删除指定节点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41394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489364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</a:t>
            </a:r>
            <a:r>
              <a:rPr lang="en-US" altLang="zh-CN" sz="2400" u="sng" dirty="0" err="1"/>
              <a:t>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Testset</a:t>
            </a:r>
            <a:r>
              <a:rPr lang="en-US" altLang="zh-CN" sz="2400" dirty="0"/>
              <a:t> {</a:t>
            </a:r>
          </a:p>
          <a:p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// TODO Auto-generated method stub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zk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("172.16.245.5:2181", 1000, null);</a:t>
            </a:r>
          </a:p>
          <a:p>
            <a:r>
              <a:rPr lang="en-US" altLang="zh-CN" sz="2400" dirty="0" err="1"/>
              <a:t>zk.setData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namewjf</a:t>
            </a:r>
            <a:r>
              <a:rPr lang="en-US" altLang="zh-CN" sz="2400" dirty="0"/>
              <a:t>", "222222".getBytes(), </a:t>
            </a:r>
            <a:r>
              <a:rPr lang="en-US" altLang="zh-CN" sz="2400" dirty="0" err="1"/>
              <a:t>zk.exists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namewjf</a:t>
            </a:r>
            <a:r>
              <a:rPr lang="en-US" altLang="zh-CN" sz="2400" dirty="0"/>
              <a:t>", true).</a:t>
            </a:r>
            <a:r>
              <a:rPr lang="en-US" altLang="zh-CN" sz="2400" dirty="0" err="1"/>
              <a:t>getVersion</a:t>
            </a:r>
            <a:r>
              <a:rPr lang="en-US" altLang="zh-CN" sz="2400" dirty="0"/>
              <a:t>()/*</a:t>
            </a:r>
            <a:r>
              <a:rPr lang="en-US" altLang="zh-CN" sz="2400" u="sng" dirty="0" err="1"/>
              <a:t>znode</a:t>
            </a:r>
            <a:r>
              <a:rPr lang="zh-CN" altLang="en-US" sz="2400" dirty="0"/>
              <a:t>当前版本*</a:t>
            </a:r>
            <a:r>
              <a:rPr lang="en-US" altLang="zh-CN" sz="2400" dirty="0"/>
              <a:t>/);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BE557F3-8887-7D4A-9A6C-6EF48101FBA2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设置指定节点内容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46090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4470" y="1528093"/>
            <a:ext cx="12858750" cy="526297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java.io.IOException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java.util.List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org.apache.zookeeper.KeeperException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org.apache.zookeeper.ZooKeeper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testgetchild</a:t>
            </a:r>
            <a:r>
              <a:rPr lang="en-US" altLang="zh-CN" sz="2400" dirty="0"/>
              <a:t> {</a:t>
            </a:r>
            <a:br>
              <a:rPr lang="en-US" altLang="zh-CN" sz="2400" dirty="0"/>
            </a:b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KeeperException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InterruptedException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err="1"/>
              <a:t>ZooKeeper</a:t>
            </a:r>
            <a:r>
              <a:rPr lang="en-US" altLang="zh-CN" sz="2400" dirty="0"/>
              <a:t> client = new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("172.16.245.5:2181"/*</a:t>
            </a:r>
            <a:r>
              <a:rPr lang="zh-CN" altLang="en-US" sz="2400" dirty="0"/>
              <a:t>链接字符串*</a:t>
            </a:r>
            <a:r>
              <a:rPr lang="en-US" altLang="zh-CN" sz="2400" dirty="0"/>
              <a:t>/, 1000, null);</a:t>
            </a:r>
          </a:p>
          <a:p>
            <a:r>
              <a:rPr lang="en-US" altLang="zh-CN" sz="2400" dirty="0"/>
              <a:t>List&lt;String&gt; list = </a:t>
            </a:r>
            <a:r>
              <a:rPr lang="en-US" altLang="zh-CN" sz="2400" dirty="0" err="1"/>
              <a:t>client.getChildren</a:t>
            </a:r>
            <a:r>
              <a:rPr lang="en-US" altLang="zh-CN" sz="2400" dirty="0"/>
              <a:t>("/name", true);</a:t>
            </a:r>
          </a:p>
          <a:p>
            <a:r>
              <a:rPr lang="en-US" altLang="zh-CN" sz="2400" dirty="0"/>
              <a:t>for(String </a:t>
            </a:r>
            <a:r>
              <a:rPr lang="en-US" altLang="zh-CN" sz="2400" dirty="0" err="1"/>
              <a:t>str:list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2C9E806-78BA-3046-8810-3327E96BBA33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获取子节点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45064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36981" y="3187065"/>
            <a:ext cx="899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为什么要学习</a:t>
            </a:r>
            <a:r>
              <a:rPr lang="en-US" altLang="zh-Han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命令</a:t>
            </a:r>
            <a:r>
              <a:rPr lang="zh-CN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41329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BB6DE-49ED-6B48-BEF2-67A0B6D6B34C}"/>
              </a:ext>
            </a:extLst>
          </p:cNvPr>
          <p:cNvSpPr txBox="1"/>
          <p:nvPr/>
        </p:nvSpPr>
        <p:spPr>
          <a:xfrm>
            <a:off x="165023" y="1271756"/>
            <a:ext cx="12529048" cy="50167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TestWatcher</a:t>
            </a:r>
            <a:r>
              <a:rPr lang="en-US" altLang="zh-CN" sz="2000" dirty="0"/>
              <a:t> implements Watcher{</a:t>
            </a:r>
          </a:p>
          <a:p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watcher</a:t>
            </a:r>
            <a:r>
              <a:rPr lang="zh-CN" altLang="en-US" sz="2000" dirty="0">
                <a:solidFill>
                  <a:srgbClr val="FF0000"/>
                </a:solidFill>
              </a:rPr>
              <a:t>只有在长链接的情况下才起作用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而且只能监听一次。</a:t>
            </a:r>
          </a:p>
          <a:p>
            <a:r>
              <a:rPr lang="en-US" altLang="zh-CN" sz="2000" dirty="0"/>
              <a:t>private static final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u="sng" dirty="0"/>
              <a:t>SESSION_TIMEOUT</a:t>
            </a:r>
            <a:r>
              <a:rPr lang="en-US" altLang="zh-CN" sz="2000" dirty="0"/>
              <a:t>=1000;</a:t>
            </a:r>
          </a:p>
          <a:p>
            <a:r>
              <a:rPr lang="en-US" altLang="zh-CN" sz="2000" dirty="0"/>
              <a:t>private </a:t>
            </a:r>
            <a:r>
              <a:rPr lang="en-US" altLang="zh-CN" sz="2000" dirty="0" err="1"/>
              <a:t>ZooKeeper</a:t>
            </a:r>
            <a:r>
              <a:rPr lang="en-US" altLang="zh-CN" sz="2000" dirty="0"/>
              <a:t> </a:t>
            </a:r>
            <a:r>
              <a:rPr lang="en-US" altLang="zh-CN" sz="2000" u="sng" dirty="0" err="1"/>
              <a:t>zk</a:t>
            </a:r>
            <a:r>
              <a:rPr lang="en-US" altLang="zh-CN" sz="2000" dirty="0"/>
              <a:t> = null;</a:t>
            </a:r>
          </a:p>
          <a:p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KeeperException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 err="1"/>
              <a:t>ZooKeeper</a:t>
            </a:r>
            <a:r>
              <a:rPr lang="en-US" altLang="zh-CN" sz="2000" dirty="0"/>
              <a:t> client = new </a:t>
            </a:r>
            <a:r>
              <a:rPr lang="en-US" altLang="zh-CN" sz="2000" dirty="0" err="1"/>
              <a:t>ZooKeeper</a:t>
            </a:r>
            <a:r>
              <a:rPr lang="en-US" altLang="zh-CN" sz="2000" dirty="0"/>
              <a:t>("172.16.245.5:2181"/*</a:t>
            </a:r>
            <a:r>
              <a:rPr lang="zh-CN" altLang="en-US" sz="2000" dirty="0"/>
              <a:t>链接字符串*</a:t>
            </a:r>
            <a:r>
              <a:rPr lang="en-US" altLang="zh-CN" sz="2000" dirty="0"/>
              <a:t>/, 1000, null);</a:t>
            </a:r>
          </a:p>
          <a:p>
            <a:r>
              <a:rPr lang="en-US" altLang="zh-CN" sz="2000" dirty="0"/>
              <a:t>byte[] </a:t>
            </a:r>
            <a:r>
              <a:rPr lang="en-US" altLang="zh-CN" sz="2000" dirty="0" err="1"/>
              <a:t>bs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client.getData</a:t>
            </a:r>
            <a:r>
              <a:rPr lang="en-US" altLang="zh-CN" sz="2000" dirty="0"/>
              <a:t>("/name", new </a:t>
            </a:r>
            <a:r>
              <a:rPr lang="en-US" altLang="zh-CN" sz="2000" dirty="0" err="1"/>
              <a:t>TestWatcher</a:t>
            </a:r>
            <a:r>
              <a:rPr lang="en-US" altLang="zh-CN" sz="2000" dirty="0"/>
              <a:t>(), null);</a:t>
            </a:r>
          </a:p>
          <a:p>
            <a:r>
              <a:rPr lang="en-US" altLang="zh-CN" sz="2000" dirty="0" err="1"/>
              <a:t>System.out.println</a:t>
            </a:r>
            <a:r>
              <a:rPr lang="en-US" altLang="zh-CN" sz="2000" dirty="0"/>
              <a:t>(new String(</a:t>
            </a:r>
            <a:r>
              <a:rPr lang="en-US" altLang="zh-CN" sz="2000" dirty="0" err="1"/>
              <a:t>bs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 err="1"/>
              <a:t>Thread.sleep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Long.MAX_VALUE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监听到指定的目录有变化，会触发此方法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@Override</a:t>
            </a:r>
          </a:p>
          <a:p>
            <a:r>
              <a:rPr lang="en-US" altLang="zh-CN" sz="2000" dirty="0"/>
              <a:t>public void process(</a:t>
            </a:r>
            <a:r>
              <a:rPr lang="en-US" altLang="zh-CN" sz="2000" dirty="0" err="1"/>
              <a:t>WatchedEvent</a:t>
            </a:r>
            <a:r>
              <a:rPr lang="en-US" altLang="zh-CN" sz="2000" dirty="0"/>
              <a:t> event) {</a:t>
            </a:r>
          </a:p>
          <a:p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event.getPath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21FCFE7-429C-6D4D-AC0D-2F41C3F8744A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监听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27124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C9D58D-F630-DE44-B3D1-0ECD30090621}"/>
              </a:ext>
            </a:extLst>
          </p:cNvPr>
          <p:cNvSpPr/>
          <p:nvPr/>
        </p:nvSpPr>
        <p:spPr>
          <a:xfrm>
            <a:off x="3500884" y="2176165"/>
            <a:ext cx="6429375" cy="3539430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zh-CN" altLang="zh-CN" sz="2800" dirty="0"/>
              <a:t>获取指定的节点的命令是？</a:t>
            </a:r>
          </a:p>
          <a:p>
            <a:r>
              <a:rPr lang="zh-CN" altLang="zh-CN" sz="2800" dirty="0"/>
              <a:t>创建持久节点的命令是？</a:t>
            </a:r>
          </a:p>
          <a:p>
            <a:r>
              <a:rPr lang="zh-CN" altLang="zh-CN" sz="2800" dirty="0"/>
              <a:t>创建临时节点的命令是？</a:t>
            </a:r>
          </a:p>
          <a:p>
            <a:r>
              <a:rPr lang="zh-CN" altLang="zh-CN" sz="2800" dirty="0"/>
              <a:t>创建顺序节点的命令是？</a:t>
            </a:r>
            <a:endParaRPr lang="en-US" altLang="zh-CN" sz="2800" dirty="0"/>
          </a:p>
          <a:p>
            <a:r>
              <a:rPr lang="zh-CN" altLang="en-US" sz="2800" dirty="0"/>
              <a:t>查看</a:t>
            </a:r>
            <a:r>
              <a:rPr lang="en-US" altLang="zh-CN" sz="2800" dirty="0"/>
              <a:t>zookeeper</a:t>
            </a:r>
            <a:r>
              <a:rPr lang="zh-CN" altLang="en-US" sz="2800" dirty="0"/>
              <a:t>进程的命令是？</a:t>
            </a:r>
            <a:endParaRPr lang="en-US" altLang="zh-CN" sz="2800" dirty="0"/>
          </a:p>
          <a:p>
            <a:r>
              <a:rPr lang="zh-CN" altLang="en-US" sz="2800" dirty="0"/>
              <a:t>停止</a:t>
            </a:r>
            <a:r>
              <a:rPr lang="en-US" altLang="zh-CN" sz="2800" dirty="0"/>
              <a:t>zookeeper</a:t>
            </a:r>
            <a:r>
              <a:rPr lang="zh-CN" altLang="en-US" sz="2800" dirty="0"/>
              <a:t>的命令是？</a:t>
            </a:r>
            <a:endParaRPr lang="en-US" altLang="zh-CN" sz="2800" dirty="0"/>
          </a:p>
          <a:p>
            <a:r>
              <a:rPr lang="en-US" altLang="zh-CN" sz="2800" dirty="0"/>
              <a:t>Zookeeper</a:t>
            </a:r>
            <a:r>
              <a:rPr lang="zh-CN" altLang="en-US" sz="2800" dirty="0"/>
              <a:t>的节点被称为？</a:t>
            </a:r>
            <a:endParaRPr lang="en-US" altLang="zh-CN" sz="2800" dirty="0"/>
          </a:p>
          <a:p>
            <a:r>
              <a:rPr lang="zh-CN" altLang="en-US" sz="2800" dirty="0"/>
              <a:t>如何创建临时顺序节点？</a:t>
            </a:r>
            <a:endParaRPr lang="en-US" altLang="zh-CN" sz="28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7EBECA-39F2-0E43-8C59-2532967820A6}"/>
              </a:ext>
            </a:extLst>
          </p:cNvPr>
          <p:cNvSpPr>
            <a:spLocks noGrp="1"/>
          </p:cNvSpPr>
          <p:nvPr/>
        </p:nvSpPr>
        <p:spPr>
          <a:xfrm>
            <a:off x="8805639" y="299252"/>
            <a:ext cx="381654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知识点总结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654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96927" y="2320181"/>
            <a:ext cx="8992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通过学习</a:t>
            </a:r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命令为以后管理</a:t>
            </a:r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打好基础</a:t>
            </a:r>
            <a:endParaRPr lang="zh-CN" altLang="zh-CN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01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altLang="zh-Han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命令操作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5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12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E3DAB2-7FDB-1F4A-9BDB-1F7D7B29293B}"/>
              </a:ext>
            </a:extLst>
          </p:cNvPr>
          <p:cNvSpPr/>
          <p:nvPr/>
        </p:nvSpPr>
        <p:spPr>
          <a:xfrm>
            <a:off x="4593039" y="3431659"/>
            <a:ext cx="3751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./</a:t>
            </a:r>
            <a:r>
              <a:rPr lang="en-US" altLang="zh-CN" sz="2800" dirty="0" err="1"/>
              <a:t>zkCli.sh</a:t>
            </a:r>
            <a:r>
              <a:rPr lang="en-US" altLang="zh-CN" sz="2800" dirty="0"/>
              <a:t>  -server </a:t>
            </a:r>
            <a:r>
              <a:rPr lang="en-US" altLang="zh-CN" sz="2800" dirty="0" err="1"/>
              <a:t>ip:port</a:t>
            </a:r>
            <a:endParaRPr kumimoji="1"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4EC8B53-8A59-1149-A562-D71957C3C15B}"/>
              </a:ext>
            </a:extLst>
          </p:cNvPr>
          <p:cNvSpPr>
            <a:spLocks noGrp="1"/>
          </p:cNvSpPr>
          <p:nvPr/>
        </p:nvSpPr>
        <p:spPr>
          <a:xfrm>
            <a:off x="8589615" y="299252"/>
            <a:ext cx="40325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连接指定的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zookeeper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0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6E2454-4937-A643-B118-5168BDA7DD83}"/>
              </a:ext>
            </a:extLst>
          </p:cNvPr>
          <p:cNvSpPr txBox="1"/>
          <p:nvPr/>
        </p:nvSpPr>
        <p:spPr>
          <a:xfrm>
            <a:off x="956766" y="1312069"/>
            <a:ext cx="11089232" cy="35394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ls /:</a:t>
            </a:r>
            <a:r>
              <a:rPr lang="zh-CN" altLang="zh-CN" sz="2800" dirty="0">
                <a:latin typeface="+mj-ea"/>
                <a:ea typeface="+mj-ea"/>
              </a:rPr>
              <a:t>列出“</a:t>
            </a:r>
            <a:r>
              <a:rPr lang="en-US" altLang="zh-CN" sz="2800" dirty="0">
                <a:latin typeface="+mj-ea"/>
                <a:ea typeface="+mj-ea"/>
              </a:rPr>
              <a:t>/”</a:t>
            </a:r>
            <a:r>
              <a:rPr lang="zh-CN" altLang="zh-CN" sz="2800" dirty="0">
                <a:latin typeface="+mj-ea"/>
                <a:ea typeface="+mj-ea"/>
              </a:rPr>
              <a:t>下面的其它的节点</a:t>
            </a:r>
          </a:p>
          <a:p>
            <a:r>
              <a:rPr lang="en-US" altLang="zh-CN" sz="2800" dirty="0">
                <a:latin typeface="+mj-ea"/>
                <a:ea typeface="+mj-ea"/>
              </a:rPr>
              <a:t>create -e /name1  </a:t>
            </a:r>
            <a:r>
              <a:rPr lang="en-US" altLang="zh-CN" sz="2800" dirty="0" err="1">
                <a:latin typeface="+mj-ea"/>
                <a:ea typeface="+mj-ea"/>
              </a:rPr>
              <a:t>xiaozhang</a:t>
            </a:r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zh-CN" altLang="zh-CN" sz="2800" dirty="0">
                <a:latin typeface="+mj-ea"/>
                <a:ea typeface="+mj-ea"/>
              </a:rPr>
              <a:t>创建临时节点，用</a:t>
            </a:r>
            <a:r>
              <a:rPr lang="en-US" altLang="zh-CN" sz="2800" dirty="0">
                <a:latin typeface="+mj-ea"/>
                <a:ea typeface="+mj-ea"/>
              </a:rPr>
              <a:t>quit</a:t>
            </a:r>
            <a:r>
              <a:rPr lang="zh-CN" altLang="zh-CN" sz="2800" dirty="0">
                <a:latin typeface="+mj-ea"/>
                <a:ea typeface="+mj-ea"/>
              </a:rPr>
              <a:t>命令退出或结束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zh-CN" altLang="zh-CN" sz="2800" dirty="0">
                <a:latin typeface="+mj-ea"/>
                <a:ea typeface="+mj-ea"/>
              </a:rPr>
              <a:t>会话节点消失</a:t>
            </a:r>
          </a:p>
          <a:p>
            <a:r>
              <a:rPr lang="en-US" altLang="zh-CN" sz="2800" dirty="0">
                <a:latin typeface="+mj-ea"/>
                <a:ea typeface="+mj-ea"/>
              </a:rPr>
              <a:t>create -s  /name2 </a:t>
            </a:r>
            <a:r>
              <a:rPr lang="en-US" altLang="zh-CN" sz="2800" dirty="0" err="1">
                <a:latin typeface="+mj-ea"/>
                <a:ea typeface="+mj-ea"/>
              </a:rPr>
              <a:t>xiaowang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Hans" altLang="en-US" sz="2800" dirty="0">
                <a:latin typeface="+mj-ea"/>
                <a:ea typeface="+mj-ea"/>
              </a:rPr>
              <a:t>     </a:t>
            </a:r>
            <a:r>
              <a:rPr lang="zh-CN" altLang="zh-CN" sz="2800" dirty="0">
                <a:latin typeface="+mj-ea"/>
                <a:ea typeface="+mj-ea"/>
              </a:rPr>
              <a:t>创建顺序节点</a:t>
            </a:r>
          </a:p>
          <a:p>
            <a:r>
              <a:rPr lang="en-US" altLang="zh-CN" sz="2800" dirty="0" err="1">
                <a:latin typeface="+mj-ea"/>
                <a:ea typeface="+mj-ea"/>
              </a:rPr>
              <a:t>creae</a:t>
            </a:r>
            <a:r>
              <a:rPr lang="en-US" altLang="zh-CN" sz="2800" dirty="0">
                <a:latin typeface="+mj-ea"/>
                <a:ea typeface="+mj-ea"/>
              </a:rPr>
              <a:t> -e -s  /name3  </a:t>
            </a:r>
            <a:r>
              <a:rPr lang="en-US" altLang="zh-CN" sz="2800" dirty="0" err="1">
                <a:latin typeface="+mj-ea"/>
                <a:ea typeface="+mj-ea"/>
              </a:rPr>
              <a:t>xiaoli</a:t>
            </a:r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zh-CN" altLang="zh-CN" sz="2800" dirty="0">
                <a:latin typeface="+mj-ea"/>
                <a:ea typeface="+mj-ea"/>
              </a:rPr>
              <a:t>创建临时数据节点</a:t>
            </a:r>
          </a:p>
          <a:p>
            <a:r>
              <a:rPr lang="en-US" altLang="zh-CN" sz="2800" dirty="0">
                <a:latin typeface="+mj-ea"/>
                <a:ea typeface="+mj-ea"/>
              </a:rPr>
              <a:t>get /name  </a:t>
            </a:r>
            <a:r>
              <a:rPr lang="zh-CN" altLang="zh-CN" sz="2800" dirty="0">
                <a:latin typeface="+mj-ea"/>
                <a:ea typeface="+mj-ea"/>
              </a:rPr>
              <a:t>通过名字获取节点</a:t>
            </a:r>
          </a:p>
          <a:p>
            <a:r>
              <a:rPr lang="en-US" altLang="zh-CN" sz="2800" dirty="0" err="1">
                <a:latin typeface="+mj-ea"/>
                <a:ea typeface="+mj-ea"/>
              </a:rPr>
              <a:t>rmr</a:t>
            </a:r>
            <a:r>
              <a:rPr lang="en-US" altLang="zh-CN" sz="2800" dirty="0">
                <a:latin typeface="+mj-ea"/>
                <a:ea typeface="+mj-ea"/>
              </a:rPr>
              <a:t> /name  </a:t>
            </a:r>
            <a:r>
              <a:rPr lang="zh-CN" altLang="zh-CN" sz="2800" dirty="0">
                <a:latin typeface="+mj-ea"/>
                <a:ea typeface="+mj-ea"/>
              </a:rPr>
              <a:t>删除指定名字的节点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set /name3  </a:t>
            </a:r>
            <a:r>
              <a:rPr lang="en-US" altLang="zh-CN" sz="2800" dirty="0" err="1">
                <a:latin typeface="+mj-ea"/>
                <a:ea typeface="+mj-ea"/>
              </a:rPr>
              <a:t>xiaoxiao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4459EBA-8888-4C47-AE0B-13D1895BFAD2}"/>
              </a:ext>
            </a:extLst>
          </p:cNvPr>
          <p:cNvSpPr>
            <a:spLocks noGrp="1"/>
          </p:cNvSpPr>
          <p:nvPr/>
        </p:nvSpPr>
        <p:spPr>
          <a:xfrm>
            <a:off x="8589615" y="299252"/>
            <a:ext cx="40325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Zookeeper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命令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0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altLang="zh-Han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Zookeeper</a:t>
            </a:r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开发环境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5" name="TextBox 22"/>
          <p:cNvSpPr txBox="1"/>
          <p:nvPr/>
        </p:nvSpPr>
        <p:spPr>
          <a:xfrm>
            <a:off x="1813564" y="1512448"/>
            <a:ext cx="1800493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</a:t>
            </a:r>
            <a:r>
              <a:rPr lang="en-US" altLang="zh-Hans" sz="3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9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422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F7E7BEA-3DFD-3542-BA7C-A0DC5E65B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447983"/>
              </p:ext>
            </p:extLst>
          </p:nvPr>
        </p:nvGraphicFramePr>
        <p:xfrm>
          <a:off x="2143125" y="1141685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43F1782B-8B17-AC43-8AF3-DF1150D45AFD}"/>
              </a:ext>
            </a:extLst>
          </p:cNvPr>
          <p:cNvSpPr>
            <a:spLocks noGrp="1"/>
          </p:cNvSpPr>
          <p:nvPr/>
        </p:nvSpPr>
        <p:spPr>
          <a:xfrm>
            <a:off x="8589615" y="299252"/>
            <a:ext cx="4032573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编写客户端程序步骤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89833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D53C19-9CBE-6B45-BF4B-17007F10D2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75" y="1453013"/>
            <a:ext cx="8280920" cy="2952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165BE5-033E-1847-8892-B5D861B8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79" y="4408413"/>
            <a:ext cx="3386290" cy="2789962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EFBAD7A-34FF-A448-B329-4E8EDFC625FC}"/>
              </a:ext>
            </a:extLst>
          </p:cNvPr>
          <p:cNvSpPr>
            <a:spLocks noGrp="1"/>
          </p:cNvSpPr>
          <p:nvPr/>
        </p:nvSpPr>
        <p:spPr>
          <a:xfrm>
            <a:off x="5565279" y="299252"/>
            <a:ext cx="7056909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将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zookeeper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涉及到的</a:t>
            </a:r>
            <a:r>
              <a:rPr lang="en-US" altLang="zh-CN" sz="2800" dirty="0">
                <a:solidFill>
                  <a:srgbClr val="0070C0"/>
                </a:solidFill>
                <a:latin typeface="+mj-ea"/>
                <a:sym typeface="+mn-lt"/>
              </a:rPr>
              <a:t>jar</a:t>
            </a:r>
            <a:r>
              <a:rPr lang="zh-CN" altLang="en-US" sz="2800" dirty="0">
                <a:solidFill>
                  <a:srgbClr val="0070C0"/>
                </a:solidFill>
                <a:latin typeface="+mj-ea"/>
                <a:sym typeface="+mn-lt"/>
              </a:rPr>
              <a:t>添加到构建路径</a:t>
            </a:r>
            <a:endParaRPr lang="zh-CN" altLang="zh-CN" sz="2800" dirty="0">
              <a:solidFill>
                <a:srgbClr val="0070C0"/>
              </a:solidFill>
              <a:latin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7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864</Words>
  <Application>Microsoft Macintosh PowerPoint</Application>
  <PresentationFormat>自定义</PresentationFormat>
  <Paragraphs>170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Monaco</vt:lpstr>
      <vt:lpstr>Wingdings</vt:lpstr>
      <vt:lpstr>第一PPT，www.1ppt.com</vt:lpstr>
      <vt:lpstr>主题1</vt:lpstr>
      <vt:lpstr>第14单元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186</cp:revision>
  <dcterms:created xsi:type="dcterms:W3CDTF">2017-03-14T11:17:00Z</dcterms:created>
  <dcterms:modified xsi:type="dcterms:W3CDTF">2018-10-20T02:27:15Z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