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3" r:id="rId2"/>
  </p:sldMasterIdLst>
  <p:notesMasterIdLst>
    <p:notesMasterId r:id="rId7"/>
  </p:notesMasterIdLst>
  <p:handoutMasterIdLst>
    <p:handoutMasterId r:id="rId8"/>
  </p:handoutMasterIdLst>
  <p:sldIdLst>
    <p:sldId id="1653" r:id="rId3"/>
    <p:sldId id="10277" r:id="rId4"/>
    <p:sldId id="10276" r:id="rId5"/>
    <p:sldId id="515" r:id="rId6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">
          <p15:clr>
            <a:srgbClr val="A4A3A4"/>
          </p15:clr>
        </p15:guide>
        <p15:guide id="2" orient="horz" pos="4098">
          <p15:clr>
            <a:srgbClr val="A4A3A4"/>
          </p15:clr>
        </p15:guide>
        <p15:guide id="3" pos="4050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9" autoAdjust="0"/>
    <p:restoredTop sz="95290" autoAdjust="0"/>
  </p:normalViewPr>
  <p:slideViewPr>
    <p:cSldViewPr>
      <p:cViewPr varScale="1">
        <p:scale>
          <a:sx n="107" d="100"/>
          <a:sy n="107" d="100"/>
        </p:scale>
        <p:origin x="176" y="192"/>
      </p:cViewPr>
      <p:guideLst>
        <p:guide orient="horz" pos="264"/>
        <p:guide orient="horz" pos="4098"/>
        <p:guide pos="4050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164040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90411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306"/>
            <a:ext cx="11572875" cy="1205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DD615DFD-8505-4C7B-90FE-F45A3565472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4266"/>
            <a:ext cx="4071938" cy="38373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52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08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64" y="305327"/>
            <a:ext cx="12293269" cy="9488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7575" y="157588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80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50473"/>
            <a:ext cx="3000375" cy="338193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6" y="6750473"/>
            <a:ext cx="4071938" cy="3381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50473"/>
            <a:ext cx="3000375" cy="338193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34174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11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5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20/10/18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1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41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/>
        </p:nvSpPr>
        <p:spPr bwMode="auto">
          <a:xfrm>
            <a:off x="2350741" y="1337710"/>
            <a:ext cx="0" cy="5894944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1448" y="1186190"/>
            <a:ext cx="9822341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51178" y="1186188"/>
            <a:ext cx="2025225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3061538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92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6" y="1762229"/>
            <a:ext cx="10929938" cy="155033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5625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937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7" y="4334987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/>
        </p:nvSpPr>
        <p:spPr bwMode="auto">
          <a:xfrm>
            <a:off x="3435209" y="5571821"/>
            <a:ext cx="6032004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3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3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/>
        </p:nvSpPr>
        <p:spPr bwMode="auto">
          <a:xfrm>
            <a:off x="3435204" y="4932649"/>
            <a:ext cx="600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298023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61" y="1692467"/>
            <a:ext cx="11746305" cy="4411969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7484" y="1084933"/>
            <a:ext cx="10531170" cy="50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0" y="1084933"/>
            <a:ext cx="227481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8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61322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/>
        </p:nvSpPr>
        <p:spPr bwMode="auto">
          <a:xfrm>
            <a:off x="12127074" y="6599796"/>
            <a:ext cx="735024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/>
        </p:nvSpPr>
        <p:spPr bwMode="auto">
          <a:xfrm flipV="1">
            <a:off x="5" y="781166"/>
            <a:ext cx="12862098" cy="57830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/>
        </p:nvSpPr>
        <p:spPr bwMode="auto">
          <a:xfrm>
            <a:off x="12364832" y="6653369"/>
            <a:ext cx="59022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22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7" y="124359"/>
            <a:ext cx="217640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29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928744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2571659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3214573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3857488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319671" indent="-319671" algn="l" rtl="0" eaLnBrk="1" fontAlgn="base" hangingPunct="1">
        <a:lnSpc>
          <a:spcPct val="90000"/>
        </a:lnSpc>
        <a:spcBef>
          <a:spcPts val="1406"/>
        </a:spcBef>
        <a:spcAft>
          <a:spcPct val="0"/>
        </a:spcAft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2586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605501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2812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248415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891330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536031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4178945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821860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464774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1pPr>
      <a:lvl2pPr marL="642915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8582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3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7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" y="4352318"/>
            <a:ext cx="12857164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65082" y="1762229"/>
            <a:ext cx="10928589" cy="1550332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Han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14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单元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2E2815C-9A3D-EB41-9176-5365D5A5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Hans" dirty="0"/>
              <a:t>56</a:t>
            </a:r>
            <a:r>
              <a:rPr lang="zh-CN" altLang="en-US" dirty="0"/>
              <a:t>课</a:t>
            </a:r>
            <a:r>
              <a:rPr lang="zh-Hans" altLang="en-US" dirty="0"/>
              <a:t> </a:t>
            </a:r>
            <a:r>
              <a:rPr lang="zh-CN" altLang="en-US" dirty="0"/>
              <a:t>实验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643029" y="4616458"/>
            <a:ext cx="10145176" cy="499161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知识很简单 学习很快乐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75" y="5402276"/>
            <a:ext cx="7482832" cy="1053159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大数据离线计算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697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10155" y="1442085"/>
            <a:ext cx="721487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       </a:t>
            </a:r>
            <a:r>
              <a:rPr lang="zh-CN" altLang="en-US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本课时根据上节课的安装讲解，由教师进行安装辅导，学生小组成员为每</a:t>
            </a:r>
            <a:r>
              <a:rPr lang="en-US" altLang="zh-CN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4</a:t>
            </a:r>
            <a:r>
              <a:rPr lang="zh-CN" altLang="en-US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个人一组进行安装探索。下课提交</a:t>
            </a:r>
            <a:r>
              <a:rPr lang="en-US" altLang="zh-CN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Word</a:t>
            </a:r>
            <a:r>
              <a:rPr lang="zh-CN" altLang="en-US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版实验报告，要求每组安装成功</a:t>
            </a:r>
            <a:r>
              <a:rPr lang="en-US" altLang="zh-CN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2</a:t>
            </a:r>
            <a:r>
              <a:rPr lang="zh-CN" altLang="en-US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台电脑。</a:t>
            </a:r>
          </a:p>
          <a:p>
            <a:endParaRPr lang="zh-CN" altLang="en-US" sz="32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r>
              <a:rPr lang="zh-CN" altLang="en-US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实验报告要求：</a:t>
            </a:r>
          </a:p>
          <a:p>
            <a:r>
              <a:rPr lang="en-US" altLang="zh-CN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1. </a:t>
            </a:r>
            <a:r>
              <a:rPr lang="zh-CN" altLang="en-US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提交命令截图与遇到的问题的列表；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84AA672-2146-CF43-BC52-153BC91285B4}"/>
              </a:ext>
            </a:extLst>
          </p:cNvPr>
          <p:cNvSpPr>
            <a:spLocks noGrp="1"/>
          </p:cNvSpPr>
          <p:nvPr/>
        </p:nvSpPr>
        <p:spPr>
          <a:xfrm>
            <a:off x="8805639" y="299252"/>
            <a:ext cx="3816549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87767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0823" y="1096045"/>
            <a:ext cx="103691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       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本课时根据上课讲授的内容搭建伪分布式及命令操作。</a:t>
            </a:r>
          </a:p>
          <a:p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要求：</a:t>
            </a:r>
          </a:p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1. 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按照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ppt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自行搭建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zookeeper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伪分布式；</a:t>
            </a:r>
          </a:p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2. 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在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zookeeper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中创建如下：</a:t>
            </a:r>
            <a:endParaRPr lang="en-US" altLang="zh-CN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	/learning bigdata</a:t>
            </a:r>
          </a:p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	/learning/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mapreduce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 Hadoop</a:t>
            </a:r>
          </a:p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	/learning/yarn 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hadoop</a:t>
            </a:r>
            <a:endParaRPr lang="zh-CN" altLang="en-US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3. 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命令行中显示查看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/learning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中的数据</a:t>
            </a:r>
            <a:endParaRPr lang="en-US" altLang="zh-CN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4.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命令上中显示查看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/learning/yarn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中的数据；</a:t>
            </a:r>
            <a:endParaRPr lang="en-US" altLang="zh-CN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5</a:t>
            </a:r>
            <a:r>
              <a:rPr lang="en-US" altLang="zh-Han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.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自行编写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java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程序在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zookeeper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中创建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/learning/zookeeper  ha</a:t>
            </a:r>
          </a:p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6.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自行编写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java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程序显示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/learning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中的数据</a:t>
            </a:r>
            <a:endParaRPr lang="en-US" altLang="zh-CN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0AF0F7D-529D-4049-86BD-9AD986FE95DA}"/>
              </a:ext>
            </a:extLst>
          </p:cNvPr>
          <p:cNvSpPr>
            <a:spLocks noGrp="1"/>
          </p:cNvSpPr>
          <p:nvPr/>
        </p:nvSpPr>
        <p:spPr>
          <a:xfrm>
            <a:off x="8805639" y="299252"/>
            <a:ext cx="3816549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HDFS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开发编码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" y="4363032"/>
            <a:ext cx="12858046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68" y="5601459"/>
            <a:ext cx="1285804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675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675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24359"/>
            <a:ext cx="217628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B27CAC7-FCFD-384D-9368-7ABA41AF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113" y="1973251"/>
            <a:ext cx="3013398" cy="17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67617536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EC08AD3-1644-9B44-B511-EF2D125D8FA6}" vid="{5A75DBE9-DD6D-8D46-ABCA-BAC7EBA10C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124</Words>
  <Application>Microsoft Macintosh PowerPoint</Application>
  <PresentationFormat>自定义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宋体</vt:lpstr>
      <vt:lpstr>微软雅黑</vt:lpstr>
      <vt:lpstr>Browallia New</vt:lpstr>
      <vt:lpstr>Gisha</vt:lpstr>
      <vt:lpstr>Segoe UI</vt:lpstr>
      <vt:lpstr>Arial</vt:lpstr>
      <vt:lpstr>Calibri</vt:lpstr>
      <vt:lpstr>Calibri Light</vt:lpstr>
      <vt:lpstr>Impact</vt:lpstr>
      <vt:lpstr>Wingdings</vt:lpstr>
      <vt:lpstr>第一PPT，www.1ppt.com</vt:lpstr>
      <vt:lpstr>主题1</vt:lpstr>
      <vt:lpstr>第14单元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>Administrator</cp:lastModifiedBy>
  <cp:revision>263</cp:revision>
  <dcterms:created xsi:type="dcterms:W3CDTF">2017-03-14T11:17:00Z</dcterms:created>
  <dcterms:modified xsi:type="dcterms:W3CDTF">2018-10-20T02:39:45Z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