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6"/>
  </p:notesMasterIdLst>
  <p:sldIdLst>
    <p:sldId id="256" r:id="rId3"/>
    <p:sldId id="309" r:id="rId4"/>
    <p:sldId id="31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604" autoAdjust="0"/>
  </p:normalViewPr>
  <p:slideViewPr>
    <p:cSldViewPr>
      <p:cViewPr varScale="1">
        <p:scale>
          <a:sx n="93" d="100"/>
          <a:sy n="93" d="100"/>
        </p:scale>
        <p:origin x="-9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498600"/>
            <a:ext cx="43434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21082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32258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35306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46482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49530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3585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Treinamento</a:t>
            </a:r>
            <a:br>
              <a:rPr lang="pt-BR" dirty="0" smtClean="0"/>
            </a:br>
            <a:r>
              <a:rPr lang="pt-BR" dirty="0" err="1" smtClean="0"/>
              <a:t>Microserviços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Agenda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69467"/>
              </p:ext>
            </p:extLst>
          </p:nvPr>
        </p:nvGraphicFramePr>
        <p:xfrm>
          <a:off x="755576" y="1340768"/>
          <a:ext cx="7704856" cy="532859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164284"/>
                <a:gridCol w="6540572"/>
              </a:tblGrid>
              <a:tr h="8995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14:00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Apresentação</a:t>
                      </a:r>
                      <a:endParaRPr lang="pt-BR" sz="24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824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 smtClean="0">
                          <a:effectLst/>
                        </a:rPr>
                        <a:t>14:15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Princípios SOLID usando .</a:t>
                      </a:r>
                      <a:r>
                        <a:rPr lang="pt-BR" sz="2400" b="1" dirty="0" smtClean="0">
                          <a:effectLst/>
                        </a:rPr>
                        <a:t>NET</a:t>
                      </a:r>
                      <a:endParaRPr lang="pt-BR" sz="2400" b="1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/>
                </a:tc>
              </a:tr>
              <a:tr h="899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 smtClean="0">
                          <a:effectLst/>
                        </a:rPr>
                        <a:t>15:00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Introdução ao Domain-</a:t>
                      </a:r>
                      <a:r>
                        <a:rPr lang="pt-BR" sz="2400" b="1" dirty="0" err="1">
                          <a:effectLst/>
                        </a:rPr>
                        <a:t>Driven</a:t>
                      </a:r>
                      <a:r>
                        <a:rPr lang="pt-BR" sz="2400" b="1" dirty="0">
                          <a:effectLst/>
                        </a:rPr>
                        <a:t>-Design (DDD</a:t>
                      </a:r>
                      <a:r>
                        <a:rPr lang="pt-BR" sz="2400" b="1" dirty="0" smtClean="0">
                          <a:effectLst/>
                        </a:rPr>
                        <a:t>)</a:t>
                      </a:r>
                      <a:endParaRPr lang="pt-BR" sz="2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899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>
                          <a:effectLst/>
                        </a:rPr>
                        <a:t>15:45</a:t>
                      </a:r>
                      <a:endParaRPr lang="pt-BR" sz="2400" b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 err="1">
                          <a:effectLst/>
                        </a:rPr>
                        <a:t>Coffee</a:t>
                      </a:r>
                      <a:r>
                        <a:rPr lang="pt-BR" sz="2400" b="1" dirty="0">
                          <a:effectLst/>
                        </a:rPr>
                        <a:t>-Break</a:t>
                      </a:r>
                      <a:endParaRPr lang="pt-BR" sz="2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899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>
                          <a:effectLst/>
                        </a:rPr>
                        <a:t>16:00</a:t>
                      </a:r>
                      <a:endParaRPr lang="pt-BR" sz="2400" b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effectLst/>
                        </a:rPr>
                        <a:t>Estudo </a:t>
                      </a:r>
                      <a:r>
                        <a:rPr lang="pt-BR" sz="2400" b="1" dirty="0">
                          <a:effectLst/>
                        </a:rPr>
                        <a:t>do </a:t>
                      </a:r>
                      <a:r>
                        <a:rPr lang="pt-BR" sz="2400" b="1" dirty="0" err="1" smtClean="0">
                          <a:effectLst/>
                        </a:rPr>
                        <a:t>eShopOnContainers</a:t>
                      </a:r>
                      <a:endParaRPr lang="pt-BR" sz="2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905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16:45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Desenvolvendo </a:t>
                      </a:r>
                      <a:r>
                        <a:rPr lang="pt-BR" sz="2400" b="1" dirty="0" err="1">
                          <a:effectLst/>
                        </a:rPr>
                        <a:t>Microserviços</a:t>
                      </a:r>
                      <a:r>
                        <a:rPr lang="pt-BR" sz="2400" b="1" dirty="0">
                          <a:effectLst/>
                        </a:rPr>
                        <a:t> com .NET Core, DDD e Visual Studio </a:t>
                      </a:r>
                      <a:r>
                        <a:rPr lang="pt-BR" sz="2400" b="1" dirty="0" smtClean="0">
                          <a:effectLst/>
                        </a:rPr>
                        <a:t>2017</a:t>
                      </a:r>
                      <a:endParaRPr lang="pt-BR" sz="2400" b="1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só o começo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2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</TotalTime>
  <Words>45</Words>
  <Application>Microsoft Office PowerPoint</Application>
  <PresentationFormat>Apresentação na tela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HDOfficeLightV0</vt:lpstr>
      <vt:lpstr>Profundidade</vt:lpstr>
      <vt:lpstr>Treinamento Microserviços</vt:lpstr>
      <vt:lpstr>Agenda</vt:lpstr>
      <vt:lpstr>É só o começo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119</cp:revision>
  <dcterms:created xsi:type="dcterms:W3CDTF">2017-07-20T17:10:26Z</dcterms:created>
  <dcterms:modified xsi:type="dcterms:W3CDTF">2017-07-28T12:29:35Z</dcterms:modified>
</cp:coreProperties>
</file>