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0" r:id="rId22"/>
    <p:sldId id="274" r:id="rId23"/>
    <p:sldId id="275" r:id="rId24"/>
    <p:sldId id="276" r:id="rId25"/>
    <p:sldId id="277" r:id="rId26"/>
    <p:sldId id="278" r:id="rId27"/>
    <p:sldId id="263" r:id="rId28"/>
    <p:sldId id="264" r:id="rId29"/>
    <p:sldId id="282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317" autoAdjust="0"/>
    <p:restoredTop sz="94660"/>
  </p:normalViewPr>
  <p:slideViewPr>
    <p:cSldViewPr>
      <p:cViewPr varScale="1">
        <p:scale>
          <a:sx n="97" d="100"/>
          <a:sy n="97" d="100"/>
        </p:scale>
        <p:origin x="-114" y="-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1920"/>
        <c:axId val="60483456"/>
      </c:lineChart>
      <c:catAx>
        <c:axId val="60481920"/>
        <c:scaling>
          <c:orientation val="minMax"/>
        </c:scaling>
        <c:delete val="1"/>
        <c:axPos val="b"/>
        <c:majorTickMark val="out"/>
        <c:minorTickMark val="none"/>
        <c:tickLblPos val="nextTo"/>
        <c:crossAx val="60483456"/>
        <c:crosses val="autoZero"/>
        <c:auto val="1"/>
        <c:lblAlgn val="ctr"/>
        <c:lblOffset val="100"/>
        <c:noMultiLvlLbl val="0"/>
      </c:catAx>
      <c:valAx>
        <c:axId val="60483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04819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0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4FD7B6-EC44-484D-93F1-D7084FAD147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772D352-8098-468F-8532-58B95D3B72A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vanpaulovich/jamb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 para </a:t>
            </a:r>
            <a:r>
              <a:rPr lang="pt-BR" dirty="0" err="1" smtClean="0"/>
              <a:t>Devs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</a:p>
          <a:p>
            <a:r>
              <a:rPr lang="pt-BR" dirty="0" smtClean="0"/>
              <a:t>Como implementar algo assim?</a:t>
            </a:r>
          </a:p>
          <a:p>
            <a:r>
              <a:rPr lang="pt-BR" dirty="0" smtClean="0"/>
              <a:t>Conheça o Jambo!</a:t>
            </a:r>
          </a:p>
        </p:txBody>
      </p:sp>
    </p:spTree>
    <p:extLst>
      <p:ext uri="{BB962C8B-B14F-4D97-AF65-F5344CB8AC3E}">
        <p14:creationId xmlns:p14="http://schemas.microsoft.com/office/powerpoint/2010/main" val="8502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1357313"/>
            <a:ext cx="57054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32210"/>
            <a:ext cx="6153150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7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Aggregates</a:t>
            </a:r>
            <a:r>
              <a:rPr lang="pt-BR" dirty="0" smtClean="0"/>
              <a:t> Roots</a:t>
            </a:r>
          </a:p>
          <a:p>
            <a:r>
              <a:rPr lang="pt-BR" dirty="0" err="1" smtClean="0"/>
              <a:t>Entities</a:t>
            </a:r>
            <a:endParaRPr lang="pt-BR" dirty="0" smtClean="0"/>
          </a:p>
          <a:p>
            <a:r>
              <a:rPr lang="pt-BR" dirty="0" err="1" smtClean="0"/>
              <a:t>ValueTypes</a:t>
            </a:r>
            <a:endParaRPr lang="pt-BR" dirty="0" smtClean="0"/>
          </a:p>
          <a:p>
            <a:r>
              <a:rPr lang="pt-BR" dirty="0" smtClean="0"/>
              <a:t>Domain </a:t>
            </a:r>
            <a:r>
              <a:rPr lang="pt-BR" dirty="0" err="1" smtClean="0"/>
              <a:t>Events</a:t>
            </a:r>
            <a:endParaRPr lang="pt-BR" dirty="0" smtClean="0"/>
          </a:p>
          <a:p>
            <a:r>
              <a:rPr lang="pt-BR" dirty="0" err="1" smtClean="0"/>
              <a:t>Repository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2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4" y="542925"/>
            <a:ext cx="62388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51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35781"/>
            <a:ext cx="6172200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81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571500"/>
            <a:ext cx="61245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5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557213"/>
            <a:ext cx="61245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71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64356"/>
            <a:ext cx="6134100" cy="40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9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32210"/>
            <a:ext cx="6219825" cy="40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4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9" y="553641"/>
            <a:ext cx="6181725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3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AutoShape 2" descr="https://lh5.googleusercontent.com/Sn8gzU0uOQsyQmmy9oqXCNP1cIkO9nGwTOaQ051PcU_ZYMMnDvvqMIlx92mqkB1SP1CLW93yjm394qLVvZ5PMeXM1OHbCY_OFL4butFcwqzqtAXsGmJc2CV0TKmDcpzlPAw_Q6x2kMPX5VF6p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https://lh5.googleusercontent.com/Sn8gzU0uOQsyQmmy9oqXCNP1cIkO9nGwTOaQ051PcU_ZYMMnDvvqMIlx92mqkB1SP1CLW93yjm394qLVvZ5PMeXM1OHbCY_OFL4butFcwqzqtAXsGmJc2CV0TKmDcpzlPAw_Q6x2kMPX5VF6p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https://lh5.googleusercontent.com/Sn8gzU0uOQsyQmmy9oqXCNP1cIkO9nGwTOaQ051PcU_ZYMMnDvvqMIlx92mqkB1SP1CLW93yjm394qLVvZ5PMeXM1OHbCY_OFL4butFcwqzqtAXsGmJc2CV0TKmDcpzlPAw_Q6x2kMPX5VF6p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ilindro 2"/>
          <p:cNvSpPr/>
          <p:nvPr/>
        </p:nvSpPr>
        <p:spPr>
          <a:xfrm rot="16200000">
            <a:off x="4621872" y="1376771"/>
            <a:ext cx="540060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85337"/>
              </p:ext>
            </p:extLst>
          </p:nvPr>
        </p:nvGraphicFramePr>
        <p:xfrm>
          <a:off x="532610" y="1383618"/>
          <a:ext cx="2616226" cy="1737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314908"/>
                <a:gridCol w="868330"/>
                <a:gridCol w="1432988"/>
              </a:tblGrid>
              <a:tr h="42862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1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Depositado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b="0" baseline="0" dirty="0" smtClean="0"/>
                        <a:t>C/C: 4030-1 </a:t>
                      </a:r>
                      <a:br>
                        <a:rPr lang="pt-BR" sz="800" b="0" baseline="0" dirty="0" smtClean="0"/>
                      </a:br>
                      <a:r>
                        <a:rPr lang="pt-BR" sz="800" b="0" dirty="0" smtClean="0"/>
                        <a:t>Valor: R$ 100,00</a:t>
                      </a:r>
                      <a:endParaRPr lang="pt-BR" sz="800" b="0" baseline="0" dirty="0" smtClean="0"/>
                    </a:p>
                    <a:p>
                      <a:r>
                        <a:rPr lang="pt-BR" sz="800" baseline="0" dirty="0" smtClean="0"/>
                        <a:t>Data: 17/08/2017</a:t>
                      </a:r>
                      <a:endParaRPr lang="pt-BR" sz="800" dirty="0"/>
                    </a:p>
                  </a:txBody>
                  <a:tcPr marT="34290" marB="34290"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2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Depositado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baseline="0" dirty="0" smtClean="0"/>
                        <a:t>C/C: 2060-0 </a:t>
                      </a:r>
                      <a:br>
                        <a:rPr lang="pt-BR" sz="800" baseline="0" dirty="0" smtClean="0"/>
                      </a:br>
                      <a:r>
                        <a:rPr lang="pt-BR" sz="800" dirty="0" smtClean="0"/>
                        <a:t>Valor: R$ 200,00</a:t>
                      </a:r>
                      <a:endParaRPr lang="pt-BR" sz="800" baseline="0" dirty="0" smtClean="0"/>
                    </a:p>
                    <a:p>
                      <a:r>
                        <a:rPr lang="pt-BR" sz="800" baseline="0" dirty="0" smtClean="0"/>
                        <a:t>Data: 18/08/2017</a:t>
                      </a:r>
                      <a:endParaRPr lang="pt-BR" sz="800" dirty="0"/>
                    </a:p>
                  </a:txBody>
                  <a:tcPr marT="34290" marB="34290"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3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Sacado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baseline="0" dirty="0" smtClean="0"/>
                        <a:t>C/C: 4030-1 </a:t>
                      </a:r>
                      <a:br>
                        <a:rPr lang="pt-BR" sz="800" baseline="0" dirty="0" smtClean="0"/>
                      </a:br>
                      <a:r>
                        <a:rPr lang="pt-BR" sz="800" dirty="0" smtClean="0"/>
                        <a:t>Valor: R$ 40,00</a:t>
                      </a:r>
                      <a:endParaRPr lang="pt-BR" sz="800" baseline="0" dirty="0" smtClean="0"/>
                    </a:p>
                    <a:p>
                      <a:r>
                        <a:rPr lang="pt-BR" sz="800" baseline="0" dirty="0" smtClean="0"/>
                        <a:t>Data: 19/08/2017</a:t>
                      </a:r>
                      <a:endParaRPr lang="pt-BR" sz="800" dirty="0"/>
                    </a:p>
                  </a:txBody>
                  <a:tcPr marT="34290" marB="34290"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4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Sacado</a:t>
                      </a:r>
                      <a:endParaRPr lang="pt-BR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800" baseline="0" dirty="0" smtClean="0"/>
                        <a:t>C/C: 2060-0 </a:t>
                      </a:r>
                      <a:br>
                        <a:rPr lang="pt-BR" sz="800" baseline="0" dirty="0" smtClean="0"/>
                      </a:br>
                      <a:r>
                        <a:rPr lang="pt-BR" sz="800" dirty="0" smtClean="0"/>
                        <a:t>Valor: R$ 50,00</a:t>
                      </a:r>
                      <a:endParaRPr lang="pt-BR" sz="800" baseline="0" dirty="0" smtClean="0"/>
                    </a:p>
                    <a:p>
                      <a:r>
                        <a:rPr lang="pt-BR" sz="800" baseline="0" dirty="0" smtClean="0"/>
                        <a:t>Data: 23/08/2017</a:t>
                      </a:r>
                      <a:endParaRPr lang="pt-BR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3379734" y="213285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972022" y="213285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78619"/>
              </p:ext>
            </p:extLst>
          </p:nvPr>
        </p:nvGraphicFramePr>
        <p:xfrm>
          <a:off x="6692102" y="1545636"/>
          <a:ext cx="1624314" cy="82255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0218"/>
                <a:gridCol w="864096"/>
              </a:tblGrid>
              <a:tr h="26629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C/C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Saldo</a:t>
                      </a:r>
                      <a:endParaRPr lang="pt-BR" sz="9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4030-1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900" dirty="0" smtClean="0"/>
                        <a:t>R$ 60,00</a:t>
                      </a:r>
                      <a:endParaRPr lang="pt-BR" sz="9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2060-0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283969" y="261891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 </a:t>
            </a:r>
            <a:r>
              <a:rPr lang="pt-BR" dirty="0" err="1" smtClean="0"/>
              <a:t>Stream</a:t>
            </a: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9518"/>
              </p:ext>
            </p:extLst>
          </p:nvPr>
        </p:nvGraphicFramePr>
        <p:xfrm>
          <a:off x="4321887" y="2090932"/>
          <a:ext cx="1247800" cy="2819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55398" y="3158971"/>
            <a:ext cx="284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Eventos de Crédito e Débito </a:t>
            </a:r>
            <a:br>
              <a:rPr lang="pt-BR" dirty="0" smtClean="0"/>
            </a:br>
            <a:r>
              <a:rPr lang="pt-BR" dirty="0" smtClean="0"/>
              <a:t>em C/C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68824" y="2463739"/>
            <a:ext cx="189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Projeção Atual do </a:t>
            </a:r>
            <a:br>
              <a:rPr lang="pt-BR" dirty="0" smtClean="0"/>
            </a:br>
            <a:r>
              <a:rPr lang="pt-BR" dirty="0" smtClean="0"/>
              <a:t>Saldo das C/C</a:t>
            </a:r>
            <a:endParaRPr lang="pt-BR" dirty="0"/>
          </a:p>
        </p:txBody>
      </p:sp>
      <p:sp>
        <p:nvSpPr>
          <p:cNvPr id="18" name="AutoShape 2" descr="https://cdn2.iconfinder.com/data/icons/flat-seo-web-ikooni/128/flat_seo-44-512.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5805056" y="3001015"/>
            <a:ext cx="2241718" cy="1972448"/>
            <a:chOff x="5805056" y="4001353"/>
            <a:chExt cx="2241718" cy="2629931"/>
          </a:xfrm>
        </p:grpSpPr>
        <p:graphicFrame>
          <p:nvGraphicFramePr>
            <p:cNvPr id="19" name="Gráfico 18"/>
            <p:cNvGraphicFramePr/>
            <p:nvPr>
              <p:extLst>
                <p:ext uri="{D42A27DB-BD31-4B8C-83A1-F6EECF244321}">
                  <p14:modId xmlns:p14="http://schemas.microsoft.com/office/powerpoint/2010/main" val="2576122486"/>
                </p:ext>
              </p:extLst>
            </p:nvPr>
          </p:nvGraphicFramePr>
          <p:xfrm>
            <a:off x="5944156" y="4535125"/>
            <a:ext cx="2090346" cy="13935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CaixaDeTexto 21"/>
            <p:cNvSpPr txBox="1"/>
            <p:nvPr/>
          </p:nvSpPr>
          <p:spPr>
            <a:xfrm>
              <a:off x="6372598" y="5769509"/>
              <a:ext cx="167417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Análise numa </a:t>
              </a:r>
              <a:br>
                <a:rPr lang="pt-BR" dirty="0" smtClean="0"/>
              </a:br>
              <a:r>
                <a:rPr lang="pt-BR" dirty="0" smtClean="0"/>
                <a:t>Linha do Tempo</a:t>
              </a:r>
              <a:endParaRPr lang="pt-BR" dirty="0"/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6228184" y="5589240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flipV="1">
              <a:off x="6236525" y="4581128"/>
              <a:ext cx="0" cy="1017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Seta para a direita 27"/>
            <p:cNvSpPr/>
            <p:nvPr/>
          </p:nvSpPr>
          <p:spPr>
            <a:xfrm rot="2996223">
              <a:off x="5697044" y="4109365"/>
              <a:ext cx="50405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881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607219"/>
            <a:ext cx="59150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32223"/>
            <a:ext cx="5829300" cy="387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75073"/>
            <a:ext cx="6134100" cy="399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4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10791"/>
            <a:ext cx="6057900" cy="392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614363"/>
            <a:ext cx="6038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650081"/>
            <a:ext cx="592455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92944"/>
            <a:ext cx="5905500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3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Log de Auditoria confiável embutido.</a:t>
            </a:r>
          </a:p>
          <a:p>
            <a:r>
              <a:rPr lang="pt-BR" dirty="0" smtClean="0"/>
              <a:t>Permite consultas por período (</a:t>
            </a:r>
            <a:r>
              <a:rPr lang="pt-BR" dirty="0" err="1" smtClean="0"/>
              <a:t>demograficas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Publica eventos necessários em Big Data, Análises de Previsão.</a:t>
            </a:r>
          </a:p>
          <a:p>
            <a:r>
              <a:rPr lang="pt-BR" dirty="0" smtClean="0"/>
              <a:t>Histórico preservado.</a:t>
            </a:r>
          </a:p>
          <a:p>
            <a:r>
              <a:rPr lang="pt-BR" dirty="0" smtClean="0"/>
              <a:t>Permite adicionar módulos ao software que não eram imaginados.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Atomicamente publica eventos</a:t>
            </a:r>
          </a:p>
          <a:p>
            <a:r>
              <a:rPr lang="pt-BR" dirty="0" smtClean="0"/>
              <a:t>Elimina o mapeamento O/R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</a:p>
          <a:p>
            <a:r>
              <a:rPr lang="pt-BR" dirty="0" smtClean="0"/>
              <a:t>Escalabilidade</a:t>
            </a:r>
          </a:p>
          <a:p>
            <a:r>
              <a:rPr lang="pt-BR" dirty="0" smtClean="0"/>
              <a:t>Redundância</a:t>
            </a:r>
          </a:p>
          <a:p>
            <a:r>
              <a:rPr lang="pt-BR" dirty="0" smtClean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2731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Quem?</a:t>
            </a:r>
          </a:p>
          <a:p>
            <a:r>
              <a:rPr lang="pt-BR" dirty="0" smtClean="0"/>
              <a:t>Quando?</a:t>
            </a:r>
          </a:p>
          <a:p>
            <a:r>
              <a:rPr lang="pt-BR" dirty="0" smtClean="0"/>
              <a:t>Por que?</a:t>
            </a:r>
          </a:p>
          <a:p>
            <a:endParaRPr lang="pt-BR" dirty="0"/>
          </a:p>
          <a:p>
            <a:r>
              <a:rPr lang="pt-BR" dirty="0" smtClean="0"/>
              <a:t>Faz parte da arquitetura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Stream</a:t>
            </a:r>
            <a:r>
              <a:rPr lang="pt-BR" dirty="0" smtClean="0"/>
              <a:t> são </a:t>
            </a:r>
            <a:r>
              <a:rPr lang="pt-BR" dirty="0" err="1" smtClean="0"/>
              <a:t>Append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endParaRPr lang="pt-BR" dirty="0" smtClean="0"/>
          </a:p>
          <a:p>
            <a:r>
              <a:rPr lang="pt-BR" dirty="0" smtClean="0"/>
              <a:t>Muito rápido</a:t>
            </a:r>
          </a:p>
          <a:p>
            <a:r>
              <a:rPr lang="pt-BR" dirty="0" smtClean="0"/>
              <a:t>Sem conflito</a:t>
            </a:r>
          </a:p>
          <a:p>
            <a:r>
              <a:rPr lang="pt-BR" dirty="0" smtClean="0"/>
              <a:t>Escala no modelo de “Partições”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9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múltiplos consumidores</a:t>
            </a:r>
          </a:p>
          <a:p>
            <a:r>
              <a:rPr lang="pt-BR" dirty="0" smtClean="0"/>
              <a:t>Permite múltiplas projeções</a:t>
            </a:r>
          </a:p>
          <a:p>
            <a:r>
              <a:rPr lang="pt-BR" dirty="0" smtClean="0"/>
              <a:t>Permite consumir em locais diferentes </a:t>
            </a:r>
            <a:br>
              <a:rPr lang="pt-BR" dirty="0" smtClean="0"/>
            </a:br>
            <a:r>
              <a:rPr lang="pt-BR" dirty="0" err="1" smtClean="0"/>
              <a:t>On-premise</a:t>
            </a:r>
            <a:r>
              <a:rPr lang="pt-BR" dirty="0" smtClean="0"/>
              <a:t> / </a:t>
            </a:r>
            <a:r>
              <a:rPr lang="pt-BR" dirty="0" err="1" smtClean="0"/>
              <a:t>Cloud</a:t>
            </a:r>
            <a:endParaRPr lang="pt-BR" dirty="0"/>
          </a:p>
          <a:p>
            <a:r>
              <a:rPr lang="pt-BR" dirty="0" smtClean="0"/>
              <a:t>Replay</a:t>
            </a:r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3901792" y="2766992"/>
            <a:ext cx="540060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5251942" y="352307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09569"/>
              </p:ext>
            </p:extLst>
          </p:nvPr>
        </p:nvGraphicFramePr>
        <p:xfrm>
          <a:off x="5972022" y="3167122"/>
          <a:ext cx="1624314" cy="82255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0218"/>
                <a:gridCol w="864096"/>
              </a:tblGrid>
              <a:tr h="266298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C/C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Saldo</a:t>
                      </a:r>
                      <a:endParaRPr lang="pt-BR" sz="9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4030-1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900" dirty="0" smtClean="0"/>
                        <a:t>R$ 60,00</a:t>
                      </a:r>
                      <a:endParaRPr lang="pt-BR" sz="9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900" dirty="0" smtClean="0"/>
                        <a:t>2060-0</a:t>
                      </a:r>
                      <a:endParaRPr lang="pt-BR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563889" y="400913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 </a:t>
            </a:r>
            <a:r>
              <a:rPr lang="pt-BR" dirty="0" err="1" smtClean="0"/>
              <a:t>Stream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3830"/>
              </p:ext>
            </p:extLst>
          </p:nvPr>
        </p:nvGraphicFramePr>
        <p:xfrm>
          <a:off x="3601807" y="3481152"/>
          <a:ext cx="1247800" cy="2819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848744" y="4085224"/>
            <a:ext cx="189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Projeção Atual do </a:t>
            </a:r>
            <a:br>
              <a:rPr lang="pt-BR" dirty="0" smtClean="0"/>
            </a:br>
            <a:r>
              <a:rPr lang="pt-BR" dirty="0" smtClean="0"/>
              <a:t>Saldo das C/C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0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Big Data</a:t>
            </a:r>
            <a:endParaRPr lang="pt-BR" dirty="0"/>
          </a:p>
        </p:txBody>
      </p:sp>
      <p:sp>
        <p:nvSpPr>
          <p:cNvPr id="4" name="Cilindro 3"/>
          <p:cNvSpPr/>
          <p:nvPr/>
        </p:nvSpPr>
        <p:spPr>
          <a:xfrm rot="16200000">
            <a:off x="4045332" y="1701250"/>
            <a:ext cx="540060" cy="195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isco magnético 4"/>
          <p:cNvSpPr/>
          <p:nvPr/>
        </p:nvSpPr>
        <p:spPr>
          <a:xfrm>
            <a:off x="5532657" y="933106"/>
            <a:ext cx="1296144" cy="8600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do Tempo</a:t>
            </a:r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7020272" y="2062420"/>
            <a:ext cx="1296144" cy="10921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Relacional</a:t>
            </a:r>
            <a:endParaRPr lang="pt-BR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5532657" y="4089956"/>
            <a:ext cx="1296144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1453905" y="4089956"/>
            <a:ext cx="1641153" cy="432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Chave-Valor</a:t>
            </a:r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1453906" y="988242"/>
            <a:ext cx="1641153" cy="8048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Documentos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 rot="19734758">
            <a:off x="4480604" y="1918795"/>
            <a:ext cx="936104" cy="1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5630947" y="2608483"/>
            <a:ext cx="936104" cy="16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7434063">
            <a:off x="2628932" y="3400852"/>
            <a:ext cx="702078" cy="21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3452623">
            <a:off x="4939941" y="3419605"/>
            <a:ext cx="702078" cy="21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3942262">
            <a:off x="3157350" y="1803749"/>
            <a:ext cx="702078" cy="216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>
            <a:off x="2050620" y="2473851"/>
            <a:ext cx="1062118" cy="40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implementar algo assim?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Aggregates</a:t>
            </a:r>
            <a:r>
              <a:rPr lang="pt-BR" dirty="0" smtClean="0"/>
              <a:t> + CQRS</a:t>
            </a:r>
          </a:p>
          <a:p>
            <a:r>
              <a:rPr lang="pt-BR" dirty="0" smtClean="0"/>
              <a:t>DDD</a:t>
            </a:r>
          </a:p>
          <a:p>
            <a:r>
              <a:rPr lang="pt-BR" dirty="0" smtClean="0"/>
              <a:t>Confiabilidade em Mensageria</a:t>
            </a:r>
          </a:p>
          <a:p>
            <a:r>
              <a:rPr lang="pt-BR" dirty="0" smtClean="0"/>
              <a:t>Tratamento de Concorrência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Greg Young | </a:t>
            </a:r>
            <a:r>
              <a:rPr lang="pt-BR" dirty="0" err="1" smtClean="0"/>
              <a:t>Vaugh</a:t>
            </a:r>
            <a:r>
              <a:rPr lang="pt-BR" dirty="0" smtClean="0"/>
              <a:t> Vernon | Eric Evans | </a:t>
            </a:r>
            <a:r>
              <a:rPr lang="pt-BR" dirty="0"/>
              <a:t>Chris Richardson</a:t>
            </a:r>
          </a:p>
        </p:txBody>
      </p:sp>
    </p:spTree>
    <p:extLst>
      <p:ext uri="{BB962C8B-B14F-4D97-AF65-F5344CB8AC3E}">
        <p14:creationId xmlns:p14="http://schemas.microsoft.com/office/powerpoint/2010/main" val="1229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Jambo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github.com/ivanpaulovich/jambo/</a:t>
            </a:r>
            <a:endParaRPr lang="pt-BR" dirty="0" smtClean="0"/>
          </a:p>
          <a:p>
            <a:r>
              <a:rPr lang="pt-BR" dirty="0" smtClean="0"/>
              <a:t>Implementação open-</a:t>
            </a:r>
            <a:r>
              <a:rPr lang="pt-BR" dirty="0" err="1" smtClean="0"/>
              <a:t>source</a:t>
            </a:r>
            <a:endParaRPr lang="pt-BR" dirty="0" smtClean="0"/>
          </a:p>
          <a:p>
            <a:r>
              <a:rPr lang="pt-BR" dirty="0" err="1" smtClean="0"/>
              <a:t>Aggregates</a:t>
            </a:r>
            <a:r>
              <a:rPr lang="pt-BR" dirty="0" smtClean="0"/>
              <a:t> +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-Design</a:t>
            </a:r>
          </a:p>
          <a:p>
            <a:r>
              <a:rPr lang="pt-BR" dirty="0" smtClean="0"/>
              <a:t>.NET Core 2.0</a:t>
            </a:r>
          </a:p>
          <a:p>
            <a:r>
              <a:rPr lang="pt-BR" dirty="0" err="1" smtClean="0"/>
              <a:t>Docker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2463738"/>
            <a:ext cx="4476599" cy="248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https://octicons.github.com/img/og/star.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C:\git\palestra-event-sourcing\st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-452586"/>
            <a:ext cx="6147048" cy="23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it\palestra-event-sourcing\githu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286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2263</TotalTime>
  <Words>246</Words>
  <Application>Microsoft Office PowerPoint</Application>
  <PresentationFormat>Apresentação na tela (16:9)</PresentationFormat>
  <Paragraphs>104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Essencial</vt:lpstr>
      <vt:lpstr>Event Sourcing para Devs</vt:lpstr>
      <vt:lpstr>O que é Event Sourcing?</vt:lpstr>
      <vt:lpstr>Benefícios</vt:lpstr>
      <vt:lpstr>Auditoria</vt:lpstr>
      <vt:lpstr>Escalabilidade</vt:lpstr>
      <vt:lpstr>Redundância</vt:lpstr>
      <vt:lpstr>Big Data</vt:lpstr>
      <vt:lpstr>Como implementar algo assim?</vt:lpstr>
      <vt:lpstr>Jambo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</vt:lpstr>
      <vt:lpstr>Benefícios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.</dc:creator>
  <cp:lastModifiedBy>.</cp:lastModifiedBy>
  <cp:revision>33</cp:revision>
  <dcterms:created xsi:type="dcterms:W3CDTF">2017-09-13T12:13:34Z</dcterms:created>
  <dcterms:modified xsi:type="dcterms:W3CDTF">2017-09-18T19:50:11Z</dcterms:modified>
</cp:coreProperties>
</file>