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1"/>
  </p:notesMasterIdLst>
  <p:sldIdLst>
    <p:sldId id="256" r:id="rId3"/>
    <p:sldId id="309" r:id="rId4"/>
    <p:sldId id="264" r:id="rId5"/>
    <p:sldId id="304" r:id="rId6"/>
    <p:sldId id="305" r:id="rId7"/>
    <p:sldId id="302" r:id="rId8"/>
    <p:sldId id="281" r:id="rId9"/>
    <p:sldId id="301" r:id="rId10"/>
    <p:sldId id="306" r:id="rId11"/>
    <p:sldId id="300" r:id="rId12"/>
    <p:sldId id="299" r:id="rId13"/>
    <p:sldId id="291" r:id="rId14"/>
    <p:sldId id="293" r:id="rId15"/>
    <p:sldId id="288" r:id="rId16"/>
    <p:sldId id="294" r:id="rId17"/>
    <p:sldId id="295" r:id="rId18"/>
    <p:sldId id="296" r:id="rId19"/>
    <p:sldId id="303" r:id="rId20"/>
    <p:sldId id="290" r:id="rId21"/>
    <p:sldId id="282" r:id="rId22"/>
    <p:sldId id="292" r:id="rId23"/>
    <p:sldId id="283" r:id="rId24"/>
    <p:sldId id="308" r:id="rId25"/>
    <p:sldId id="285" r:id="rId26"/>
    <p:sldId id="286" r:id="rId27"/>
    <p:sldId id="287" r:id="rId28"/>
    <p:sldId id="280" r:id="rId29"/>
    <p:sldId id="25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 varScale="1">
        <p:scale>
          <a:sx n="89" d="100"/>
          <a:sy n="89" d="100"/>
        </p:scale>
        <p:origin x="5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585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27/07/2017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Tipos de Valor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Repositórios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Serviços</a:t>
            </a:r>
          </a:p>
          <a:p>
            <a:pPr algn="ctr"/>
            <a:endParaRPr lang="pt-BR" sz="36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59832" y="2053006"/>
            <a:ext cx="5688632" cy="3127174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83" y="350101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" y="2053006"/>
            <a:ext cx="2345757" cy="312717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7" y="4149082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6" y="2305219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75589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err="1" smtClean="0"/>
              <a:t>natualmente</a:t>
            </a:r>
            <a:r>
              <a:rPr lang="pt-BR" dirty="0" smtClean="0"/>
              <a:t> 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limitados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428</Words>
  <Application>Microsoft Office PowerPoint</Application>
  <PresentationFormat>Apresentação na tela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Bebas Neue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Ivan Paulovich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115</cp:revision>
  <dcterms:created xsi:type="dcterms:W3CDTF">2017-07-20T17:10:26Z</dcterms:created>
  <dcterms:modified xsi:type="dcterms:W3CDTF">2017-07-28T01:05:16Z</dcterms:modified>
</cp:coreProperties>
</file>