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8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57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89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11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95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9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82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03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39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90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53C7-D938-4151-992E-AF84745267E3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05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53C7-D938-4151-992E-AF84745267E3}" type="datetimeFigureOut">
              <a:rPr lang="pt-BR" smtClean="0"/>
              <a:t>20/07/2017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A85A-8D97-4D13-961C-AB768658D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92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Princípios SOLID usando </a:t>
            </a:r>
            <a:br>
              <a:rPr lang="pt-BR" dirty="0" smtClean="0"/>
            </a:br>
            <a:r>
              <a:rPr lang="pt-BR" dirty="0" smtClean="0"/>
              <a:t>.NET Core e Visual Studio 2017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Ivan Paulovich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501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780783"/>
              </p:ext>
            </p:extLst>
          </p:nvPr>
        </p:nvGraphicFramePr>
        <p:xfrm>
          <a:off x="457200" y="1979136"/>
          <a:ext cx="8229600" cy="32194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74440"/>
                <a:gridCol w="3600400"/>
                <a:gridCol w="3754760"/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SRP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The Single </a:t>
                      </a:r>
                      <a:r>
                        <a:rPr lang="pt-BR" dirty="0" err="1">
                          <a:effectLst/>
                        </a:rPr>
                        <a:t>Responsibility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Principle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 class should have one, and only one, reason to change.</a:t>
                      </a:r>
                    </a:p>
                  </a:txBody>
                  <a:tcPr marL="47625" marR="47625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OCP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The Open </a:t>
                      </a:r>
                      <a:r>
                        <a:rPr lang="pt-BR" dirty="0" err="1">
                          <a:effectLst/>
                        </a:rPr>
                        <a:t>Closed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Principle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You should be able to extend a classes behavior, without modifying it.</a:t>
                      </a:r>
                    </a:p>
                  </a:txBody>
                  <a:tcPr marL="47625" marR="47625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LSP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The </a:t>
                      </a:r>
                      <a:r>
                        <a:rPr lang="pt-BR" dirty="0" err="1">
                          <a:effectLst/>
                        </a:rPr>
                        <a:t>Liskov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Substitution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Principle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Derived classes must be substitutable for their base classes.</a:t>
                      </a:r>
                    </a:p>
                  </a:txBody>
                  <a:tcPr marL="47625" marR="47625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ISP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The Interface </a:t>
                      </a:r>
                      <a:r>
                        <a:rPr lang="pt-BR" dirty="0" err="1">
                          <a:effectLst/>
                        </a:rPr>
                        <a:t>Segregation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Principle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Make fine grained interfaces that are client specific.</a:t>
                      </a:r>
                    </a:p>
                  </a:txBody>
                  <a:tcPr marL="47625" marR="47625" marT="47625" marB="47625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DIP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The </a:t>
                      </a:r>
                      <a:r>
                        <a:rPr lang="pt-BR" dirty="0" err="1">
                          <a:effectLst/>
                        </a:rPr>
                        <a:t>Dependency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Inversion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Principle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Depend on abstractions, not on concretions.</a:t>
                      </a: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12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Single </a:t>
            </a:r>
            <a:r>
              <a:rPr lang="pt-BR" dirty="0" err="1" smtClean="0">
                <a:effectLst/>
              </a:rPr>
              <a:t>Responsibility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10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Open </a:t>
            </a:r>
            <a:r>
              <a:rPr lang="pt-BR" dirty="0" err="1" smtClean="0">
                <a:effectLst/>
              </a:rPr>
              <a:t>Closed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5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Liskov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Substitution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7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Interface </a:t>
            </a:r>
            <a:r>
              <a:rPr lang="pt-BR" dirty="0" err="1" smtClean="0">
                <a:effectLst/>
              </a:rPr>
              <a:t>Segregation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50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effectLst/>
              </a:rPr>
              <a:t>Dependency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Inversion</a:t>
            </a:r>
            <a:r>
              <a:rPr lang="pt-BR" dirty="0" smtClean="0">
                <a:effectLst/>
              </a:rPr>
              <a:t> </a:t>
            </a:r>
            <a:r>
              <a:rPr lang="pt-BR" dirty="0" err="1" smtClean="0">
                <a:effectLst/>
              </a:rPr>
              <a:t>Principle</a:t>
            </a:r>
            <a:endParaRPr lang="pt-BR" dirty="0">
              <a:effectLst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31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Principles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OOD</a:t>
            </a:r>
            <a:br>
              <a:rPr lang="pt-BR" dirty="0" smtClean="0"/>
            </a:br>
            <a:r>
              <a:rPr lang="pt-BR" dirty="0" smtClean="0"/>
              <a:t>http://butunclebob.com/ArticleS.UncleBob.PrinciplesOfOod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38017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105</Words>
  <Application>Microsoft Office PowerPoint</Application>
  <PresentationFormat>Apresentação na tela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Princípios SOLID usando  .NET Core e Visual Studio 2017</vt:lpstr>
      <vt:lpstr>Apresentação do PowerPoint</vt:lpstr>
      <vt:lpstr>Single Responsibility Principle</vt:lpstr>
      <vt:lpstr>Open Closed Principle</vt:lpstr>
      <vt:lpstr>Liskov Substitution Principle</vt:lpstr>
      <vt:lpstr>Interface Segregation Principle</vt:lpstr>
      <vt:lpstr>Dependency Inversion Principle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SOLID usando  .NET Core e Visual Studio 2017</dc:title>
  <dc:creator>.</dc:creator>
  <cp:lastModifiedBy>.</cp:lastModifiedBy>
  <cp:revision>5</cp:revision>
  <dcterms:created xsi:type="dcterms:W3CDTF">2017-07-20T17:10:26Z</dcterms:created>
  <dcterms:modified xsi:type="dcterms:W3CDTF">2017-07-21T11:24:45Z</dcterms:modified>
</cp:coreProperties>
</file>