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65" r:id="rId4"/>
    <p:sldId id="266" r:id="rId5"/>
    <p:sldId id="267" r:id="rId6"/>
    <p:sldId id="269" r:id="rId7"/>
    <p:sldId id="270" r:id="rId8"/>
    <p:sldId id="271" r:id="rId9"/>
    <p:sldId id="272" r:id="rId10"/>
    <p:sldId id="268" r:id="rId11"/>
    <p:sldId id="257" r:id="rId12"/>
    <p:sldId id="259" r:id="rId13"/>
    <p:sldId id="260" r:id="rId14"/>
    <p:sldId id="261" r:id="rId15"/>
    <p:sldId id="262" r:id="rId16"/>
    <p:sldId id="263" r:id="rId17"/>
    <p:sldId id="258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04" autoAdjust="0"/>
  </p:normalViewPr>
  <p:slideViewPr>
    <p:cSldViewPr>
      <p:cViewPr varScale="1">
        <p:scale>
          <a:sx n="70" d="100"/>
          <a:sy n="70" d="100"/>
        </p:scale>
        <p:origin x="-15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C4B7D-E860-4B95-8646-60DA78D972CD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CE386-37F1-42E2-8A78-E74385306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five principles are principles of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design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94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8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57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89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11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95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9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82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03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39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90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05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53C7-D938-4151-992E-AF84745267E3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92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confiz/solid-principles-of-oo-design-29397774" TargetMode="External"/><Relationship Id="rId2" Type="http://schemas.openxmlformats.org/officeDocument/2006/relationships/hyperlink" Target="http://butunclebob.com/ArticleS.UncleBob.PrinciplesOfOo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Princípios SOLID usando </a:t>
            </a:r>
            <a:br>
              <a:rPr lang="pt-BR" dirty="0" smtClean="0"/>
            </a:br>
            <a:r>
              <a:rPr lang="pt-BR" dirty="0" smtClean="0"/>
              <a:t>.NET Core e Visual Studio 2017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Ivan Paulovich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5016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uma boa modelagem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Alta </a:t>
            </a:r>
            <a:r>
              <a:rPr lang="en-US" dirty="0" err="1" smtClean="0"/>
              <a:t>coesão</a:t>
            </a:r>
            <a:endParaRPr lang="en-US" dirty="0" smtClean="0"/>
          </a:p>
          <a:p>
            <a:r>
              <a:rPr lang="en-US" dirty="0" err="1" smtClean="0"/>
              <a:t>Baixo</a:t>
            </a:r>
            <a:r>
              <a:rPr lang="en-US" dirty="0" smtClean="0"/>
              <a:t> </a:t>
            </a:r>
            <a:r>
              <a:rPr lang="en-US" dirty="0" err="1" smtClean="0"/>
              <a:t>acomplamento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Como </a:t>
            </a:r>
            <a:r>
              <a:rPr lang="en-US" dirty="0" err="1" smtClean="0"/>
              <a:t>alcançar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boa </a:t>
            </a:r>
            <a:r>
              <a:rPr lang="en-US" dirty="0" err="1" smtClean="0"/>
              <a:t>modelagem</a:t>
            </a:r>
            <a:r>
              <a:rPr lang="en-US" dirty="0" smtClean="0"/>
              <a:t>? </a:t>
            </a:r>
          </a:p>
          <a:p>
            <a:r>
              <a:rPr lang="en-US" dirty="0" err="1" smtClean="0"/>
              <a:t>Siga</a:t>
            </a:r>
            <a:r>
              <a:rPr lang="en-US" dirty="0" smtClean="0"/>
              <a:t> as </a:t>
            </a:r>
            <a:r>
              <a:rPr lang="en-US" dirty="0" err="1" smtClean="0"/>
              <a:t>praticas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 da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linguagem</a:t>
            </a:r>
            <a:r>
              <a:rPr lang="en-US" dirty="0" smtClean="0"/>
              <a:t> e framework </a:t>
            </a:r>
          </a:p>
          <a:p>
            <a:r>
              <a:rPr lang="en-US" dirty="0" err="1" smtClean="0"/>
              <a:t>Siga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princípios</a:t>
            </a:r>
            <a:r>
              <a:rPr lang="en-US" dirty="0" smtClean="0"/>
              <a:t> de </a:t>
            </a:r>
            <a:r>
              <a:rPr lang="en-US" dirty="0" err="1" smtClean="0"/>
              <a:t>modelagem</a:t>
            </a:r>
            <a:r>
              <a:rPr lang="en-US" dirty="0" smtClean="0"/>
              <a:t> de OO</a:t>
            </a:r>
          </a:p>
          <a:p>
            <a:r>
              <a:rPr lang="en-US" dirty="0" smtClean="0"/>
              <a:t>Use design patterns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6746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S.O.L.I.D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821435"/>
              </p:ext>
            </p:extLst>
          </p:nvPr>
        </p:nvGraphicFramePr>
        <p:xfrm>
          <a:off x="467544" y="1988840"/>
          <a:ext cx="8229600" cy="32194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4440"/>
                <a:gridCol w="3600400"/>
                <a:gridCol w="3754760"/>
              </a:tblGrid>
              <a:tr h="0"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S</a:t>
                      </a:r>
                      <a:r>
                        <a:rPr lang="pt-BR" dirty="0">
                          <a:effectLst/>
                        </a:rPr>
                        <a:t>RP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effectLst/>
                        </a:rPr>
                        <a:t>Single </a:t>
                      </a:r>
                      <a:r>
                        <a:rPr lang="pt-BR" dirty="0" err="1">
                          <a:effectLst/>
                        </a:rPr>
                        <a:t>Responsibility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Principle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 class should have one, and only one, reason to change.</a:t>
                      </a:r>
                    </a:p>
                  </a:txBody>
                  <a:tcPr marL="47625" marR="47625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O</a:t>
                      </a:r>
                      <a:r>
                        <a:rPr lang="pt-BR" dirty="0">
                          <a:effectLst/>
                        </a:rPr>
                        <a:t>CP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effectLst/>
                        </a:rPr>
                        <a:t>Open </a:t>
                      </a:r>
                      <a:r>
                        <a:rPr lang="pt-BR" dirty="0" err="1">
                          <a:effectLst/>
                        </a:rPr>
                        <a:t>Closed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Principle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You should be able to extend a classes behavior, without modifying it.</a:t>
                      </a:r>
                    </a:p>
                  </a:txBody>
                  <a:tcPr marL="47625" marR="47625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L</a:t>
                      </a:r>
                      <a:r>
                        <a:rPr lang="pt-BR" dirty="0">
                          <a:effectLst/>
                        </a:rPr>
                        <a:t>SP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effectLst/>
                        </a:rPr>
                        <a:t>Liskov</a:t>
                      </a:r>
                      <a:r>
                        <a:rPr lang="pt-BR" dirty="0" smtClean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Substitution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Principle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Derived classes must be substitutable for their base classes.</a:t>
                      </a:r>
                    </a:p>
                  </a:txBody>
                  <a:tcPr marL="47625" marR="47625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I</a:t>
                      </a:r>
                      <a:r>
                        <a:rPr lang="pt-BR" dirty="0">
                          <a:effectLst/>
                        </a:rPr>
                        <a:t>SP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effectLst/>
                        </a:rPr>
                        <a:t>Interface </a:t>
                      </a:r>
                      <a:r>
                        <a:rPr lang="pt-BR" dirty="0" err="1">
                          <a:effectLst/>
                        </a:rPr>
                        <a:t>Segregation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Principle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Make fine grained interfaces that are client specific.</a:t>
                      </a:r>
                    </a:p>
                  </a:txBody>
                  <a:tcPr marL="47625" marR="47625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b="1" dirty="0">
                          <a:effectLst/>
                        </a:rPr>
                        <a:t>D</a:t>
                      </a:r>
                      <a:r>
                        <a:rPr lang="pt-BR" dirty="0">
                          <a:effectLst/>
                        </a:rPr>
                        <a:t>IP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effectLst/>
                        </a:rPr>
                        <a:t>Dependency</a:t>
                      </a:r>
                      <a:r>
                        <a:rPr lang="pt-BR" dirty="0" smtClean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Inversion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Principle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Depend on abstractions, not on concretions.</a:t>
                      </a:r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128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Single </a:t>
            </a:r>
            <a:r>
              <a:rPr lang="pt-BR" dirty="0" err="1" smtClean="0">
                <a:effectLst/>
              </a:rPr>
              <a:t>Responsibility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101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Open </a:t>
            </a:r>
            <a:r>
              <a:rPr lang="pt-BR" dirty="0" err="1" smtClean="0">
                <a:effectLst/>
              </a:rPr>
              <a:t>Closed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5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effectLst/>
              </a:rPr>
              <a:t>Liskov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Substitution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7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Interface </a:t>
            </a:r>
            <a:r>
              <a:rPr lang="pt-BR" dirty="0" err="1" smtClean="0">
                <a:effectLst/>
              </a:rPr>
              <a:t>Segregation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507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effectLst/>
              </a:rPr>
              <a:t>Dependency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Inversion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314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The </a:t>
            </a:r>
            <a:r>
              <a:rPr lang="pt-BR" dirty="0" err="1" smtClean="0"/>
              <a:t>Principles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OOD</a:t>
            </a:r>
            <a:br>
              <a:rPr lang="pt-BR" dirty="0" smtClean="0"/>
            </a:br>
            <a:r>
              <a:rPr lang="pt-BR" dirty="0" smtClean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butunclebob.com/ArticleS.UncleBob.PrinciplesOfOod</a:t>
            </a:r>
            <a:endParaRPr lang="pt-BR" dirty="0" smtClean="0"/>
          </a:p>
          <a:p>
            <a:r>
              <a:rPr lang="pt-BR" dirty="0" err="1" smtClean="0"/>
              <a:t>Adaptive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– </a:t>
            </a:r>
            <a:r>
              <a:rPr lang="pt-BR" dirty="0" err="1" smtClean="0"/>
              <a:t>Agile</a:t>
            </a:r>
            <a:r>
              <a:rPr lang="pt-BR" dirty="0" smtClean="0"/>
              <a:t> </a:t>
            </a:r>
            <a:r>
              <a:rPr lang="pt-BR" dirty="0" err="1" smtClean="0"/>
              <a:t>Coding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design </a:t>
            </a:r>
            <a:r>
              <a:rPr lang="pt-BR" dirty="0" err="1" smtClean="0"/>
              <a:t>patterns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SOLID </a:t>
            </a:r>
            <a:r>
              <a:rPr lang="pt-BR" dirty="0" err="1" smtClean="0"/>
              <a:t>principles</a:t>
            </a:r>
            <a:endParaRPr lang="pt-BR" dirty="0" smtClean="0"/>
          </a:p>
          <a:p>
            <a:r>
              <a:rPr lang="en-US" dirty="0"/>
              <a:t>Solid </a:t>
            </a:r>
            <a:r>
              <a:rPr lang="en-US" dirty="0" smtClean="0"/>
              <a:t>Principles </a:t>
            </a:r>
            <a:r>
              <a:rPr lang="en-US" dirty="0"/>
              <a:t>of </a:t>
            </a:r>
            <a:r>
              <a:rPr lang="en-US" dirty="0" smtClean="0"/>
              <a:t>OO Design</a:t>
            </a:r>
            <a:br>
              <a:rPr lang="en-US" dirty="0" smtClean="0"/>
            </a:b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www.slideshare.net/confiz/solid-principles-of-oo-design-29397774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7380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modelagem de software?</a:t>
            </a:r>
          </a:p>
          <a:p>
            <a:r>
              <a:rPr lang="pt-BR" dirty="0" smtClean="0"/>
              <a:t>Por que precisamos investir em modelagem?</a:t>
            </a:r>
          </a:p>
          <a:p>
            <a:r>
              <a:rPr lang="pt-BR" dirty="0" smtClean="0"/>
              <a:t>Como identificar uma modelagem ruim?</a:t>
            </a:r>
          </a:p>
          <a:p>
            <a:r>
              <a:rPr lang="pt-BR" dirty="0" smtClean="0"/>
              <a:t>O que é uma boa modelagem?</a:t>
            </a:r>
          </a:p>
          <a:p>
            <a:r>
              <a:rPr lang="pt-BR" dirty="0" smtClean="0"/>
              <a:t>Princípios SOLID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424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modelagem de software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fonte</a:t>
            </a:r>
            <a:r>
              <a:rPr lang="en-US" dirty="0" smtClean="0"/>
              <a:t> é a </a:t>
            </a:r>
            <a:r>
              <a:rPr lang="en-US" dirty="0" err="1" smtClean="0"/>
              <a:t>modelagem</a:t>
            </a:r>
            <a:endParaRPr lang="en-US" dirty="0" smtClean="0"/>
          </a:p>
          <a:p>
            <a:r>
              <a:rPr lang="en-US" dirty="0" err="1" smtClean="0"/>
              <a:t>Diagramas</a:t>
            </a:r>
            <a:r>
              <a:rPr lang="en-US" dirty="0" smtClean="0"/>
              <a:t> UML </a:t>
            </a:r>
            <a:r>
              <a:rPr lang="en-US" dirty="0" err="1" smtClean="0"/>
              <a:t>representam</a:t>
            </a:r>
            <a:r>
              <a:rPr lang="en-US" dirty="0" smtClean="0"/>
              <a:t> parte da </a:t>
            </a:r>
            <a:r>
              <a:rPr lang="en-US" dirty="0" err="1" smtClean="0"/>
              <a:t>modelagem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modelagem</a:t>
            </a:r>
            <a:r>
              <a:rPr lang="en-US" dirty="0" smtClean="0"/>
              <a:t> de software </a:t>
            </a:r>
            <a:r>
              <a:rPr lang="en-US" dirty="0" err="1" smtClean="0"/>
              <a:t>inclui</a:t>
            </a:r>
            <a:r>
              <a:rPr lang="en-US" dirty="0" smtClean="0"/>
              <a:t> </a:t>
            </a:r>
            <a:r>
              <a:rPr lang="en-US" dirty="0" err="1" smtClean="0"/>
              <a:t>codificar</a:t>
            </a:r>
            <a:r>
              <a:rPr lang="en-US" dirty="0" smtClean="0"/>
              <a:t>, </a:t>
            </a:r>
            <a:r>
              <a:rPr lang="en-US" dirty="0" err="1" smtClean="0"/>
              <a:t>testar</a:t>
            </a:r>
            <a:r>
              <a:rPr lang="en-US" dirty="0" smtClean="0"/>
              <a:t> e </a:t>
            </a:r>
            <a:r>
              <a:rPr lang="en-US" dirty="0" err="1" smtClean="0"/>
              <a:t>refatorar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modelagem</a:t>
            </a:r>
            <a:r>
              <a:rPr lang="en-US" dirty="0" smtClean="0"/>
              <a:t> do software é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realmente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programador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123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Por que precisamos de investir em modelagem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entregar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gerenciar</a:t>
            </a:r>
            <a:r>
              <a:rPr lang="en-US" dirty="0" smtClean="0"/>
              <a:t> </a:t>
            </a:r>
            <a:r>
              <a:rPr lang="en-US" dirty="0" err="1" smtClean="0"/>
              <a:t>mudanças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facilmente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enfrentar</a:t>
            </a:r>
            <a:r>
              <a:rPr lang="en-US" dirty="0" smtClean="0"/>
              <a:t> a </a:t>
            </a:r>
            <a:r>
              <a:rPr lang="en-US" dirty="0" err="1" smtClean="0"/>
              <a:t>complexidade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592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identificar </a:t>
            </a:r>
            <a:r>
              <a:rPr lang="pt-BR" dirty="0" smtClean="0"/>
              <a:t>problemas de modelagem?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417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Rigidez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difícil de alterar a modelagem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301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Fragilidade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modelagem é fácil de quebrar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121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Imobilidade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modelagem é difícil e reusar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177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Viscosidade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modelagem torna difícil fazer a coisa certa.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0167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266</Words>
  <Application>Microsoft Office PowerPoint</Application>
  <PresentationFormat>Apresentação na tela (4:3)</PresentationFormat>
  <Paragraphs>61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Princípios SOLID usando  .NET Core e Visual Studio 2017</vt:lpstr>
      <vt:lpstr>Agenda</vt:lpstr>
      <vt:lpstr>O que é modelagem de software?</vt:lpstr>
      <vt:lpstr>Por que precisamos de investir em modelagem?</vt:lpstr>
      <vt:lpstr>Como identificar problemas de modelagem?</vt:lpstr>
      <vt:lpstr>Rigidez</vt:lpstr>
      <vt:lpstr>Fragilidade</vt:lpstr>
      <vt:lpstr>Imobilidade</vt:lpstr>
      <vt:lpstr>Viscosidade</vt:lpstr>
      <vt:lpstr>O que é uma boa modelagem?</vt:lpstr>
      <vt:lpstr>S.O.L.I.D</vt:lpstr>
      <vt:lpstr>Single Responsibility Principle</vt:lpstr>
      <vt:lpstr>Open Closed Principle</vt:lpstr>
      <vt:lpstr>Liskov Substitution Principle</vt:lpstr>
      <vt:lpstr>Interface Segregation Principle</vt:lpstr>
      <vt:lpstr>Dependency Inversion Principle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SOLID usando  .NET Core e Visual Studio 2017</dc:title>
  <dc:creator>.</dc:creator>
  <cp:lastModifiedBy>.</cp:lastModifiedBy>
  <cp:revision>18</cp:revision>
  <dcterms:created xsi:type="dcterms:W3CDTF">2017-07-20T17:10:26Z</dcterms:created>
  <dcterms:modified xsi:type="dcterms:W3CDTF">2017-07-21T17:37:46Z</dcterms:modified>
</cp:coreProperties>
</file>