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87" d="100"/>
          <a:sy n="87" d="100"/>
        </p:scale>
        <p:origin x="-870" y="-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68580" tIns="34290" rIns="68580" bIns="3429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68580" tIns="34290" rIns="68580" bIns="3429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68580" tIns="34290" rIns="68580" bIns="3429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WorkSHOP</a:t>
            </a:r>
            <a:r>
              <a:rPr lang="en-US" dirty="0" smtClean="0"/>
              <a:t> ARQUITETURA </a:t>
            </a:r>
            <a:r>
              <a:rPr lang="en-US" dirty="0" smtClean="0"/>
              <a:t>MICROSSERVIÇOS </a:t>
            </a:r>
            <a:r>
              <a:rPr lang="en-US" dirty="0" smtClean="0"/>
              <a:t>(40HRS)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Paulovich</a:t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 err="1" smtClean="0"/>
              <a:t>craftSmEN</a:t>
            </a:r>
            <a:endParaRPr lang="en-US" dirty="0" smtClean="0"/>
          </a:p>
          <a:p>
            <a:r>
              <a:rPr lang="en-US" dirty="0" smtClean="0"/>
              <a:t>Banco </a:t>
            </a:r>
            <a:r>
              <a:rPr lang="en-US" dirty="0" err="1" smtClean="0"/>
              <a:t>OlÉ</a:t>
            </a:r>
            <a:r>
              <a:rPr lang="en-US" dirty="0" smtClean="0"/>
              <a:t> </a:t>
            </a:r>
            <a:r>
              <a:rPr lang="en-US" dirty="0" err="1" smtClean="0"/>
              <a:t>ConsiGNADO</a:t>
            </a:r>
            <a:r>
              <a:rPr lang="en-US" dirty="0" smtClean="0"/>
              <a:t> - </a:t>
            </a:r>
            <a:r>
              <a:rPr lang="en-US" dirty="0" err="1" smtClean="0"/>
              <a:t>Outubro</a:t>
            </a:r>
            <a:r>
              <a:rPr lang="en-US" dirty="0" smtClean="0"/>
              <a:t>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–</a:t>
            </a:r>
            <a:r>
              <a:rPr lang="pt-BR" dirty="0" smtClean="0"/>
              <a:t> </a:t>
            </a:r>
            <a:r>
              <a:rPr lang="pt-BR" dirty="0"/>
              <a:t>Dia 01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dirty="0" smtClean="0"/>
              <a:t>Manhã:</a:t>
            </a:r>
          </a:p>
          <a:p>
            <a:r>
              <a:rPr lang="pt-BR" sz="1800" dirty="0" smtClean="0"/>
              <a:t>DEV </a:t>
            </a:r>
            <a:r>
              <a:rPr lang="pt-BR" sz="1800" dirty="0"/>
              <a:t>–</a:t>
            </a:r>
            <a:r>
              <a:rPr lang="pt-BR" sz="1800" dirty="0" smtClean="0"/>
              <a:t> Princípios SOLID</a:t>
            </a:r>
            <a:endParaRPr lang="pt-BR" sz="1800" dirty="0"/>
          </a:p>
          <a:p>
            <a:r>
              <a:rPr lang="pt-BR" sz="1800" dirty="0"/>
              <a:t>DEV –</a:t>
            </a:r>
            <a:r>
              <a:rPr lang="pt-BR" sz="1800" dirty="0" smtClean="0"/>
              <a:t> Atividades Práticas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Tarde:</a:t>
            </a:r>
          </a:p>
          <a:p>
            <a:r>
              <a:rPr lang="pt-BR" sz="1800" dirty="0" smtClean="0"/>
              <a:t>DEV / DE </a:t>
            </a:r>
            <a:r>
              <a:rPr lang="pt-BR" sz="1800" dirty="0"/>
              <a:t>– </a:t>
            </a:r>
            <a:r>
              <a:rPr lang="pt-BR" sz="1800" dirty="0" smtClean="0"/>
              <a:t>Introdução </a:t>
            </a:r>
            <a:r>
              <a:rPr lang="pt-BR" sz="1800" dirty="0"/>
              <a:t>ao Domain-</a:t>
            </a:r>
            <a:r>
              <a:rPr lang="pt-BR" sz="1800" dirty="0" err="1"/>
              <a:t>Driven</a:t>
            </a:r>
            <a:r>
              <a:rPr lang="pt-BR" sz="1800" dirty="0"/>
              <a:t>-Design (DDD)</a:t>
            </a:r>
          </a:p>
          <a:p>
            <a:r>
              <a:rPr lang="pt-BR" sz="1800" dirty="0"/>
              <a:t>DEV / DE – </a:t>
            </a:r>
            <a:r>
              <a:rPr lang="pt-BR" sz="1800" dirty="0" smtClean="0"/>
              <a:t>Atividades Práticas</a:t>
            </a:r>
            <a:endParaRPr lang="pt-BR" sz="1800" dirty="0"/>
          </a:p>
          <a:p>
            <a:r>
              <a:rPr lang="pt-BR" sz="1800" dirty="0"/>
              <a:t>DEV / DE – </a:t>
            </a:r>
            <a:r>
              <a:rPr lang="pt-BR" sz="1800" dirty="0" smtClean="0"/>
              <a:t>Estudo </a:t>
            </a:r>
            <a:r>
              <a:rPr lang="pt-BR" sz="1800" dirty="0"/>
              <a:t>do </a:t>
            </a:r>
            <a:r>
              <a:rPr lang="pt-BR" sz="1800" dirty="0" err="1"/>
              <a:t>eShopOnContainers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785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–</a:t>
            </a:r>
            <a:r>
              <a:rPr lang="pt-BR" dirty="0" smtClean="0"/>
              <a:t> </a:t>
            </a:r>
            <a:r>
              <a:rPr lang="pt-BR" dirty="0"/>
              <a:t>Dia </a:t>
            </a:r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/>
              <a:t>Manhã:</a:t>
            </a:r>
          </a:p>
          <a:p>
            <a:r>
              <a:rPr lang="pt-BR" sz="1800" dirty="0"/>
              <a:t>DEV – </a:t>
            </a:r>
            <a:r>
              <a:rPr lang="pt-BR" sz="1800" dirty="0" smtClean="0"/>
              <a:t>Visual </a:t>
            </a:r>
            <a:r>
              <a:rPr lang="pt-BR" sz="1800" dirty="0"/>
              <a:t>Studio Online + </a:t>
            </a:r>
            <a:r>
              <a:rPr lang="pt-BR" sz="1800" dirty="0" err="1"/>
              <a:t>Docker</a:t>
            </a:r>
            <a:endParaRPr lang="pt-BR" sz="1800" dirty="0"/>
          </a:p>
          <a:p>
            <a:r>
              <a:rPr lang="pt-BR" sz="1800" dirty="0"/>
              <a:t>DEV – </a:t>
            </a:r>
            <a:r>
              <a:rPr lang="pt-BR" sz="1800" dirty="0" smtClean="0"/>
              <a:t>Atividades </a:t>
            </a:r>
            <a:r>
              <a:rPr lang="pt-BR" sz="1800" dirty="0"/>
              <a:t>Práticas</a:t>
            </a:r>
          </a:p>
          <a:p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Tarde:</a:t>
            </a:r>
            <a:endParaRPr lang="pt-BR" sz="1800" dirty="0"/>
          </a:p>
          <a:p>
            <a:r>
              <a:rPr lang="pt-BR" sz="1800" dirty="0"/>
              <a:t>DEV / DE – </a:t>
            </a:r>
            <a:r>
              <a:rPr lang="pt-BR" sz="1800" dirty="0" err="1" smtClean="0"/>
              <a:t>Aggregates</a:t>
            </a:r>
            <a:r>
              <a:rPr lang="pt-BR" sz="1800" dirty="0" smtClean="0"/>
              <a:t> </a:t>
            </a:r>
            <a:r>
              <a:rPr lang="pt-BR" sz="1800" dirty="0"/>
              <a:t>com </a:t>
            </a:r>
            <a:r>
              <a:rPr lang="pt-BR" sz="1800" dirty="0" err="1"/>
              <a:t>Event</a:t>
            </a:r>
            <a:r>
              <a:rPr lang="pt-BR" sz="1800" dirty="0"/>
              <a:t> </a:t>
            </a:r>
            <a:r>
              <a:rPr lang="pt-BR" sz="1800" dirty="0" err="1"/>
              <a:t>Sourcing</a:t>
            </a:r>
            <a:endParaRPr lang="pt-BR" sz="1800" dirty="0"/>
          </a:p>
          <a:p>
            <a:r>
              <a:rPr lang="pt-BR" sz="1800" dirty="0"/>
              <a:t>DEV / DE – </a:t>
            </a:r>
            <a:r>
              <a:rPr lang="pt-BR" sz="1800" dirty="0" smtClean="0"/>
              <a:t>Atividades </a:t>
            </a:r>
            <a:r>
              <a:rPr lang="pt-BR" sz="1800" dirty="0"/>
              <a:t>Teóricas</a:t>
            </a:r>
          </a:p>
        </p:txBody>
      </p:sp>
    </p:spTree>
    <p:extLst>
      <p:ext uri="{BB962C8B-B14F-4D97-AF65-F5344CB8AC3E}">
        <p14:creationId xmlns:p14="http://schemas.microsoft.com/office/powerpoint/2010/main" val="17978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–</a:t>
            </a:r>
            <a:r>
              <a:rPr lang="pt-BR" dirty="0" smtClean="0"/>
              <a:t> </a:t>
            </a:r>
            <a:r>
              <a:rPr lang="pt-BR" dirty="0"/>
              <a:t>Dia </a:t>
            </a:r>
            <a:r>
              <a:rPr lang="pt-BR" dirty="0" smtClean="0"/>
              <a:t>03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dirty="0" smtClean="0"/>
              <a:t>Dia Inteiro</a:t>
            </a:r>
          </a:p>
          <a:p>
            <a:r>
              <a:rPr lang="pt-BR" sz="1800" dirty="0"/>
              <a:t>DEV – </a:t>
            </a:r>
            <a:r>
              <a:rPr lang="pt-BR" sz="1800" dirty="0" smtClean="0"/>
              <a:t>Desenvolvimento </a:t>
            </a:r>
            <a:r>
              <a:rPr lang="pt-BR" sz="1800" dirty="0"/>
              <a:t>com ASP.NET</a:t>
            </a:r>
          </a:p>
          <a:p>
            <a:pPr lvl="1"/>
            <a:r>
              <a:rPr lang="pt-BR" sz="1700" dirty="0"/>
              <a:t>Autenticação e Autorização</a:t>
            </a:r>
          </a:p>
          <a:p>
            <a:pPr lvl="1"/>
            <a:r>
              <a:rPr lang="pt-BR" sz="1700" dirty="0"/>
              <a:t>Persistência em Banco de Dados</a:t>
            </a:r>
          </a:p>
          <a:p>
            <a:pPr lvl="1"/>
            <a:r>
              <a:rPr lang="pt-BR" sz="1700" dirty="0"/>
              <a:t>Consumo de Barramento</a:t>
            </a:r>
          </a:p>
          <a:p>
            <a:pPr lvl="1"/>
            <a:r>
              <a:rPr lang="pt-BR" sz="1700" dirty="0"/>
              <a:t>Comunicação HTTP</a:t>
            </a:r>
          </a:p>
          <a:p>
            <a:pPr lvl="1"/>
            <a:r>
              <a:rPr lang="pt-BR" sz="1700" dirty="0"/>
              <a:t>Web API</a:t>
            </a:r>
          </a:p>
          <a:p>
            <a:pPr lvl="1"/>
            <a:r>
              <a:rPr lang="pt-BR" sz="1700" dirty="0"/>
              <a:t>Injeção de Dependência</a:t>
            </a:r>
          </a:p>
        </p:txBody>
      </p:sp>
    </p:spTree>
    <p:extLst>
      <p:ext uri="{BB962C8B-B14F-4D97-AF65-F5344CB8AC3E}">
        <p14:creationId xmlns:p14="http://schemas.microsoft.com/office/powerpoint/2010/main" val="7874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– Dia 04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DEV – </a:t>
            </a:r>
            <a:r>
              <a:rPr lang="pt-BR" sz="1800" dirty="0" smtClean="0"/>
              <a:t>Construindo </a:t>
            </a:r>
            <a:r>
              <a:rPr lang="pt-BR" sz="1800" dirty="0"/>
              <a:t>uma aplicação com </a:t>
            </a:r>
            <a:r>
              <a:rPr lang="pt-BR" sz="1800" dirty="0" err="1"/>
              <a:t>Event</a:t>
            </a:r>
            <a:r>
              <a:rPr lang="pt-BR" sz="1800" dirty="0"/>
              <a:t> </a:t>
            </a:r>
            <a:r>
              <a:rPr lang="pt-BR" sz="1800" dirty="0" err="1"/>
              <a:t>Sourcing</a:t>
            </a:r>
            <a:r>
              <a:rPr lang="pt-BR" sz="1800" dirty="0"/>
              <a:t> </a:t>
            </a:r>
            <a:br>
              <a:rPr lang="pt-BR" sz="1800" dirty="0"/>
            </a:br>
            <a:r>
              <a:rPr lang="pt-BR" sz="1800" dirty="0"/>
              <a:t>Parte </a:t>
            </a:r>
            <a:r>
              <a:rPr lang="pt-BR" sz="18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212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– Dia </a:t>
            </a:r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DEV – </a:t>
            </a:r>
            <a:r>
              <a:rPr lang="pt-BR" sz="1800" dirty="0" smtClean="0"/>
              <a:t>Construindo </a:t>
            </a:r>
            <a:r>
              <a:rPr lang="pt-BR" sz="1800" dirty="0"/>
              <a:t>uma aplicação com </a:t>
            </a:r>
            <a:r>
              <a:rPr lang="pt-BR" sz="1800" dirty="0" err="1"/>
              <a:t>Event</a:t>
            </a:r>
            <a:r>
              <a:rPr lang="pt-BR" sz="1800" dirty="0"/>
              <a:t> </a:t>
            </a:r>
            <a:r>
              <a:rPr lang="pt-BR" sz="1800" dirty="0" err="1"/>
              <a:t>Sourcing</a:t>
            </a:r>
            <a:r>
              <a:rPr lang="pt-BR" sz="1800" dirty="0"/>
              <a:t> </a:t>
            </a:r>
            <a:br>
              <a:rPr lang="pt-BR" sz="1800" dirty="0"/>
            </a:br>
            <a:r>
              <a:rPr lang="pt-BR" sz="1800" dirty="0"/>
              <a:t>Parte 02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997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53</TotalTime>
  <Words>133</Words>
  <Application>Microsoft Office PowerPoint</Application>
  <PresentationFormat>Apresentação na tela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Celestial</vt:lpstr>
      <vt:lpstr>WorkSHOP ARQUITETURA MICROSSERVIÇOS (40HRS)</vt:lpstr>
      <vt:lpstr>Agenda – Dia 01</vt:lpstr>
      <vt:lpstr>Agenda – Dia 02</vt:lpstr>
      <vt:lpstr>Agenda – Dia 03</vt:lpstr>
      <vt:lpstr>Agenda – Dia 04</vt:lpstr>
      <vt:lpstr>Agenda – Dia 05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Paulovich Pinheiro Gomes</dc:creator>
  <cp:lastModifiedBy>.</cp:lastModifiedBy>
  <cp:revision>7</cp:revision>
  <cp:lastPrinted>2017-10-02T16:39:22Z</cp:lastPrinted>
  <dcterms:created xsi:type="dcterms:W3CDTF">2014-09-12T02:08:24Z</dcterms:created>
  <dcterms:modified xsi:type="dcterms:W3CDTF">2017-10-02T17:15:17Z</dcterms:modified>
</cp:coreProperties>
</file>