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7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6" r:id="rId14"/>
    <p:sldId id="274" r:id="rId15"/>
    <p:sldId id="275" r:id="rId16"/>
    <p:sldId id="263" r:id="rId17"/>
    <p:sldId id="264" r:id="rId18"/>
    <p:sldId id="26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E0"/>
    <a:srgbClr val="3333FF"/>
    <a:srgbClr val="000000"/>
    <a:srgbClr val="F4D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-4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57856"/>
        <c:axId val="166553472"/>
      </c:lineChart>
      <c:catAx>
        <c:axId val="166057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66553472"/>
        <c:crosses val="autoZero"/>
        <c:auto val="1"/>
        <c:lblAlgn val="ctr"/>
        <c:lblOffset val="100"/>
        <c:noMultiLvlLbl val="0"/>
      </c:catAx>
      <c:valAx>
        <c:axId val="166553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605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paulovich/jamb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Paulovich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Big Data </a:t>
            </a:r>
            <a:r>
              <a:rPr lang="pt-BR" dirty="0" err="1" smtClean="0"/>
              <a:t>Ready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5333516" y="2791917"/>
            <a:ext cx="1066610" cy="234896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55193" y="3545983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uxograma: Disco magnético 6"/>
          <p:cNvSpPr/>
          <p:nvPr/>
        </p:nvSpPr>
        <p:spPr>
          <a:xfrm>
            <a:off x="8391871" y="3448226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Relacional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7940102" y="5166202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Grafos</a:t>
            </a:r>
            <a:endParaRPr lang="pt-BR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4692340" y="5214266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</a:t>
            </a:r>
            <a:br>
              <a:rPr lang="pt-BR" dirty="0" smtClean="0"/>
            </a:br>
            <a:r>
              <a:rPr lang="pt-BR" dirty="0" smtClean="0"/>
              <a:t>Chaves / Valores</a:t>
            </a:r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4666528" y="1619904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Analítica no Tempo</a:t>
            </a:r>
            <a:endParaRPr lang="pt-BR" dirty="0"/>
          </a:p>
        </p:txBody>
      </p:sp>
      <p:sp>
        <p:nvSpPr>
          <p:cNvPr id="11" name="Fluxograma: Disco magnético 10"/>
          <p:cNvSpPr/>
          <p:nvPr/>
        </p:nvSpPr>
        <p:spPr>
          <a:xfrm>
            <a:off x="7743908" y="1643539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Documentos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 rot="2071547">
            <a:off x="7031243" y="471459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ta para a direita 13"/>
          <p:cNvSpPr/>
          <p:nvPr/>
        </p:nvSpPr>
        <p:spPr>
          <a:xfrm rot="19510141">
            <a:off x="7089236" y="277880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eta para a direita 14"/>
          <p:cNvSpPr/>
          <p:nvPr/>
        </p:nvSpPr>
        <p:spPr>
          <a:xfrm rot="16200000">
            <a:off x="5342749" y="2809365"/>
            <a:ext cx="38363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363089" y="4591687"/>
            <a:ext cx="368356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7466035" y="3725703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1993268" y="3408649"/>
            <a:ext cx="2556647" cy="10030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implementar 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CQRS</a:t>
            </a:r>
          </a:p>
          <a:p>
            <a:r>
              <a:rPr lang="pt-BR" dirty="0" err="1" smtClean="0"/>
              <a:t>Aggregates</a:t>
            </a:r>
            <a:r>
              <a:rPr lang="pt-BR" dirty="0" smtClean="0"/>
              <a:t> +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1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/>
        </p:nvCxnSpPr>
        <p:spPr>
          <a:xfrm>
            <a:off x="8648700" y="1066800"/>
            <a:ext cx="0" cy="547370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647700" y="17145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7700" y="28575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7700" y="39878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7700" y="51181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ta para cima e para baixo 7"/>
          <p:cNvSpPr/>
          <p:nvPr/>
        </p:nvSpPr>
        <p:spPr>
          <a:xfrm>
            <a:off x="3733800" y="2216150"/>
            <a:ext cx="406400" cy="3530600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91200" y="1714500"/>
            <a:ext cx="57150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1200" y="285750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91200" y="398780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91200" y="5118100"/>
            <a:ext cx="57150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991600" y="335915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eta para cima 14"/>
          <p:cNvSpPr/>
          <p:nvPr/>
        </p:nvSpPr>
        <p:spPr>
          <a:xfrm>
            <a:off x="10490200" y="2374900"/>
            <a:ext cx="469900" cy="324485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5778500" y="2232025"/>
            <a:ext cx="457200" cy="35306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47700" y="488798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em Camadas Tradicional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762751" y="488798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CQRS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5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tática do DDD constrói o Domínio.</a:t>
            </a:r>
          </a:p>
          <a:p>
            <a:r>
              <a:rPr lang="pt-BR" dirty="0" smtClean="0"/>
              <a:t>Investe-se na modelagem de </a:t>
            </a:r>
            <a:r>
              <a:rPr lang="pt-BR" dirty="0" err="1" smtClean="0"/>
              <a:t>Aggregates</a:t>
            </a:r>
            <a:r>
              <a:rPr lang="pt-BR" dirty="0" smtClean="0"/>
              <a:t> que lançam Domain </a:t>
            </a:r>
            <a:r>
              <a:rPr lang="pt-BR" dirty="0" err="1" smtClean="0"/>
              <a:t>Events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194" name="Picture 2" descr="C:\git\palestra-event-sourcing\Do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3429000"/>
            <a:ext cx="6043613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Protege o quanto possível o grafo de entidades de acessos externos</a:t>
            </a:r>
          </a:p>
          <a:p>
            <a:r>
              <a:rPr lang="pt-BR" dirty="0" smtClean="0"/>
              <a:t>Garante que o estado das entidades filhas são sempre consistentes</a:t>
            </a:r>
          </a:p>
          <a:p>
            <a:r>
              <a:rPr lang="pt-BR" dirty="0" smtClean="0"/>
              <a:t>Determina um escopo de transação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 que ocorreu no passado</a:t>
            </a:r>
          </a:p>
          <a:p>
            <a:r>
              <a:rPr lang="pt-BR" dirty="0" smtClean="0"/>
              <a:t>Uma vez armazenado se torna imutável</a:t>
            </a:r>
          </a:p>
          <a:p>
            <a:r>
              <a:rPr lang="pt-BR" dirty="0" smtClean="0"/>
              <a:t>Todo processamento relativo ao evento já foi realizado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Conheça o Projeto Jambo no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://github.com/ivanpaulovich/jambo/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Aggregates</a:t>
            </a:r>
            <a:r>
              <a:rPr lang="pt-BR" dirty="0" smtClean="0"/>
              <a:t> +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</a:p>
          <a:p>
            <a:r>
              <a:rPr lang="pt-BR" dirty="0" smtClean="0"/>
              <a:t>.NET Core 2.0</a:t>
            </a:r>
          </a:p>
          <a:p>
            <a:r>
              <a:rPr lang="pt-BR" dirty="0" err="1" smtClean="0"/>
              <a:t>Docker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4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git\palestra-event-sourcing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28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085225" y="1031422"/>
            <a:ext cx="1734094" cy="321128"/>
          </a:xfrm>
          <a:prstGeom prst="rect">
            <a:avLst/>
          </a:prstGeom>
          <a:solidFill>
            <a:srgbClr val="F4DE3A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666704" y="3281135"/>
            <a:ext cx="1146265" cy="321128"/>
          </a:xfrm>
          <a:prstGeom prst="rect">
            <a:avLst/>
          </a:prstGeom>
          <a:solidFill>
            <a:srgbClr val="F4DE3A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337300"/>
            <a:ext cx="12192000" cy="355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https://github.com/ivanpaulovich/jambo/</a:t>
            </a:r>
          </a:p>
        </p:txBody>
      </p:sp>
    </p:spTree>
    <p:extLst>
      <p:ext uri="{BB962C8B-B14F-4D97-AF65-F5344CB8AC3E}">
        <p14:creationId xmlns:p14="http://schemas.microsoft.com/office/powerpoint/2010/main" val="42634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EU continuo o aprendizado?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0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Craftmanship</a:t>
            </a:r>
            <a:endParaRPr lang="pt-BR" dirty="0"/>
          </a:p>
          <a:p>
            <a:r>
              <a:rPr lang="pt-BR" dirty="0" smtClean="0"/>
              <a:t>MVP </a:t>
            </a:r>
            <a:r>
              <a:rPr lang="pt-BR" dirty="0" err="1" smtClean="0"/>
              <a:t>Reconnect</a:t>
            </a:r>
            <a:endParaRPr lang="pt-BR" dirty="0" smtClean="0"/>
          </a:p>
          <a:p>
            <a:r>
              <a:rPr lang="pt-BR" dirty="0" smtClean="0"/>
              <a:t>100loop.com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funciona ES?</a:t>
            </a:r>
          </a:p>
          <a:p>
            <a:r>
              <a:rPr lang="pt-BR" dirty="0" smtClean="0"/>
              <a:t>Como implementar </a:t>
            </a:r>
            <a:r>
              <a:rPr lang="pt-BR" dirty="0" err="1" smtClean="0"/>
              <a:t>Aggregates</a:t>
            </a:r>
            <a:r>
              <a:rPr lang="pt-BR" dirty="0" smtClean="0"/>
              <a:t> + ES?</a:t>
            </a:r>
            <a:endParaRPr lang="pt-BR" dirty="0"/>
          </a:p>
          <a:p>
            <a:r>
              <a:rPr lang="pt-BR" dirty="0" smtClean="0"/>
              <a:t>Conheça o Projeto Jambo no </a:t>
            </a:r>
            <a:r>
              <a:rPr lang="pt-BR" dirty="0" err="1" smtClean="0"/>
              <a:t>GitHub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32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Garante que todas as modificações feitas no estado de uma entidade sejam armazenadas como uma sequência de eventos.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788690"/>
              </p:ext>
            </p:extLst>
          </p:nvPr>
        </p:nvGraphicFramePr>
        <p:xfrm>
          <a:off x="556430" y="1990618"/>
          <a:ext cx="3886780" cy="36576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4227"/>
                <a:gridCol w="1290267"/>
                <a:gridCol w="2202286"/>
              </a:tblGrid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Depositado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4030-1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R$ 100,00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17/08/2017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Depositado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2060-0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R$ 200,00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18/08/2017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4030-1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R$ 40,00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19/08/2017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2060-0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R$ 50,00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23/08/2017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ilindro 7"/>
          <p:cNvSpPr/>
          <p:nvPr/>
        </p:nvSpPr>
        <p:spPr>
          <a:xfrm rot="16200000">
            <a:off x="6032105" y="2192094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4649273" y="283594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37642"/>
              </p:ext>
            </p:extLst>
          </p:nvPr>
        </p:nvGraphicFramePr>
        <p:xfrm>
          <a:off x="8876937" y="2529268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6632"/>
              </p:ext>
            </p:extLst>
          </p:nvPr>
        </p:nvGraphicFramePr>
        <p:xfrm>
          <a:off x="6046362" y="2901571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8657868" y="1808168"/>
            <a:ext cx="307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655129553"/>
              </p:ext>
            </p:extLst>
          </p:nvPr>
        </p:nvGraphicFramePr>
        <p:xfrm>
          <a:off x="9570964" y="4980058"/>
          <a:ext cx="2090346" cy="104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855713" y="4308921"/>
            <a:ext cx="18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Analítica em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do Tempo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9847372" y="572238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9855713" y="4966300"/>
            <a:ext cx="0" cy="763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Seta para a direita 20"/>
          <p:cNvSpPr/>
          <p:nvPr/>
        </p:nvSpPr>
        <p:spPr>
          <a:xfrm>
            <a:off x="7865800" y="2871413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5670907" y="1898321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467841" y="1355292"/>
            <a:ext cx="401525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de Depósitos e Saques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 para a direita 23"/>
          <p:cNvSpPr/>
          <p:nvPr/>
        </p:nvSpPr>
        <p:spPr>
          <a:xfrm rot="1636797">
            <a:off x="6809698" y="4398341"/>
            <a:ext cx="2439465" cy="4164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Benefícios de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Auditoria.</a:t>
            </a:r>
          </a:p>
          <a:p>
            <a:r>
              <a:rPr lang="pt-BR" dirty="0" smtClean="0"/>
              <a:t>Escalabilidade.</a:t>
            </a:r>
          </a:p>
          <a:p>
            <a:r>
              <a:rPr lang="pt-BR" dirty="0" smtClean="0"/>
              <a:t>Redundância.</a:t>
            </a:r>
          </a:p>
          <a:p>
            <a:r>
              <a:rPr lang="pt-BR" dirty="0" smtClean="0"/>
              <a:t>Pronto para Big Data!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parte da Arquitetura de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 registrar:</a:t>
            </a:r>
          </a:p>
          <a:p>
            <a:pPr lvl="1"/>
            <a:r>
              <a:rPr lang="pt-BR" dirty="0" smtClean="0"/>
              <a:t>Quem realizou cada evento.</a:t>
            </a:r>
          </a:p>
          <a:p>
            <a:pPr lvl="1"/>
            <a:r>
              <a:rPr lang="pt-BR" dirty="0" smtClean="0"/>
              <a:t>Quando o evento ocorreu.</a:t>
            </a:r>
          </a:p>
          <a:p>
            <a:pPr lvl="1"/>
            <a:r>
              <a:rPr lang="pt-BR" dirty="0" smtClean="0"/>
              <a:t>E o motivo.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As modificações são sempre incrementais. </a:t>
            </a:r>
          </a:p>
          <a:p>
            <a:r>
              <a:rPr lang="pt-BR" dirty="0" smtClean="0"/>
              <a:t>Sem operação DELETE.</a:t>
            </a:r>
          </a:p>
        </p:txBody>
      </p:sp>
    </p:spTree>
    <p:extLst>
      <p:ext uri="{BB962C8B-B14F-4D97-AF65-F5344CB8AC3E}">
        <p14:creationId xmlns:p14="http://schemas.microsoft.com/office/powerpoint/2010/main" val="617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2700" y="3581400"/>
            <a:ext cx="122047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é somente escrita.</a:t>
            </a:r>
          </a:p>
          <a:p>
            <a:r>
              <a:rPr lang="pt-BR" dirty="0" smtClean="0"/>
              <a:t>Muito rápido.</a:t>
            </a:r>
          </a:p>
          <a:p>
            <a:r>
              <a:rPr lang="pt-BR" dirty="0" smtClean="0"/>
              <a:t>Escala quando particionado.</a:t>
            </a:r>
          </a:p>
          <a:p>
            <a:endParaRPr lang="pt-BR" dirty="0"/>
          </a:p>
        </p:txBody>
      </p:sp>
      <p:sp>
        <p:nvSpPr>
          <p:cNvPr id="4" name="AutoShape 2" descr="https://content.linkedin.com/content/dam/engineering/en-us/blog/migrated/partitioned_log_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C:\git\palestra-event-sourcing\partitioned_log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707702"/>
            <a:ext cx="7154862" cy="27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múltiplas projeções e replay.</a:t>
            </a:r>
          </a:p>
          <a:p>
            <a:r>
              <a:rPr lang="pt-BR" dirty="0" err="1" smtClean="0"/>
              <a:t>Geo-distribuído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premise</a:t>
            </a:r>
            <a:r>
              <a:rPr lang="pt-BR" dirty="0" smtClean="0"/>
              <a:t> / </a:t>
            </a:r>
            <a:r>
              <a:rPr lang="pt-BR" dirty="0" err="1" smtClean="0"/>
              <a:t>Cloud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3676897" y="3551171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91542"/>
              </p:ext>
            </p:extLst>
          </p:nvPr>
        </p:nvGraphicFramePr>
        <p:xfrm>
          <a:off x="6521729" y="3888345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58182"/>
              </p:ext>
            </p:extLst>
          </p:nvPr>
        </p:nvGraphicFramePr>
        <p:xfrm>
          <a:off x="3691154" y="4260648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302660" y="3167245"/>
            <a:ext cx="307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510592" y="423049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315699" y="3257398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78837" y="5447996"/>
            <a:ext cx="206272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da Verdade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438900" y="5447996"/>
            <a:ext cx="341629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das possíveis projeções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8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194</TotalTime>
  <Words>359</Words>
  <Application>Microsoft Office PowerPoint</Application>
  <PresentationFormat>Personalizar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Depth</vt:lpstr>
      <vt:lpstr>Event Sourcing</vt:lpstr>
      <vt:lpstr>Ivan Paulovich</vt:lpstr>
      <vt:lpstr>Agenda</vt:lpstr>
      <vt:lpstr>O que é Event Sourcing?</vt:lpstr>
      <vt:lpstr>Como funciona Event Sourcing?</vt:lpstr>
      <vt:lpstr>Benefícios de Event Sourcing</vt:lpstr>
      <vt:lpstr>Auditoria</vt:lpstr>
      <vt:lpstr>Escalabilidade</vt:lpstr>
      <vt:lpstr>Redundância</vt:lpstr>
      <vt:lpstr>Big Data Ready!</vt:lpstr>
      <vt:lpstr>Como implementar ES?</vt:lpstr>
      <vt:lpstr>Apresentação do PowerPoint</vt:lpstr>
      <vt:lpstr>Domain-Driven-Design</vt:lpstr>
      <vt:lpstr>Aggregates</vt:lpstr>
      <vt:lpstr>Events</vt:lpstr>
      <vt:lpstr>Conheça o Projeto Jambo no GitHub</vt:lpstr>
      <vt:lpstr>Apresentação do PowerPoint</vt:lpstr>
      <vt:lpstr>Como EU continuo o aprendizado?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 Pinheiro Gomes</dc:creator>
  <cp:lastModifiedBy>.</cp:lastModifiedBy>
  <cp:revision>25</cp:revision>
  <dcterms:created xsi:type="dcterms:W3CDTF">2015-09-22T16:41:35Z</dcterms:created>
  <dcterms:modified xsi:type="dcterms:W3CDTF">2017-09-18T19:39:47Z</dcterms:modified>
</cp:coreProperties>
</file>