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2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5387915" y="2094782"/>
            <a:ext cx="3946586" cy="260104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2080762" y="1523643"/>
            <a:ext cx="3157988" cy="15624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2848513" y="2111316"/>
            <a:ext cx="1708030" cy="500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Blog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5904781" y="2599430"/>
            <a:ext cx="1708030" cy="500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Post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7137640" y="3480585"/>
            <a:ext cx="1708030" cy="500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Comment</a:t>
            </a:r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3001811" y="3453447"/>
            <a:ext cx="1909314" cy="45432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PostCreatedEvent</a:t>
            </a:r>
            <a:endParaRPr lang="en-US" dirty="0"/>
          </a:p>
        </p:txBody>
      </p:sp>
      <p:cxnSp>
        <p:nvCxnSpPr>
          <p:cNvPr id="11" name="Conector em curva 10"/>
          <p:cNvCxnSpPr>
            <a:stCxn id="5" idx="2"/>
            <a:endCxn id="9" idx="3"/>
          </p:cNvCxnSpPr>
          <p:nvPr/>
        </p:nvCxnSpPr>
        <p:spPr>
          <a:xfrm rot="5400000">
            <a:off x="5544537" y="2466351"/>
            <a:ext cx="580848" cy="1847671"/>
          </a:xfrm>
          <a:prstGeom prst="curvedConnector2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em curva 14"/>
          <p:cNvCxnSpPr>
            <a:stCxn id="9" idx="1"/>
            <a:endCxn id="4" idx="1"/>
          </p:cNvCxnSpPr>
          <p:nvPr/>
        </p:nvCxnSpPr>
        <p:spPr>
          <a:xfrm rot="10800000">
            <a:off x="2848513" y="2361482"/>
            <a:ext cx="153298" cy="1319128"/>
          </a:xfrm>
          <a:prstGeom prst="curvedConnector3">
            <a:avLst>
              <a:gd name="adj1" fmla="val 64677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em curva 9"/>
          <p:cNvCxnSpPr>
            <a:stCxn id="5" idx="3"/>
            <a:endCxn id="6" idx="0"/>
          </p:cNvCxnSpPr>
          <p:nvPr/>
        </p:nvCxnSpPr>
        <p:spPr>
          <a:xfrm>
            <a:off x="7612811" y="2849596"/>
            <a:ext cx="378844" cy="630989"/>
          </a:xfrm>
          <a:prstGeom prst="curvedConnector2">
            <a:avLst/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4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Paulovich</dc:creator>
  <cp:lastModifiedBy>Ivan Paulovich</cp:lastModifiedBy>
  <cp:revision>3</cp:revision>
  <dcterms:created xsi:type="dcterms:W3CDTF">2017-09-07T01:33:12Z</dcterms:created>
  <dcterms:modified xsi:type="dcterms:W3CDTF">2017-09-07T01:47:29Z</dcterms:modified>
</cp:coreProperties>
</file>