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57" r:id="rId2"/>
  </p:sldMasterIdLst>
  <p:notesMasterIdLst>
    <p:notesMasterId r:id="rId6"/>
  </p:notesMasterIdLst>
  <p:sldIdLst>
    <p:sldId id="256" r:id="rId3"/>
    <p:sldId id="309" r:id="rId4"/>
    <p:sldId id="310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75604" autoAdjust="0"/>
  </p:normalViewPr>
  <p:slideViewPr>
    <p:cSldViewPr>
      <p:cViewPr varScale="1">
        <p:scale>
          <a:sx n="80" d="100"/>
          <a:sy n="80" d="100"/>
        </p:scale>
        <p:origin x="58" y="2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5C4B7D-E860-4B95-8646-60DA78D972CD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1CE386-37F1-42E2-8A78-E74385306B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026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356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39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4048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612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27888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41582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41017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41193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08588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611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2980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0547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91969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37482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62836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60284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4782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90493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41244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64149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5730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aph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‹nº›</a:t>
            </a:fld>
            <a:endParaRPr lang="en-JM"/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5791200" y="1498600"/>
            <a:ext cx="5791200" cy="41402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 dirty="0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711200" y="1803401"/>
            <a:ext cx="2957208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711200" y="2108200"/>
            <a:ext cx="3657600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1200" y="3225801"/>
            <a:ext cx="2957208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711200" y="3530600"/>
            <a:ext cx="3657600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1200" y="4648201"/>
            <a:ext cx="2957208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711200" y="4953000"/>
            <a:ext cx="3657600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426209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8178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1663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921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81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387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1060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6032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9174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E1F53C7-D938-4151-992E-AF84745267E3}" type="datetimeFigureOut">
              <a:rPr lang="pt-BR" smtClean="0"/>
              <a:t>28/07/2017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45893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  <p:sldLayoutId id="2147483774" r:id="rId17"/>
    <p:sldLayoutId id="2147483775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39616" y="908720"/>
            <a:ext cx="6858000" cy="1872208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/>
              <a:t>Treinamento</a:t>
            </a:r>
            <a:br>
              <a:rPr lang="pt-BR" dirty="0" smtClean="0"/>
            </a:br>
            <a:r>
              <a:rPr lang="pt-BR" dirty="0" err="1" smtClean="0"/>
              <a:t>Microserviços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67000" y="3429000"/>
            <a:ext cx="6858000" cy="2232248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Banco Olé Consignado – Julho/2017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501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Agenda</a:t>
            </a:r>
            <a:endParaRPr lang="pt-B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anose="020B0503020204020204" pitchFamily="34" charset="0"/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669467"/>
              </p:ext>
            </p:extLst>
          </p:nvPr>
        </p:nvGraphicFramePr>
        <p:xfrm>
          <a:off x="2279576" y="1340768"/>
          <a:ext cx="7704856" cy="5328592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1164284"/>
                <a:gridCol w="6540572"/>
              </a:tblGrid>
              <a:tr h="8995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 b="0" dirty="0">
                          <a:effectLst/>
                        </a:rPr>
                        <a:t>14:00</a:t>
                      </a:r>
                      <a:endParaRPr lang="pt-BR" sz="2400" b="0" dirty="0">
                        <a:effectLst/>
                        <a:latin typeface="+mj-lt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Apresentação</a:t>
                      </a:r>
                      <a:endParaRPr lang="pt-BR" sz="2400" dirty="0">
                        <a:effectLst/>
                        <a:latin typeface="+mj-lt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  <a:tr h="8246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 b="0" dirty="0" smtClean="0">
                          <a:effectLst/>
                        </a:rPr>
                        <a:t>14:15</a:t>
                      </a:r>
                      <a:endParaRPr lang="pt-BR" sz="2400" b="0" dirty="0">
                        <a:effectLst/>
                        <a:latin typeface="+mj-lt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2400" b="1" dirty="0">
                          <a:effectLst/>
                        </a:rPr>
                        <a:t>Princípios SOLID usando .</a:t>
                      </a:r>
                      <a:r>
                        <a:rPr lang="pt-BR" sz="2400" b="1" dirty="0" smtClean="0">
                          <a:effectLst/>
                        </a:rPr>
                        <a:t>NET</a:t>
                      </a:r>
                      <a:endParaRPr lang="pt-BR" sz="2400" b="1" dirty="0">
                        <a:effectLst/>
                        <a:latin typeface="+mj-lt"/>
                      </a:endParaRPr>
                    </a:p>
                  </a:txBody>
                  <a:tcPr marL="68580" marR="68580" marT="0" marB="0" anchor="ctr"/>
                </a:tc>
              </a:tr>
              <a:tr h="8995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 b="0" dirty="0" smtClean="0">
                          <a:effectLst/>
                        </a:rPr>
                        <a:t>15:00</a:t>
                      </a:r>
                      <a:endParaRPr lang="pt-BR" sz="2400" b="0" dirty="0">
                        <a:effectLst/>
                        <a:latin typeface="+mj-lt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2400" b="1" dirty="0">
                          <a:effectLst/>
                        </a:rPr>
                        <a:t>Introdução ao Domain-</a:t>
                      </a:r>
                      <a:r>
                        <a:rPr lang="pt-BR" sz="2400" b="1" dirty="0" err="1">
                          <a:effectLst/>
                        </a:rPr>
                        <a:t>Driven</a:t>
                      </a:r>
                      <a:r>
                        <a:rPr lang="pt-BR" sz="2400" b="1" dirty="0">
                          <a:effectLst/>
                        </a:rPr>
                        <a:t>-Design (DDD</a:t>
                      </a:r>
                      <a:r>
                        <a:rPr lang="pt-BR" sz="2400" b="1" dirty="0" smtClean="0">
                          <a:effectLst/>
                        </a:rPr>
                        <a:t>)</a:t>
                      </a:r>
                      <a:endParaRPr lang="pt-BR" sz="2400" b="1" dirty="0">
                        <a:effectLst/>
                        <a:latin typeface="+mj-lt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  <a:tr h="8995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 b="0">
                          <a:effectLst/>
                        </a:rPr>
                        <a:t>15:45</a:t>
                      </a:r>
                      <a:endParaRPr lang="pt-BR" sz="2400" b="0">
                        <a:effectLst/>
                        <a:latin typeface="+mj-lt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2400" b="1" dirty="0" err="1">
                          <a:effectLst/>
                        </a:rPr>
                        <a:t>Coffee</a:t>
                      </a:r>
                      <a:r>
                        <a:rPr lang="pt-BR" sz="2400" b="1" dirty="0">
                          <a:effectLst/>
                        </a:rPr>
                        <a:t>-Break</a:t>
                      </a:r>
                      <a:endParaRPr lang="pt-BR" sz="2400" b="1" dirty="0">
                        <a:effectLst/>
                        <a:latin typeface="+mj-lt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  <a:tr h="8995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 b="0">
                          <a:effectLst/>
                        </a:rPr>
                        <a:t>16:00</a:t>
                      </a:r>
                      <a:endParaRPr lang="pt-BR" sz="2400" b="0">
                        <a:effectLst/>
                        <a:latin typeface="+mj-lt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effectLst/>
                        </a:rPr>
                        <a:t>Estudo </a:t>
                      </a:r>
                      <a:r>
                        <a:rPr lang="pt-BR" sz="2400" b="1" dirty="0">
                          <a:effectLst/>
                        </a:rPr>
                        <a:t>do </a:t>
                      </a:r>
                      <a:r>
                        <a:rPr lang="pt-BR" sz="2400" b="1" dirty="0" err="1" smtClean="0">
                          <a:effectLst/>
                        </a:rPr>
                        <a:t>eShopOnContainers</a:t>
                      </a:r>
                      <a:endParaRPr lang="pt-BR" sz="2400" b="1" dirty="0">
                        <a:effectLst/>
                        <a:latin typeface="+mj-lt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  <a:tr h="9055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 b="0" dirty="0">
                          <a:effectLst/>
                        </a:rPr>
                        <a:t>16:45</a:t>
                      </a:r>
                      <a:endParaRPr lang="pt-BR" sz="2400" b="0" dirty="0">
                        <a:effectLst/>
                        <a:latin typeface="+mj-lt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2400" b="1" dirty="0">
                          <a:effectLst/>
                        </a:rPr>
                        <a:t>Desenvolvendo </a:t>
                      </a:r>
                      <a:r>
                        <a:rPr lang="pt-BR" sz="2400" b="1" dirty="0" err="1">
                          <a:effectLst/>
                        </a:rPr>
                        <a:t>Microserviços</a:t>
                      </a:r>
                      <a:r>
                        <a:rPr lang="pt-BR" sz="2400" b="1" dirty="0">
                          <a:effectLst/>
                        </a:rPr>
                        <a:t> com .NET Core, DDD e Visual Studio </a:t>
                      </a:r>
                      <a:r>
                        <a:rPr lang="pt-BR" sz="2400" b="1" dirty="0" smtClean="0">
                          <a:effectLst/>
                        </a:rPr>
                        <a:t>2017</a:t>
                      </a:r>
                      <a:endParaRPr lang="pt-BR" sz="2400" b="1" dirty="0">
                        <a:effectLst/>
                        <a:latin typeface="+mj-lt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746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É só o começo...</a:t>
            </a:r>
            <a:endParaRPr lang="pt-BR" dirty="0"/>
          </a:p>
        </p:txBody>
      </p:sp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3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rofundidade">
  <a:themeElements>
    <a:clrScheme name="Profundidade">
      <a:dk1>
        <a:sysClr val="windowText" lastClr="000000"/>
      </a:dk1>
      <a:lt1>
        <a:sysClr val="window" lastClr="FFFFFF"/>
      </a:lt1>
      <a:dk2>
        <a:srgbClr val="4B4B4B"/>
      </a:dk2>
      <a:lt2>
        <a:srgbClr val="8ED5C1"/>
      </a:lt2>
      <a:accent1>
        <a:srgbClr val="73CBB2"/>
      </a:accent1>
      <a:accent2>
        <a:srgbClr val="AACD5B"/>
      </a:accent2>
      <a:accent3>
        <a:srgbClr val="65A9E1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Profundidad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47428100-C732-4B2E-A30A-5273F581A0F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2876</TotalTime>
  <Words>46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3</vt:i4>
      </vt:variant>
    </vt:vector>
  </HeadingPairs>
  <TitlesOfParts>
    <vt:vector size="11" baseType="lpstr">
      <vt:lpstr>Arial</vt:lpstr>
      <vt:lpstr>Bebas Neue</vt:lpstr>
      <vt:lpstr>Calibri</vt:lpstr>
      <vt:lpstr>Calibri Light</vt:lpstr>
      <vt:lpstr>Corbel</vt:lpstr>
      <vt:lpstr>Wingdings 2</vt:lpstr>
      <vt:lpstr>HDOfficeLightV0</vt:lpstr>
      <vt:lpstr>Profundidade</vt:lpstr>
      <vt:lpstr>Treinamento Microserviços</vt:lpstr>
      <vt:lpstr>Agenda</vt:lpstr>
      <vt:lpstr>É só o começo...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Princípios SOLID usando  .NET Core e Visual Studio 2017</dc:title>
  <dc:creator>.</dc:creator>
  <cp:lastModifiedBy>Ivan Paulovich</cp:lastModifiedBy>
  <cp:revision>121</cp:revision>
  <dcterms:created xsi:type="dcterms:W3CDTF">2017-07-20T17:10:26Z</dcterms:created>
  <dcterms:modified xsi:type="dcterms:W3CDTF">2017-07-28T16:45:30Z</dcterms:modified>
</cp:coreProperties>
</file>