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7" r:id="rId2"/>
  </p:sldMasterIdLst>
  <p:notesMasterIdLst>
    <p:notesMasterId r:id="rId6"/>
  </p:notesMasterIdLst>
  <p:sldIdLst>
    <p:sldId id="256" r:id="rId3"/>
    <p:sldId id="309" r:id="rId4"/>
    <p:sldId id="31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91" d="100"/>
          <a:sy n="91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78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5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0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1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58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9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48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8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028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8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49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24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14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73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620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360" y="908720"/>
            <a:ext cx="11377264" cy="36724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Treinamento</a:t>
            </a:r>
            <a:br>
              <a:rPr lang="pt-BR" dirty="0" smtClean="0"/>
            </a:br>
            <a:r>
              <a:rPr lang="pt-BR" dirty="0" smtClean="0"/>
              <a:t>Integração Contínua +</a:t>
            </a:r>
            <a:br>
              <a:rPr lang="pt-BR" dirty="0" smtClean="0"/>
            </a:b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Banco Olé Consignado – Setembro/2017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Agenda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65817"/>
              </p:ext>
            </p:extLst>
          </p:nvPr>
        </p:nvGraphicFramePr>
        <p:xfrm>
          <a:off x="2279576" y="1340768"/>
          <a:ext cx="7704856" cy="53285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64284"/>
                <a:gridCol w="6540572"/>
              </a:tblGrid>
              <a:tr h="8995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14:00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Apresentação</a:t>
                      </a:r>
                      <a:endParaRPr lang="pt-BR" sz="24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24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14:15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effectLst/>
                        </a:rPr>
                        <a:t>Integração Contínua para .NET Framework 4.5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15:15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err="1" smtClean="0">
                          <a:effectLst/>
                        </a:rPr>
                        <a:t>Conteinerização</a:t>
                      </a:r>
                      <a:r>
                        <a:rPr lang="pt-BR" sz="2400" b="1" dirty="0" smtClean="0">
                          <a:effectLst/>
                        </a:rPr>
                        <a:t> de aplicações Windows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16:15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err="1">
                          <a:effectLst/>
                        </a:rPr>
                        <a:t>Coffee</a:t>
                      </a:r>
                      <a:r>
                        <a:rPr lang="pt-BR" sz="2400" b="1" dirty="0">
                          <a:effectLst/>
                        </a:rPr>
                        <a:t>-Break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16:30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effectLst/>
                        </a:rPr>
                        <a:t>CQRS + </a:t>
                      </a:r>
                      <a:r>
                        <a:rPr lang="pt-BR" sz="2400" b="1" dirty="0" err="1" smtClean="0">
                          <a:effectLst/>
                        </a:rPr>
                        <a:t>Aggregates</a:t>
                      </a:r>
                      <a:r>
                        <a:rPr lang="pt-BR" sz="2400" b="1" dirty="0" smtClean="0">
                          <a:effectLst/>
                        </a:rPr>
                        <a:t> + </a:t>
                      </a:r>
                      <a:r>
                        <a:rPr lang="pt-BR" sz="2400" b="1" dirty="0" err="1" smtClean="0">
                          <a:effectLst/>
                        </a:rPr>
                        <a:t>Event</a:t>
                      </a:r>
                      <a:r>
                        <a:rPr lang="pt-BR" sz="2400" b="1" dirty="0" smtClean="0">
                          <a:effectLst/>
                        </a:rPr>
                        <a:t> </a:t>
                      </a:r>
                      <a:r>
                        <a:rPr lang="pt-BR" sz="2400" b="1" dirty="0" err="1" smtClean="0">
                          <a:effectLst/>
                        </a:rPr>
                        <a:t>Sourcing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05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18:00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effectLst/>
                        </a:rPr>
                        <a:t>Encerramento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É só o começo...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38</Words>
  <Application>Microsoft Office PowerPoint</Application>
  <PresentationFormat>Personalizar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HDOfficeLightV0</vt:lpstr>
      <vt:lpstr>Profundidade</vt:lpstr>
      <vt:lpstr>Treinamento Integração Contínua + Event Sourcing </vt:lpstr>
      <vt:lpstr>Agenda</vt:lpstr>
      <vt:lpstr>É só o começo...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122</cp:revision>
  <dcterms:created xsi:type="dcterms:W3CDTF">2017-07-20T17:10:26Z</dcterms:created>
  <dcterms:modified xsi:type="dcterms:W3CDTF">2017-09-25T13:38:50Z</dcterms:modified>
</cp:coreProperties>
</file>