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29"/>
  </p:notesMasterIdLst>
  <p:sldIdLst>
    <p:sldId id="256" r:id="rId3"/>
    <p:sldId id="264" r:id="rId4"/>
    <p:sldId id="281" r:id="rId5"/>
    <p:sldId id="284" r:id="rId6"/>
    <p:sldId id="265" r:id="rId7"/>
    <p:sldId id="266" r:id="rId8"/>
    <p:sldId id="283" r:id="rId9"/>
    <p:sldId id="269" r:id="rId10"/>
    <p:sldId id="268" r:id="rId11"/>
    <p:sldId id="257" r:id="rId12"/>
    <p:sldId id="275" r:id="rId13"/>
    <p:sldId id="259" r:id="rId14"/>
    <p:sldId id="277" r:id="rId15"/>
    <p:sldId id="276" r:id="rId16"/>
    <p:sldId id="260" r:id="rId17"/>
    <p:sldId id="278" r:id="rId18"/>
    <p:sldId id="279" r:id="rId19"/>
    <p:sldId id="261" r:id="rId20"/>
    <p:sldId id="282" r:id="rId21"/>
    <p:sldId id="287" r:id="rId22"/>
    <p:sldId id="263" r:id="rId23"/>
    <p:sldId id="288" r:id="rId24"/>
    <p:sldId id="289" r:id="rId25"/>
    <p:sldId id="285" r:id="rId26"/>
    <p:sldId id="280" r:id="rId27"/>
    <p:sldId id="25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67" d="100"/>
          <a:sy n="67" d="100"/>
        </p:scale>
        <p:origin x="11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ardalis/refactoring-applications-using-solid-princi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71800" y="2137568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S</a:t>
            </a:r>
            <a:r>
              <a:rPr lang="pt-BR" sz="2000" dirty="0" smtClean="0">
                <a:solidFill>
                  <a:schemeClr val="bg1"/>
                </a:solidFill>
              </a:rPr>
              <a:t>ingle </a:t>
            </a:r>
            <a:r>
              <a:rPr lang="pt-BR" sz="2000" dirty="0" err="1">
                <a:solidFill>
                  <a:schemeClr val="bg1"/>
                </a:solidFill>
              </a:rPr>
              <a:t>Responsibility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71800" y="292494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dirty="0">
                <a:solidFill>
                  <a:schemeClr val="bg1"/>
                </a:solidFill>
              </a:rPr>
              <a:t>pen </a:t>
            </a:r>
            <a:r>
              <a:rPr lang="pt-BR" sz="2000" dirty="0" err="1">
                <a:solidFill>
                  <a:schemeClr val="bg1"/>
                </a:solidFill>
              </a:rPr>
              <a:t>Closed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71800" y="3712320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 smtClean="0">
                <a:solidFill>
                  <a:schemeClr val="bg1"/>
                </a:solidFill>
              </a:rPr>
              <a:t>L</a:t>
            </a:r>
            <a:r>
              <a:rPr lang="pt-BR" sz="2000" dirty="0" err="1" smtClean="0">
                <a:solidFill>
                  <a:schemeClr val="bg1"/>
                </a:solidFill>
              </a:rPr>
              <a:t>iskov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Substitution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771800" y="4499696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>
                <a:solidFill>
                  <a:schemeClr val="bg1"/>
                </a:solidFill>
              </a:rPr>
              <a:t>I</a:t>
            </a:r>
            <a:r>
              <a:rPr lang="pt-BR" sz="2000" dirty="0">
                <a:solidFill>
                  <a:schemeClr val="bg1"/>
                </a:solidFill>
              </a:rPr>
              <a:t>nterface </a:t>
            </a:r>
            <a:r>
              <a:rPr lang="pt-BR" sz="2000" dirty="0" err="1">
                <a:solidFill>
                  <a:schemeClr val="bg1"/>
                </a:solidFill>
              </a:rPr>
              <a:t>Segregation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71800" y="528707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 err="1">
                <a:solidFill>
                  <a:schemeClr val="bg1"/>
                </a:solidFill>
              </a:rPr>
              <a:t>D</a:t>
            </a:r>
            <a:r>
              <a:rPr lang="pt-BR" sz="2000" dirty="0" err="1">
                <a:solidFill>
                  <a:schemeClr val="bg1"/>
                </a:solidFill>
              </a:rPr>
              <a:t>ependency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Inversion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Geralmente a versão B é um código melhor</a:t>
            </a:r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A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B</a:t>
            </a:r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Violação do SRP.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Regras de negócio e Persistência quase sempre não devem se misturar.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Regras de negócio mudam frequentemente.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Closed</a:t>
            </a:r>
            <a:r>
              <a:rPr lang="pt-BR" dirty="0" smtClean="0">
                <a:solidFill>
                  <a:schemeClr val="bg1"/>
                </a:solidFill>
                <a:effectLst/>
              </a:rPr>
              <a:t>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Principle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www.slideshare.net/ardalis/refactoring-applications-using-solid-principles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47593" y="6381328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1944</TotalTime>
  <Words>588</Words>
  <Application>Microsoft Office PowerPoint</Application>
  <PresentationFormat>Apresentação na tela (4:3)</PresentationFormat>
  <Paragraphs>207</Paragraphs>
  <Slides>26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Corbel</vt:lpstr>
      <vt:lpstr>Wingdings 2</vt:lpstr>
      <vt:lpstr>HDOfficeLightV0</vt:lpstr>
      <vt:lpstr>Profundidade</vt:lpstr>
      <vt:lpstr>Princípios SOLID de OO  usando .NET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67</cp:revision>
  <dcterms:created xsi:type="dcterms:W3CDTF">2017-07-20T17:10:26Z</dcterms:created>
  <dcterms:modified xsi:type="dcterms:W3CDTF">2017-07-25T23:48:37Z</dcterms:modified>
</cp:coreProperties>
</file>