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38" r:id="rId2"/>
  </p:sldMasterIdLst>
  <p:notesMasterIdLst>
    <p:notesMasterId r:id="rId18"/>
  </p:notesMasterIdLst>
  <p:sldIdLst>
    <p:sldId id="256" r:id="rId3"/>
    <p:sldId id="264" r:id="rId4"/>
    <p:sldId id="291" r:id="rId5"/>
    <p:sldId id="288" r:id="rId6"/>
    <p:sldId id="281" r:id="rId7"/>
    <p:sldId id="290" r:id="rId8"/>
    <p:sldId id="282" r:id="rId9"/>
    <p:sldId id="283" r:id="rId10"/>
    <p:sldId id="284" r:id="rId11"/>
    <p:sldId id="285" r:id="rId12"/>
    <p:sldId id="286" r:id="rId13"/>
    <p:sldId id="287" r:id="rId14"/>
    <p:sldId id="289" r:id="rId15"/>
    <p:sldId id="280" r:id="rId16"/>
    <p:sldId id="258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604" autoAdjust="0"/>
  </p:normalViewPr>
  <p:slideViewPr>
    <p:cSldViewPr>
      <p:cViewPr varScale="1">
        <p:scale>
          <a:sx n="70" d="100"/>
          <a:sy n="70" d="100"/>
        </p:scale>
        <p:origin x="-157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C4B7D-E860-4B95-8646-60DA78D972CD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CE386-37F1-42E2-8A78-E74385306B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2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35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3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048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83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949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435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599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384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1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340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66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547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6523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619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1275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23005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8839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8481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5177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1194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19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17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66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2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8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8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06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03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17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571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WEBtlak/introduction-to-ddd-adam-tipk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5616" y="908720"/>
            <a:ext cx="6858000" cy="1872208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Introdução ao </a:t>
            </a:r>
            <a:br>
              <a:rPr lang="pt-BR" dirty="0" smtClean="0"/>
            </a:br>
            <a:r>
              <a:rPr lang="pt-BR" dirty="0" smtClean="0"/>
              <a:t>Domain-</a:t>
            </a:r>
            <a:r>
              <a:rPr lang="pt-BR" dirty="0" err="1" smtClean="0"/>
              <a:t>Driven</a:t>
            </a:r>
            <a:r>
              <a:rPr lang="pt-BR" dirty="0" smtClean="0"/>
              <a:t>-Design</a:t>
            </a:r>
            <a:br>
              <a:rPr lang="pt-BR" dirty="0" smtClean="0"/>
            </a:br>
            <a:r>
              <a:rPr lang="pt-BR" dirty="0" smtClean="0"/>
              <a:t>DDD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429000"/>
            <a:ext cx="6858000" cy="2232248"/>
          </a:xfrm>
        </p:spPr>
        <p:txBody>
          <a:bodyPr>
            <a:normAutofit/>
          </a:bodyPr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Ivan Paulovich</a:t>
            </a:r>
            <a:br>
              <a:rPr lang="pt-BR" dirty="0" smtClean="0"/>
            </a:br>
            <a:r>
              <a:rPr lang="pt-BR" dirty="0" smtClean="0"/>
              <a:t>Arquiteto de Softwares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Banco Olé Consignado – Julho/2017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501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Repositories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Abstração da camada de persistência</a:t>
            </a:r>
          </a:p>
          <a:p>
            <a:r>
              <a:rPr lang="pt-BR" dirty="0" smtClean="0"/>
              <a:t>Busca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9462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Serviços de domínio</a:t>
            </a:r>
          </a:p>
          <a:p>
            <a:r>
              <a:rPr lang="pt-BR" dirty="0" smtClean="0"/>
              <a:t>Não guardam estado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8269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Domain </a:t>
            </a:r>
            <a:r>
              <a:rPr lang="pt-BR" dirty="0" err="1" smtClean="0"/>
              <a:t>Events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286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Anticorruption</a:t>
            </a:r>
            <a:r>
              <a:rPr lang="pt-BR" dirty="0" smtClean="0"/>
              <a:t> </a:t>
            </a:r>
            <a:r>
              <a:rPr lang="pt-BR" dirty="0" err="1" smtClean="0"/>
              <a:t>Layer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947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Perguntas</a:t>
            </a:r>
            <a:endParaRPr lang="en-U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80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The </a:t>
            </a:r>
            <a:r>
              <a:rPr lang="pt-BR" dirty="0" err="1" smtClean="0"/>
              <a:t>Principles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OOD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www.slideshare.net/WEBtlak/introduction-to-ddd-adam-tipk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7380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Por que DDD?</a:t>
            </a:r>
          </a:p>
          <a:p>
            <a:r>
              <a:rPr lang="pt-BR" dirty="0"/>
              <a:t>Linguagem Ubíqua</a:t>
            </a:r>
            <a:endParaRPr lang="pt-BR" dirty="0" smtClean="0"/>
          </a:p>
          <a:p>
            <a:r>
              <a:rPr lang="pt-BR" dirty="0" smtClean="0"/>
              <a:t>Estilos Arquiteturais</a:t>
            </a:r>
          </a:p>
          <a:p>
            <a:r>
              <a:rPr lang="pt-BR" dirty="0" err="1" smtClean="0"/>
              <a:t>Bounded</a:t>
            </a:r>
            <a:r>
              <a:rPr lang="pt-BR" dirty="0" smtClean="0"/>
              <a:t> </a:t>
            </a:r>
            <a:r>
              <a:rPr lang="pt-BR" dirty="0" err="1" smtClean="0"/>
              <a:t>Context</a:t>
            </a:r>
            <a:endParaRPr lang="pt-BR" dirty="0" smtClean="0"/>
          </a:p>
          <a:p>
            <a:r>
              <a:rPr lang="pt-BR" dirty="0" err="1" smtClean="0"/>
              <a:t>Building</a:t>
            </a:r>
            <a:r>
              <a:rPr lang="pt-BR" dirty="0" smtClean="0"/>
              <a:t> </a:t>
            </a:r>
            <a:r>
              <a:rPr lang="pt-BR" dirty="0" err="1" smtClean="0"/>
              <a:t>Blocks</a:t>
            </a:r>
            <a:endParaRPr lang="pt-BR" dirty="0" smtClean="0"/>
          </a:p>
          <a:p>
            <a:r>
              <a:rPr lang="pt-BR" dirty="0" smtClean="0"/>
              <a:t>Perguntas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42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Livros sobre DDD </a:t>
            </a:r>
            <a:endParaRPr lang="pt-BR" dirty="0"/>
          </a:p>
        </p:txBody>
      </p:sp>
      <p:sp>
        <p:nvSpPr>
          <p:cNvPr id="4" name="AutoShape 2" descr="https://images-na.ssl-images-amazon.com/images/I/5146azDZjmL._SX358_BO1,204,203,200_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5" name="Picture 3" descr="C:\git\jambo\docs\DDD\51eO0EhGY3L._SX387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951" y="2204864"/>
            <a:ext cx="2357823" cy="302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git\jambo\docs\DDD\51sZW87slRL._SX375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03" y="2204864"/>
            <a:ext cx="2285088" cy="302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git\jambo\docs\DDD\5146azDZjmL._SX358_BO1,204,203,2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248" y="2204864"/>
            <a:ext cx="2182047" cy="302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36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Estilos Arquiteturais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4772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629" y="5159325"/>
            <a:ext cx="424815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585" y="5838825"/>
            <a:ext cx="292417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228" y="5813052"/>
            <a:ext cx="6305550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672" y="3357389"/>
            <a:ext cx="621030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720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Bounded</a:t>
            </a:r>
            <a:r>
              <a:rPr lang="pt-BR" dirty="0" smtClean="0"/>
              <a:t> </a:t>
            </a:r>
            <a:r>
              <a:rPr lang="pt-BR" dirty="0" err="1" smtClean="0"/>
              <a:t>Context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2282500" y="60932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https://martinfowler.com/bliki/BoundedContext.html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17891"/>
            <a:ext cx="7351713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039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Value</a:t>
            </a:r>
            <a:r>
              <a:rPr lang="pt-BR" dirty="0" smtClean="0"/>
              <a:t> </a:t>
            </a:r>
            <a:r>
              <a:rPr lang="pt-BR" dirty="0" err="1" smtClean="0"/>
              <a:t>Objects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possuem identidade</a:t>
            </a:r>
          </a:p>
          <a:p>
            <a:r>
              <a:rPr lang="pt-BR" dirty="0" smtClean="0"/>
              <a:t>Imutável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3836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Entities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Identidade e Estado</a:t>
            </a:r>
          </a:p>
          <a:p>
            <a:r>
              <a:rPr lang="pt-BR" dirty="0" smtClean="0"/>
              <a:t>Persistência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1237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Aggregates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495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Factories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Criação de entidades complexas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789936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fundidad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rofundidad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pth" id="{7BEAFC2A-325C-49C4-AC08-2B765DA903F9}" vid="{47428100-C732-4B2E-A30A-5273F581A0F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2294</TotalTime>
  <Words>71</Words>
  <Application>Microsoft Office PowerPoint</Application>
  <PresentationFormat>Apresentação na tela (4:3)</PresentationFormat>
  <Paragraphs>34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15</vt:i4>
      </vt:variant>
    </vt:vector>
  </HeadingPairs>
  <TitlesOfParts>
    <vt:vector size="17" baseType="lpstr">
      <vt:lpstr>HDOfficeLightV0</vt:lpstr>
      <vt:lpstr>Profundidade</vt:lpstr>
      <vt:lpstr>Introdução ao  Domain-Driven-Design DDD</vt:lpstr>
      <vt:lpstr>Agenda</vt:lpstr>
      <vt:lpstr>Livros sobre DDD </vt:lpstr>
      <vt:lpstr>Estilos Arquiteturais</vt:lpstr>
      <vt:lpstr>Bounded Context</vt:lpstr>
      <vt:lpstr>Value Objects</vt:lpstr>
      <vt:lpstr>Entities</vt:lpstr>
      <vt:lpstr>Aggregates</vt:lpstr>
      <vt:lpstr>Factories</vt:lpstr>
      <vt:lpstr>Repositories</vt:lpstr>
      <vt:lpstr>Services</vt:lpstr>
      <vt:lpstr>Domain Events</vt:lpstr>
      <vt:lpstr>Anticorruption Layer</vt:lpstr>
      <vt:lpstr>Perguntas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SOLID usando  .NET Core e Visual Studio 2017</dc:title>
  <dc:creator>.</dc:creator>
  <cp:lastModifiedBy>.</cp:lastModifiedBy>
  <cp:revision>76</cp:revision>
  <dcterms:created xsi:type="dcterms:W3CDTF">2017-07-20T17:10:26Z</dcterms:created>
  <dcterms:modified xsi:type="dcterms:W3CDTF">2017-07-24T20:00:27Z</dcterms:modified>
</cp:coreProperties>
</file>