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30"/>
  </p:notesMasterIdLst>
  <p:sldIdLst>
    <p:sldId id="256" r:id="rId3"/>
    <p:sldId id="264" r:id="rId4"/>
    <p:sldId id="297" r:id="rId5"/>
    <p:sldId id="291" r:id="rId6"/>
    <p:sldId id="298" r:id="rId7"/>
    <p:sldId id="299" r:id="rId8"/>
    <p:sldId id="300" r:id="rId9"/>
    <p:sldId id="293" r:id="rId10"/>
    <p:sldId id="288" r:id="rId11"/>
    <p:sldId id="294" r:id="rId12"/>
    <p:sldId id="295" r:id="rId13"/>
    <p:sldId id="296" r:id="rId14"/>
    <p:sldId id="281" r:id="rId15"/>
    <p:sldId id="301" r:id="rId16"/>
    <p:sldId id="302" r:id="rId17"/>
    <p:sldId id="290" r:id="rId18"/>
    <p:sldId id="292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303" r:id="rId27"/>
    <p:sldId id="280" r:id="rId28"/>
    <p:sldId id="25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604" autoAdjust="0"/>
  </p:normalViewPr>
  <p:slideViewPr>
    <p:cSldViewPr>
      <p:cViewPr varScale="1">
        <p:scale>
          <a:sx n="89" d="100"/>
          <a:sy n="89" d="100"/>
        </p:scale>
        <p:origin x="5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radley-holt.com/2012/11/domain-driven-design-at-zendcon-2012/" TargetMode="External"/><Relationship Id="rId2" Type="http://schemas.openxmlformats.org/officeDocument/2006/relationships/hyperlink" Target="https://www.slideshare.net/WEBtlak/introduction-to-ddd-adam-tipk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Introdução ao </a:t>
            </a:r>
            <a:br>
              <a:rPr lang="pt-BR" dirty="0" smtClean="0"/>
            </a:br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br>
              <a:rPr lang="pt-BR" dirty="0" smtClean="0"/>
            </a:br>
            <a:r>
              <a:rPr lang="pt-BR" dirty="0" smtClean="0"/>
              <a:t>DDD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2924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24648"/>
            <a:ext cx="630555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77306"/>
            <a:ext cx="62103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1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282500" y="6093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https://martinfowler.com/bliki/BoundedContext.html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8" y="1612164"/>
            <a:ext cx="7351713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Define a aplicabilidade de um Modelo em particular</a:t>
            </a:r>
          </a:p>
          <a:p>
            <a:r>
              <a:rPr lang="pt-BR" dirty="0" smtClean="0"/>
              <a:t>Permite que cada Modelo seja explorado em isolamento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Ubíqua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linguagem ubíqua é falada dentro de um </a:t>
            </a:r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termos precisam ser claramente definidos, não ambíguos e consistentes.</a:t>
            </a:r>
          </a:p>
          <a:p>
            <a:r>
              <a:rPr lang="pt-BR" dirty="0" smtClean="0"/>
              <a:t>Muito importante numa conversação entre especialistas de domínio e desenvolvedores.</a:t>
            </a:r>
          </a:p>
          <a:p>
            <a:r>
              <a:rPr lang="pt-BR" dirty="0" smtClean="0"/>
              <a:t>A linguagem ubíqua deve evoluir progressivamente.</a:t>
            </a:r>
          </a:p>
          <a:p>
            <a:r>
              <a:rPr lang="pt-BR" dirty="0" smtClean="0"/>
              <a:t>Se a linguagem ubíqua não está claro então há trabalho a ser feito.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67644" y="1223157"/>
            <a:ext cx="6408712" cy="4411687"/>
          </a:xfrm>
          <a:solidFill>
            <a:schemeClr val="tx1">
              <a:alpha val="53000"/>
            </a:schemeClr>
          </a:solidFill>
        </p:spPr>
        <p:txBody>
          <a:bodyPr>
            <a:normAutofit/>
          </a:bodyPr>
          <a:lstStyle/>
          <a:p>
            <a:endParaRPr lang="pt-B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chemeClr val="bg1"/>
                </a:solidFill>
              </a:rPr>
              <a:t>DDD </a:t>
            </a:r>
            <a:r>
              <a:rPr lang="pt-BR" sz="3200" dirty="0" err="1">
                <a:solidFill>
                  <a:schemeClr val="bg1"/>
                </a:solidFill>
              </a:rPr>
              <a:t>Building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Blocks</a:t>
            </a:r>
            <a:endParaRPr lang="pt-BR" sz="3200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Value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Objects</a:t>
            </a:r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Entities</a:t>
            </a:r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Aggregates</a:t>
            </a:r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Factories</a:t>
            </a:r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Repositories</a:t>
            </a:r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Services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Domain </a:t>
            </a:r>
            <a:r>
              <a:rPr lang="pt-BR" dirty="0" err="1" smtClean="0">
                <a:solidFill>
                  <a:schemeClr val="bg1"/>
                </a:solidFill>
              </a:rPr>
              <a:t>Events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possuem identidade</a:t>
            </a:r>
          </a:p>
          <a:p>
            <a:r>
              <a:rPr lang="pt-BR" dirty="0" smtClean="0"/>
              <a:t>Imutável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7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Identidade e Estado</a:t>
            </a:r>
          </a:p>
          <a:p>
            <a:r>
              <a:rPr lang="pt-BR" dirty="0" smtClean="0"/>
              <a:t>Persistência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2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Aggregates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4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DDD?</a:t>
            </a:r>
          </a:p>
          <a:p>
            <a:r>
              <a:rPr lang="pt-BR" dirty="0" smtClean="0"/>
              <a:t>Livros sobre DDD</a:t>
            </a:r>
          </a:p>
          <a:p>
            <a:r>
              <a:rPr lang="pt-BR" dirty="0" smtClean="0"/>
              <a:t>Domínio</a:t>
            </a:r>
          </a:p>
          <a:p>
            <a:pPr lvl="1"/>
            <a:r>
              <a:rPr lang="pt-BR" dirty="0" err="1" smtClean="0"/>
              <a:t>Code</a:t>
            </a:r>
            <a:r>
              <a:rPr lang="pt-BR" dirty="0" smtClean="0"/>
              <a:t> Domain</a:t>
            </a:r>
          </a:p>
          <a:p>
            <a:pPr lvl="1"/>
            <a:r>
              <a:rPr lang="pt-BR" dirty="0" smtClean="0"/>
              <a:t>Tipos de Domínio</a:t>
            </a:r>
            <a:endParaRPr lang="pt-BR" dirty="0" smtClean="0"/>
          </a:p>
          <a:p>
            <a:r>
              <a:rPr lang="pt-BR" dirty="0" smtClean="0"/>
              <a:t>Estilos </a:t>
            </a:r>
            <a:r>
              <a:rPr lang="pt-BR" dirty="0" smtClean="0"/>
              <a:t>Arquiteturais</a:t>
            </a:r>
          </a:p>
          <a:p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 smtClean="0"/>
          </a:p>
          <a:p>
            <a:r>
              <a:rPr lang="pt-BR" dirty="0" smtClean="0"/>
              <a:t>Linguagem Ubíqua</a:t>
            </a:r>
            <a:endParaRPr lang="pt-BR" dirty="0" smtClean="0"/>
          </a:p>
          <a:p>
            <a:r>
              <a:rPr lang="pt-BR" dirty="0" err="1" smtClean="0"/>
              <a:t>Building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endParaRPr lang="pt-BR" dirty="0" smtClean="0"/>
          </a:p>
          <a:p>
            <a:r>
              <a:rPr lang="pt-BR" dirty="0" smtClean="0"/>
              <a:t>Perguntas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Factories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de entidades complexas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8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Repositories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Abstração da camada de persistência</a:t>
            </a:r>
          </a:p>
          <a:p>
            <a:r>
              <a:rPr lang="pt-BR" dirty="0" smtClean="0"/>
              <a:t>Busca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4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 de domínio</a:t>
            </a:r>
          </a:p>
          <a:p>
            <a:r>
              <a:rPr lang="pt-BR" dirty="0" smtClean="0"/>
              <a:t>Não guardam estado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Domain </a:t>
            </a:r>
            <a:r>
              <a:rPr lang="pt-BR" dirty="0" err="1" smtClean="0"/>
              <a:t>Events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2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Anticorruption</a:t>
            </a:r>
            <a:r>
              <a:rPr lang="pt-BR" dirty="0" smtClean="0"/>
              <a:t> </a:t>
            </a:r>
            <a:r>
              <a:rPr lang="pt-BR" dirty="0" err="1" smtClean="0"/>
              <a:t>Layer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9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“Módulos de mais alto nível não devem depender de módulos de mais baixo nível. Ambos devem depender de abstrações.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Abstrações não devem depender de detalhes. Detalhes devem depender de abstrações.”</a:t>
            </a:r>
          </a:p>
          <a:p>
            <a:endParaRPr lang="pt-BR" dirty="0"/>
          </a:p>
          <a:p>
            <a:pPr marL="0" indent="0" algn="r">
              <a:buNone/>
            </a:pPr>
            <a:r>
              <a:rPr lang="pt-BR" dirty="0" smtClean="0"/>
              <a:t>Robert C.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br>
              <a:rPr lang="pt-BR" dirty="0" smtClean="0"/>
            </a:b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www.slideshare.net/WEBtlak/introduction-to-ddd-adam-tipk</a:t>
            </a:r>
            <a:endParaRPr lang="pt-BR" dirty="0" smtClean="0"/>
          </a:p>
          <a:p>
            <a:r>
              <a:rPr lang="en-US" dirty="0"/>
              <a:t>Domain-Driven Design at </a:t>
            </a:r>
            <a:r>
              <a:rPr lang="en-US" dirty="0" err="1"/>
              <a:t>ZendCon</a:t>
            </a:r>
            <a:r>
              <a:rPr lang="en-US" dirty="0"/>
              <a:t> </a:t>
            </a:r>
            <a:r>
              <a:rPr lang="en-US" dirty="0" smtClean="0"/>
              <a:t>2012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http://bradley-holt.com/2012/11/domain-driven-design-at-zendcon-2012/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DDD?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sobre uma o desenvolvimento de linguagem ubíqua explicitamente em um </a:t>
            </a:r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esfera de conhecimento.</a:t>
            </a:r>
          </a:p>
          <a:p>
            <a:r>
              <a:rPr lang="pt-BR" dirty="0" smtClean="0"/>
              <a:t>Modelos evoluem </a:t>
            </a:r>
            <a:r>
              <a:rPr lang="pt-BR" dirty="0" err="1" smtClean="0"/>
              <a:t>colaborativamente</a:t>
            </a:r>
            <a:r>
              <a:rPr lang="pt-BR" dirty="0" smtClean="0"/>
              <a:t> entre especialistas de domínio e desenvolvedores.</a:t>
            </a:r>
          </a:p>
          <a:p>
            <a:r>
              <a:rPr lang="pt-BR" dirty="0" smtClean="0"/>
              <a:t>Foco no Domínio</a:t>
            </a:r>
          </a:p>
          <a:p>
            <a:r>
              <a:rPr lang="pt-BR" dirty="0" smtClean="0"/>
              <a:t>A complexidade está no Domínio e não na tecnologia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7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Livros sobre DDD </a:t>
            </a:r>
            <a:endParaRPr lang="pt-BR" dirty="0"/>
          </a:p>
        </p:txBody>
      </p:sp>
      <p:sp>
        <p:nvSpPr>
          <p:cNvPr id="4" name="AutoShape 2" descr="https://images-na.ssl-images-amazon.com/images/I/5146azDZjmL._SX358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 descr="C:\git\jambo\docs\DDD\51eO0EhGY3L._SX38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51" y="2204864"/>
            <a:ext cx="2357823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\jambo\docs\DDD\51sZW87slRL._SX375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3" y="2204864"/>
            <a:ext cx="2285088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git\jambo\docs\DDD\5146azDZjmL._SX35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48" y="2204864"/>
            <a:ext cx="2182047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Domínio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Domain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Identifique o seu Core Domain</a:t>
            </a:r>
          </a:p>
          <a:p>
            <a:r>
              <a:rPr lang="pt-BR" dirty="0" smtClean="0"/>
              <a:t>Analise o seu Core Domain</a:t>
            </a:r>
          </a:p>
          <a:p>
            <a:r>
              <a:rPr lang="pt-BR" dirty="0" smtClean="0"/>
              <a:t>Foque os recursos no Core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Domínio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Modelo pode ser:</a:t>
            </a:r>
          </a:p>
          <a:p>
            <a:pPr lvl="1"/>
            <a:r>
              <a:rPr lang="pt-BR" dirty="0" smtClean="0"/>
              <a:t>Seu Core Domain</a:t>
            </a:r>
          </a:p>
          <a:p>
            <a:pPr lvl="1"/>
            <a:r>
              <a:rPr lang="pt-BR" dirty="0" smtClean="0"/>
              <a:t>Um Domínio de Suporte</a:t>
            </a:r>
          </a:p>
          <a:p>
            <a:pPr lvl="1"/>
            <a:r>
              <a:rPr lang="pt-BR" dirty="0" smtClean="0"/>
              <a:t>Um Domínio Genérico</a:t>
            </a:r>
          </a:p>
          <a:p>
            <a:pPr lvl="1"/>
            <a:endParaRPr lang="pt-BR" dirty="0"/>
          </a:p>
          <a:p>
            <a:r>
              <a:rPr lang="pt-BR" dirty="0" smtClean="0"/>
              <a:t>Foque o esforço de modelagem no Core Domain</a:t>
            </a:r>
          </a:p>
          <a:p>
            <a:r>
              <a:rPr lang="pt-BR" dirty="0" smtClean="0"/>
              <a:t>Considere outsourcing pra o Domínio de Suporte</a:t>
            </a:r>
          </a:p>
          <a:p>
            <a:r>
              <a:rPr lang="pt-BR" dirty="0" smtClean="0"/>
              <a:t>Adquira Domínio Genérico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708920"/>
            <a:ext cx="42481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Arquiteturais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2141368"/>
            <a:ext cx="4772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2453</TotalTime>
  <Words>319</Words>
  <Application>Microsoft Office PowerPoint</Application>
  <PresentationFormat>Apresentação na tela (4:3)</PresentationFormat>
  <Paragraphs>90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Wingdings 2</vt:lpstr>
      <vt:lpstr>HDOfficeLightV0</vt:lpstr>
      <vt:lpstr>Profundidade</vt:lpstr>
      <vt:lpstr>Introdução ao  Domain-Driven-Design DDD</vt:lpstr>
      <vt:lpstr>Agenda</vt:lpstr>
      <vt:lpstr>O que é DDD?</vt:lpstr>
      <vt:lpstr>Livros sobre DDD </vt:lpstr>
      <vt:lpstr>Domínio</vt:lpstr>
      <vt:lpstr>Core Domain</vt:lpstr>
      <vt:lpstr>Tipos de Domínio</vt:lpstr>
      <vt:lpstr>Estilos Arquiteturais</vt:lpstr>
      <vt:lpstr>Estilos Arquiteturais</vt:lpstr>
      <vt:lpstr>Estilos Arquiteturais</vt:lpstr>
      <vt:lpstr>Estilos Arquiteturais</vt:lpstr>
      <vt:lpstr>Estilos Arquiteturais</vt:lpstr>
      <vt:lpstr>Bounded Context</vt:lpstr>
      <vt:lpstr>Bounded Context</vt:lpstr>
      <vt:lpstr>Linguagem Ubíqua</vt:lpstr>
      <vt:lpstr>Apresentação do PowerPoint</vt:lpstr>
      <vt:lpstr>Value Objects</vt:lpstr>
      <vt:lpstr>Entities</vt:lpstr>
      <vt:lpstr>Aggregates</vt:lpstr>
      <vt:lpstr>Factories</vt:lpstr>
      <vt:lpstr>Repositories</vt:lpstr>
      <vt:lpstr>Services</vt:lpstr>
      <vt:lpstr>Domain Events</vt:lpstr>
      <vt:lpstr>Anticorruption Layer</vt:lpstr>
      <vt:lpstr>Dependency Inversion Principle</vt:lpstr>
      <vt:lpstr>Perguntas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Ivan Paulovich</cp:lastModifiedBy>
  <cp:revision>86</cp:revision>
  <dcterms:created xsi:type="dcterms:W3CDTF">2017-07-20T17:10:26Z</dcterms:created>
  <dcterms:modified xsi:type="dcterms:W3CDTF">2017-07-25T01:24:55Z</dcterms:modified>
</cp:coreProperties>
</file>