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攻击前"/>
          <p:cNvPicPr>
            <a:picLocks noChangeAspect="1"/>
          </p:cNvPicPr>
          <p:nvPr/>
        </p:nvPicPr>
        <p:blipFill>
          <a:blip r:embed="rId1"/>
          <a:srcRect l="2231" t="1722" r="2051" b="74102"/>
          <a:stretch>
            <a:fillRect/>
          </a:stretch>
        </p:blipFill>
        <p:spPr>
          <a:xfrm>
            <a:off x="2017395" y="725805"/>
            <a:ext cx="7197725" cy="2422525"/>
          </a:xfrm>
          <a:prstGeom prst="rect">
            <a:avLst/>
          </a:prstGeom>
        </p:spPr>
      </p:pic>
      <p:pic>
        <p:nvPicPr>
          <p:cNvPr id="6" name="图片 5" descr="攻击后"/>
          <p:cNvPicPr>
            <a:picLocks noChangeAspect="1"/>
          </p:cNvPicPr>
          <p:nvPr/>
        </p:nvPicPr>
        <p:blipFill>
          <a:blip r:embed="rId2"/>
          <a:srcRect l="4498" t="2120" r="2927" b="74241"/>
          <a:stretch>
            <a:fillRect/>
          </a:stretch>
        </p:blipFill>
        <p:spPr>
          <a:xfrm>
            <a:off x="2036445" y="3449320"/>
            <a:ext cx="7120890" cy="2423160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5488940" y="3187065"/>
            <a:ext cx="216535" cy="223520"/>
          </a:xfrm>
          <a:prstGeom prst="downArrow">
            <a:avLst>
              <a:gd name="adj1" fmla="val 50000"/>
              <a:gd name="adj2" fmla="val 4982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ZmU4MzZlNTllYjQwMWQ0NWNlN2U1OTA2YTQ2YzlmZjU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SSS                           ～</cp:lastModifiedBy>
  <cp:revision>158</cp:revision>
  <dcterms:created xsi:type="dcterms:W3CDTF">2019-06-19T02:08:00Z</dcterms:created>
  <dcterms:modified xsi:type="dcterms:W3CDTF">2023-03-05T03:50:24Z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2A9CB97A64B9456398F8F83D7717FD0D</vt:lpwstr>
  </property>
</Properties>
</file>