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0"/>
  </p:notesMasterIdLst>
  <p:handoutMasterIdLst>
    <p:handoutMasterId r:id="rId31"/>
  </p:handoutMasterIdLst>
  <p:sldIdLst>
    <p:sldId id="497" r:id="rId4"/>
    <p:sldId id="527" r:id="rId5"/>
    <p:sldId id="498" r:id="rId6"/>
    <p:sldId id="540" r:id="rId7"/>
    <p:sldId id="500" r:id="rId8"/>
    <p:sldId id="518" r:id="rId9"/>
    <p:sldId id="519" r:id="rId11"/>
    <p:sldId id="521" r:id="rId12"/>
    <p:sldId id="522" r:id="rId13"/>
    <p:sldId id="523" r:id="rId14"/>
    <p:sldId id="528" r:id="rId15"/>
    <p:sldId id="529" r:id="rId16"/>
    <p:sldId id="530" r:id="rId17"/>
    <p:sldId id="531" r:id="rId18"/>
    <p:sldId id="532" r:id="rId19"/>
    <p:sldId id="534" r:id="rId20"/>
    <p:sldId id="561" r:id="rId21"/>
    <p:sldId id="541" r:id="rId22"/>
    <p:sldId id="542" r:id="rId23"/>
    <p:sldId id="562" r:id="rId24"/>
    <p:sldId id="524" r:id="rId25"/>
    <p:sldId id="536" r:id="rId26"/>
    <p:sldId id="537" r:id="rId27"/>
    <p:sldId id="538" r:id="rId28"/>
    <p:sldId id="525" r:id="rId29"/>
    <p:sldId id="53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A6500"/>
    <a:srgbClr val="226E4B"/>
    <a:srgbClr val="FFFFFF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778"/>
        <p:guide pos="47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协议的工作过程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建立连接的过程（三次握手）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215" y="121158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客户端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4638040" y="123380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服务端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 rot="360000">
            <a:off x="2392045" y="1999615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SYN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同步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1176655" y="165100"/>
            <a:ext cx="46355" cy="3175"/>
          </a:xfrm>
          <a:prstGeom prst="bentConnector3">
            <a:avLst>
              <a:gd name="adj1" fmla="val 5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1060000">
            <a:off x="1366520" y="2754630"/>
            <a:ext cx="277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ACK(</a:t>
            </a:r>
            <a:r>
              <a:rPr lang="zh-CN" altLang="en-US" sz="2400">
                <a:solidFill>
                  <a:schemeClr val="tx1"/>
                </a:solidFill>
              </a:rPr>
              <a:t>响应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SYN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420000">
            <a:off x="3727450" y="3400425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52525" y="2268220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128395" y="278066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32205" y="3429000"/>
            <a:ext cx="4320540" cy="57594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98970" y="993775"/>
            <a:ext cx="4483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307756"/>
                </a:solidFill>
              </a:rPr>
              <a:t>客户端发</a:t>
            </a:r>
            <a:r>
              <a:rPr lang="zh-CN" sz="2400">
                <a:solidFill>
                  <a:srgbClr val="307756"/>
                </a:solidFill>
              </a:rPr>
              <a:t>送</a:t>
            </a:r>
            <a:r>
              <a:rPr lang="en-US" altLang="zh-CN" sz="2400">
                <a:solidFill>
                  <a:srgbClr val="307756"/>
                </a:solidFill>
              </a:rPr>
              <a:t>SYN</a:t>
            </a:r>
            <a:endParaRPr lang="en-US" altLang="zh-CN" sz="2400">
              <a:solidFill>
                <a:srgbClr val="307756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服务端准备好进行连接</a:t>
            </a:r>
            <a:endParaRPr lang="en-US" altLang="zh-CN" sz="2400">
              <a:solidFill>
                <a:schemeClr val="tx1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AA6500"/>
                </a:solidFill>
              </a:rPr>
              <a:t>服务端针对客户端的SYN给ACK</a:t>
            </a:r>
            <a:endParaRPr lang="en-US" altLang="zh-CN" sz="2400">
              <a:solidFill>
                <a:srgbClr val="AA6500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AA6500"/>
                </a:solidFill>
              </a:rPr>
              <a:t>服务端发送SYN</a:t>
            </a:r>
            <a:endParaRPr lang="en-US" altLang="zh-CN" sz="2400">
              <a:solidFill>
                <a:srgbClr val="AA6500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客户端准备就绪</a:t>
            </a:r>
            <a:endParaRPr lang="en-US" altLang="zh-CN" sz="2400">
              <a:solidFill>
                <a:schemeClr val="tx1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226E4B"/>
                </a:solidFill>
              </a:rPr>
              <a:t>客户端发送ACK</a:t>
            </a:r>
            <a:endParaRPr lang="en-US" altLang="zh-CN" sz="2400">
              <a:solidFill>
                <a:srgbClr val="226E4B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48300" y="191643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28395" y="1895475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" grpId="1" animBg="1"/>
      <p:bldP spid="6" grpId="1" animBg="1"/>
      <p:bldP spid="12" grpId="0"/>
      <p:bldP spid="12" grpId="1"/>
      <p:bldP spid="23" grpId="0"/>
      <p:bldP spid="23" grpId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断开连接的过程（四次挥手）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1176655" y="165100"/>
            <a:ext cx="46355" cy="3175"/>
          </a:xfrm>
          <a:prstGeom prst="bentConnector3">
            <a:avLst>
              <a:gd name="adj1" fmla="val 5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1310" y="1233170"/>
            <a:ext cx="5016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226E4B"/>
                </a:solidFill>
              </a:rPr>
              <a:t>客户端</a:t>
            </a:r>
            <a:r>
              <a:rPr lang="zh-CN" sz="2400">
                <a:solidFill>
                  <a:srgbClr val="226E4B"/>
                </a:solidFill>
              </a:rPr>
              <a:t>发送断开请求</a:t>
            </a:r>
            <a:r>
              <a:rPr lang="en-US" altLang="zh-CN" sz="2400">
                <a:solidFill>
                  <a:srgbClr val="226E4B"/>
                </a:solidFill>
              </a:rPr>
              <a:t>FIN</a:t>
            </a:r>
            <a:endParaRPr lang="en-US" altLang="zh-CN" sz="2400">
              <a:solidFill>
                <a:srgbClr val="226E4B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AA6500"/>
                </a:solidFill>
              </a:rPr>
              <a:t>服务端收到请求，发送</a:t>
            </a:r>
            <a:r>
              <a:rPr lang="en-US" altLang="zh-CN" sz="2400">
                <a:solidFill>
                  <a:srgbClr val="AA6500"/>
                </a:solidFill>
              </a:rPr>
              <a:t>ACK</a:t>
            </a:r>
            <a:endParaRPr lang="en-US" altLang="zh-CN" sz="2400">
              <a:solidFill>
                <a:srgbClr val="AA6500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AA6500"/>
                </a:solidFill>
              </a:rPr>
              <a:t>服务端经过一个等待，确定可以关闭连接，发送</a:t>
            </a:r>
            <a:r>
              <a:rPr lang="en-US" altLang="zh-CN" sz="2400">
                <a:solidFill>
                  <a:srgbClr val="AA6500"/>
                </a:solidFill>
              </a:rPr>
              <a:t>FIN</a:t>
            </a:r>
            <a:endParaRPr lang="zh-CN" altLang="en-US" sz="2400">
              <a:solidFill>
                <a:srgbClr val="AA6500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226E4B"/>
                </a:solidFill>
              </a:rPr>
              <a:t>客户端收到</a:t>
            </a:r>
            <a:r>
              <a:rPr lang="en-US" altLang="zh-CN" sz="2400">
                <a:solidFill>
                  <a:srgbClr val="226E4B"/>
                </a:solidFill>
              </a:rPr>
              <a:t>FIN</a:t>
            </a:r>
            <a:r>
              <a:rPr lang="zh-CN" altLang="en-US" sz="2400">
                <a:solidFill>
                  <a:srgbClr val="226E4B"/>
                </a:solidFill>
              </a:rPr>
              <a:t>，处理完自己的事情后发送</a:t>
            </a:r>
            <a:r>
              <a:rPr lang="en-US" altLang="zh-CN" sz="2400">
                <a:solidFill>
                  <a:srgbClr val="226E4B"/>
                </a:solidFill>
              </a:rPr>
              <a:t>ACK</a:t>
            </a:r>
            <a:endParaRPr lang="en-US" altLang="zh-CN" sz="2400">
              <a:solidFill>
                <a:srgbClr val="226E4B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45785" y="121094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客户端</a:t>
            </a:r>
            <a:endParaRPr lang="zh-CN" altLang="en-US" sz="2400" b="1"/>
          </a:p>
        </p:txBody>
      </p:sp>
      <p:sp>
        <p:nvSpPr>
          <p:cNvPr id="35" name="矩形 34"/>
          <p:cNvSpPr/>
          <p:nvPr/>
        </p:nvSpPr>
        <p:spPr>
          <a:xfrm>
            <a:off x="9972040" y="123317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服务端</a:t>
            </a:r>
            <a:endParaRPr lang="zh-CN" altLang="en-US" sz="2400" b="1"/>
          </a:p>
        </p:txBody>
      </p:sp>
      <p:sp>
        <p:nvSpPr>
          <p:cNvPr id="36" name="文本框 35"/>
          <p:cNvSpPr txBox="1"/>
          <p:nvPr/>
        </p:nvSpPr>
        <p:spPr>
          <a:xfrm rot="360000">
            <a:off x="7943215" y="1996440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FIN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21060000">
            <a:off x="7855585" y="2710180"/>
            <a:ext cx="98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420000">
            <a:off x="8418830" y="3890010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475095" y="2267585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56045" y="2780665"/>
            <a:ext cx="4319905" cy="72009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450330" y="4076700"/>
            <a:ext cx="4325620" cy="64833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802620" y="191643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450965" y="1894840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455410" y="342836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21060000">
            <a:off x="7430770" y="3338830"/>
            <a:ext cx="123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>
                <a:solidFill>
                  <a:schemeClr val="tx1"/>
                </a:solidFill>
              </a:rPr>
              <a:t>FIN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4" grpId="1" animBg="1"/>
      <p:bldP spid="35" grpId="1" animBg="1"/>
      <p:bldP spid="36" grpId="0"/>
      <p:bldP spid="36" grpId="1"/>
      <p:bldP spid="37" grpId="0"/>
      <p:bldP spid="37" grpId="1"/>
      <p:bldP spid="45" grpId="0"/>
      <p:bldP spid="45" grpId="1"/>
      <p:bldP spid="38" grpId="0"/>
      <p:bldP spid="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054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209800" y="4338955"/>
            <a:ext cx="2828925" cy="108458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4733290" y="4338955"/>
            <a:ext cx="2837815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7249160" y="4338955"/>
            <a:ext cx="2835275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60700" y="46526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报文拆分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66080" y="46507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增加</a:t>
            </a:r>
            <a:r>
              <a:rPr lang="en-US" altLang="zh-CN" sz="2400" b="1">
                <a:solidFill>
                  <a:schemeClr val="bg1"/>
                </a:solidFill>
              </a:rPr>
              <a:t>TCP</a:t>
            </a:r>
            <a:r>
              <a:rPr lang="zh-CN" altLang="en-US" sz="2400" b="1">
                <a:solidFill>
                  <a:schemeClr val="bg1"/>
                </a:solidFill>
              </a:rPr>
              <a:t>头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09255" y="46507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数据重组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1" name="Oval 36"/>
          <p:cNvSpPr/>
          <p:nvPr/>
        </p:nvSpPr>
        <p:spPr>
          <a:xfrm rot="10800000">
            <a:off x="4754245" y="1412240"/>
            <a:ext cx="2294255" cy="171894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00650" y="21177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TCP</a:t>
            </a:r>
            <a:r>
              <a:rPr lang="zh-CN" altLang="en-US" sz="2400" b="1"/>
              <a:t>协议</a:t>
            </a:r>
            <a:endParaRPr lang="zh-CN" altLang="en-US" sz="2400" b="1"/>
          </a:p>
        </p:txBody>
      </p:sp>
      <p:cxnSp>
        <p:nvCxnSpPr>
          <p:cNvPr id="51" name="曲线连接符 50"/>
          <p:cNvCxnSpPr>
            <a:stCxn id="41" idx="6"/>
          </p:cNvCxnSpPr>
          <p:nvPr/>
        </p:nvCxnSpPr>
        <p:spPr>
          <a:xfrm rot="10800000" flipV="1">
            <a:off x="3442970" y="2271395"/>
            <a:ext cx="1311275" cy="2094230"/>
          </a:xfrm>
          <a:prstGeom prst="curvedConnector2">
            <a:avLst/>
          </a:prstGeom>
          <a:ln w="38100">
            <a:solidFill>
              <a:srgbClr val="226E4B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>
            <a:off x="7026275" y="2271395"/>
            <a:ext cx="1456690" cy="2094230"/>
          </a:xfrm>
          <a:prstGeom prst="curvedConnector2">
            <a:avLst/>
          </a:prstGeom>
          <a:ln w="38100">
            <a:solidFill>
              <a:srgbClr val="9ADF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0"/>
          </p:cNvCxnSpPr>
          <p:nvPr/>
        </p:nvCxnSpPr>
        <p:spPr>
          <a:xfrm flipH="1">
            <a:off x="5890260" y="3131185"/>
            <a:ext cx="10795" cy="1235075"/>
          </a:xfrm>
          <a:prstGeom prst="straightConnector1">
            <a:avLst/>
          </a:prstGeom>
          <a:ln w="38100">
            <a:solidFill>
              <a:srgbClr val="34A47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1" grpId="0" animBg="1"/>
      <p:bldP spid="45" grpId="1"/>
      <p:bldP spid="41" grpId="1" animBg="1"/>
      <p:bldP spid="33" grpId="0"/>
      <p:bldP spid="24" grpId="0" animBg="1"/>
      <p:bldP spid="33" grpId="1"/>
      <p:bldP spid="24" grpId="1" animBg="1"/>
      <p:bldP spid="34" grpId="0"/>
      <p:bldP spid="17" grpId="0" animBg="1"/>
      <p:bldP spid="34" grpId="1"/>
      <p:bldP spid="17" grpId="1" animBg="1"/>
      <p:bldP spid="19" grpId="0" animBg="1"/>
      <p:bldP spid="35" grpId="0"/>
      <p:bldP spid="19" grpId="1" animBg="1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报文拆分</a:t>
            </a:r>
          </a:p>
        </p:txBody>
      </p:sp>
      <p:sp>
        <p:nvSpPr>
          <p:cNvPr id="5" name="矩形 4"/>
          <p:cNvSpPr/>
          <p:nvPr/>
        </p:nvSpPr>
        <p:spPr>
          <a:xfrm>
            <a:off x="1053465" y="1558925"/>
            <a:ext cx="5033010" cy="744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应用层数据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3365500" y="2477135"/>
            <a:ext cx="194945" cy="72009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867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385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4708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2856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9036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4200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8666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094C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56965" y="2606675"/>
            <a:ext cx="92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拆分</a:t>
            </a:r>
            <a:endParaRPr lang="zh-CN" altLang="en-US" sz="2400"/>
          </a:p>
        </p:txBody>
      </p:sp>
      <p:sp>
        <p:nvSpPr>
          <p:cNvPr id="18" name="右大括号 17"/>
          <p:cNvSpPr/>
          <p:nvPr/>
        </p:nvSpPr>
        <p:spPr>
          <a:xfrm rot="5400000">
            <a:off x="1033780" y="4011930"/>
            <a:ext cx="219075" cy="729615"/>
          </a:xfrm>
          <a:prstGeom prst="rightBrace">
            <a:avLst>
              <a:gd name="adj1" fmla="val 148148"/>
              <a:gd name="adj2" fmla="val 50000"/>
            </a:avLst>
          </a:prstGeom>
          <a:ln w="38100">
            <a:solidFill>
              <a:srgbClr val="209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0075" y="472440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段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03135" y="1313815"/>
            <a:ext cx="4311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77190" indent="-3771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应用层数据很大时无法一次性传输完</a:t>
            </a:r>
            <a:endParaRPr lang="zh-CN" altLang="en-US" sz="2400"/>
          </a:p>
          <a:p>
            <a:pPr marL="377190" indent="-3771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拆分后可实现并行传输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14" grpId="0"/>
      <p:bldP spid="6" grpId="1" animBg="1"/>
      <p:bldP spid="14" grpId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8" grpId="0" bldLvl="0" animBg="1"/>
      <p:bldP spid="20" grpId="0"/>
      <p:bldP spid="18" grpId="1" animBg="1"/>
      <p:bldP spid="20" grpId="1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顺序保证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1297305" y="200279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/>
          </a:p>
        </p:txBody>
      </p:sp>
      <p:sp>
        <p:nvSpPr>
          <p:cNvPr id="16" name="矩形 15"/>
          <p:cNvSpPr/>
          <p:nvPr/>
        </p:nvSpPr>
        <p:spPr>
          <a:xfrm>
            <a:off x="2142490" y="200279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/>
          </a:p>
        </p:txBody>
      </p:sp>
      <p:sp>
        <p:nvSpPr>
          <p:cNvPr id="24" name="矩形 23"/>
          <p:cNvSpPr/>
          <p:nvPr/>
        </p:nvSpPr>
        <p:spPr>
          <a:xfrm>
            <a:off x="2995295" y="200279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7305" y="361442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27" name="矩形 26"/>
          <p:cNvSpPr/>
          <p:nvPr/>
        </p:nvSpPr>
        <p:spPr>
          <a:xfrm>
            <a:off x="2142490" y="361442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28" name="矩形 27"/>
          <p:cNvSpPr/>
          <p:nvPr/>
        </p:nvSpPr>
        <p:spPr>
          <a:xfrm>
            <a:off x="2995295" y="361442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53895" y="4654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发送方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2646045" y="2876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标序号</a:t>
            </a:r>
            <a:endParaRPr lang="zh-CN" altLang="en-US" sz="2400"/>
          </a:p>
        </p:txBody>
      </p:sp>
      <p:sp>
        <p:nvSpPr>
          <p:cNvPr id="31" name="下箭头 30"/>
          <p:cNvSpPr/>
          <p:nvPr/>
        </p:nvSpPr>
        <p:spPr>
          <a:xfrm>
            <a:off x="2357755" y="2876550"/>
            <a:ext cx="288290" cy="51181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316730" y="3101975"/>
            <a:ext cx="389191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84495" y="25285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数据传输</a:t>
            </a:r>
            <a:endParaRPr lang="zh-CN" altLang="en-US" sz="2400"/>
          </a:p>
        </p:txBody>
      </p:sp>
      <p:sp>
        <p:nvSpPr>
          <p:cNvPr id="40" name="矩形 39"/>
          <p:cNvSpPr/>
          <p:nvPr/>
        </p:nvSpPr>
        <p:spPr>
          <a:xfrm>
            <a:off x="8663305" y="361442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41" name="矩形 40"/>
          <p:cNvSpPr/>
          <p:nvPr/>
        </p:nvSpPr>
        <p:spPr>
          <a:xfrm>
            <a:off x="9508490" y="361442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42" name="矩形 41"/>
          <p:cNvSpPr/>
          <p:nvPr/>
        </p:nvSpPr>
        <p:spPr>
          <a:xfrm>
            <a:off x="10361295" y="361442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12045" y="287655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排序</a:t>
            </a:r>
            <a:endParaRPr lang="zh-CN" altLang="en-US" sz="2400"/>
          </a:p>
        </p:txBody>
      </p:sp>
      <p:sp>
        <p:nvSpPr>
          <p:cNvPr id="44" name="下箭头 43"/>
          <p:cNvSpPr/>
          <p:nvPr/>
        </p:nvSpPr>
        <p:spPr>
          <a:xfrm>
            <a:off x="9723755" y="2876550"/>
            <a:ext cx="288290" cy="51181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656320" y="200279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46" name="矩形 45"/>
          <p:cNvSpPr/>
          <p:nvPr/>
        </p:nvSpPr>
        <p:spPr>
          <a:xfrm>
            <a:off x="10361295" y="200279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47" name="矩形 46"/>
          <p:cNvSpPr/>
          <p:nvPr/>
        </p:nvSpPr>
        <p:spPr>
          <a:xfrm>
            <a:off x="9510395" y="200279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510395" y="4654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接收方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1184275" y="97663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段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右大括号 49"/>
          <p:cNvSpPr/>
          <p:nvPr/>
        </p:nvSpPr>
        <p:spPr>
          <a:xfrm rot="16200000">
            <a:off x="1547495" y="1370330"/>
            <a:ext cx="219075" cy="729615"/>
          </a:xfrm>
          <a:prstGeom prst="rightBrace">
            <a:avLst>
              <a:gd name="adj1" fmla="val 148148"/>
              <a:gd name="adj2" fmla="val 50000"/>
            </a:avLst>
          </a:prstGeom>
          <a:ln w="38100">
            <a:solidFill>
              <a:srgbClr val="209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799330" y="361442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顺序发出，乱序到达</a:t>
            </a:r>
            <a:endParaRPr lang="zh-CN" altLang="en-US" sz="2400"/>
          </a:p>
        </p:txBody>
      </p:sp>
      <p:pic>
        <p:nvPicPr>
          <p:cNvPr id="53" name="图片 5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8170" y="5454015"/>
            <a:ext cx="914400" cy="91440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578610" y="572706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如果</a:t>
            </a:r>
            <a:r>
              <a:rPr lang="en-US" altLang="zh-CN" sz="2400"/>
              <a:t>TCP</a:t>
            </a:r>
            <a:r>
              <a:rPr lang="zh-CN" altLang="en-US" sz="2400"/>
              <a:t>段特别多的时候，该如何进行排序？</a:t>
            </a:r>
            <a:endParaRPr lang="en-US" altLang="zh-CN" sz="2400"/>
          </a:p>
        </p:txBody>
      </p:sp>
      <p:sp>
        <p:nvSpPr>
          <p:cNvPr id="55" name="文本框 54"/>
          <p:cNvSpPr txBox="1"/>
          <p:nvPr/>
        </p:nvSpPr>
        <p:spPr>
          <a:xfrm>
            <a:off x="7725410" y="5727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时间窗口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7" grpId="1" animBg="1"/>
      <p:bldP spid="28" grpId="1" animBg="1"/>
      <p:bldP spid="40" grpId="1" animBg="1"/>
      <p:bldP spid="41" grpId="1" animBg="1"/>
      <p:bldP spid="42" grpId="1" animBg="1"/>
      <p:bldP spid="45" grpId="1" animBg="1"/>
      <p:bldP spid="46" grpId="1" animBg="1"/>
      <p:bldP spid="47" grpId="1" animBg="1"/>
      <p:bldP spid="30" grpId="1"/>
      <p:bldP spid="31" grpId="1" animBg="1"/>
      <p:bldP spid="54" grpId="0"/>
      <p:bldP spid="54" grpId="1"/>
      <p:bldP spid="55" grpId="0"/>
      <p:bldP spid="5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顺序保证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9655" y="1274445"/>
            <a:ext cx="10094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TCP</a:t>
            </a:r>
            <a:r>
              <a:rPr lang="zh-CN" altLang="en-US" sz="2400"/>
              <a:t>序号：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发送序号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(Seq)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接收序号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(Ack)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334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一个端的发送序号是另一个端的接受序号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文本占位符 2"/>
          <p:cNvSpPr>
            <a:spLocks noGrp="1"/>
          </p:cNvSpPr>
          <p:nvPr/>
        </p:nvSpPr>
        <p:spPr>
          <a:xfrm>
            <a:off x="330835" y="2007235"/>
            <a:ext cx="5394325" cy="43459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67460" indent="-3524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27505" indent="-29273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1" name="椭圆 40"/>
          <p:cNvSpPr/>
          <p:nvPr/>
        </p:nvSpPr>
        <p:spPr>
          <a:xfrm>
            <a:off x="2888615" y="3038475"/>
            <a:ext cx="1135380" cy="91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>
            <a:off x="7925435" y="3038475"/>
            <a:ext cx="1135380" cy="91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1" idx="7"/>
            <a:endCxn id="42" idx="1"/>
          </p:cNvCxnSpPr>
          <p:nvPr/>
        </p:nvCxnSpPr>
        <p:spPr>
          <a:xfrm>
            <a:off x="3857625" y="3171825"/>
            <a:ext cx="423418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3"/>
          </p:cNvCxnSpPr>
          <p:nvPr/>
        </p:nvCxnSpPr>
        <p:spPr>
          <a:xfrm flipH="1" flipV="1">
            <a:off x="3852545" y="3800475"/>
            <a:ext cx="4239260" cy="1651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719955" y="2711450"/>
            <a:ext cx="2741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</a:t>
            </a:r>
            <a:r>
              <a:rPr lang="zh-CN" altLang="en-US" sz="2400"/>
              <a:t>、</a:t>
            </a:r>
            <a:r>
              <a:rPr lang="en-US" altLang="zh-CN" sz="2400"/>
              <a:t>Ack=100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4726305" y="3949700"/>
            <a:ext cx="2741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Seq=100</a:t>
            </a:r>
            <a:r>
              <a:rPr lang="zh-CN" altLang="en-US" sz="2400"/>
              <a:t>、</a:t>
            </a:r>
            <a:r>
              <a:rPr lang="en-US" altLang="zh-CN" sz="2400"/>
              <a:t>Ack=10</a:t>
            </a:r>
            <a:endParaRPr lang="en-US" altLang="zh-CN" sz="2400"/>
          </a:p>
        </p:txBody>
      </p:sp>
      <p:sp>
        <p:nvSpPr>
          <p:cNvPr id="47" name="椭圆 46"/>
          <p:cNvSpPr/>
          <p:nvPr/>
        </p:nvSpPr>
        <p:spPr>
          <a:xfrm>
            <a:off x="2888615" y="4885690"/>
            <a:ext cx="1135380" cy="9118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8026400" y="4885690"/>
            <a:ext cx="1135380" cy="9118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47" idx="6"/>
            <a:endCxn id="48" idx="2"/>
          </p:cNvCxnSpPr>
          <p:nvPr/>
        </p:nvCxnSpPr>
        <p:spPr>
          <a:xfrm>
            <a:off x="4023995" y="5341620"/>
            <a:ext cx="400240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726305" y="4775200"/>
            <a:ext cx="2045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发送</a:t>
            </a:r>
            <a:r>
              <a:rPr lang="en-US" altLang="zh-CN" sz="2400"/>
              <a:t>10</a:t>
            </a:r>
            <a:r>
              <a:rPr lang="zh-CN" altLang="en-US" sz="2400"/>
              <a:t>个数据</a:t>
            </a:r>
            <a:endParaRPr lang="zh-CN" altLang="en-US" sz="2400"/>
          </a:p>
        </p:txBody>
      </p:sp>
      <p:sp>
        <p:nvSpPr>
          <p:cNvPr id="63" name="文本框 62"/>
          <p:cNvSpPr txBox="1"/>
          <p:nvPr/>
        </p:nvSpPr>
        <p:spPr>
          <a:xfrm>
            <a:off x="2835275" y="5961380"/>
            <a:ext cx="1242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</a:t>
            </a:r>
            <a:endParaRPr lang="en-US" altLang="zh-CN" sz="2400"/>
          </a:p>
        </p:txBody>
      </p:sp>
      <p:sp>
        <p:nvSpPr>
          <p:cNvPr id="64" name="文本框 63"/>
          <p:cNvSpPr txBox="1"/>
          <p:nvPr/>
        </p:nvSpPr>
        <p:spPr>
          <a:xfrm>
            <a:off x="8026400" y="5892800"/>
            <a:ext cx="120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Ack=10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/>
      <p:bldP spid="46" grpId="0"/>
      <p:bldP spid="41" grpId="1" animBg="1"/>
      <p:bldP spid="42" grpId="1" animBg="1"/>
      <p:bldP spid="45" grpId="1"/>
      <p:bldP spid="46" grpId="1"/>
      <p:bldP spid="47" grpId="0" animBg="1"/>
      <p:bldP spid="48" grpId="0" animBg="1"/>
      <p:bldP spid="51" grpId="0"/>
      <p:bldP spid="63" grpId="0"/>
      <p:bldP spid="64" grpId="0"/>
      <p:bldP spid="47" grpId="1" animBg="1"/>
      <p:bldP spid="48" grpId="1" animBg="1"/>
      <p:bldP spid="51" grpId="1"/>
      <p:bldP spid="63" grpId="1"/>
      <p:bldP spid="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5865" y="125730"/>
            <a:ext cx="5160645" cy="6607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en-US" altLang="zh-CN"/>
              <a:t>TCP</a:t>
            </a:r>
            <a:r>
              <a:t>头</a:t>
            </a:r>
          </a:p>
        </p:txBody>
      </p:sp>
      <p:sp>
        <p:nvSpPr>
          <p:cNvPr id="3" name="矩形 2"/>
          <p:cNvSpPr/>
          <p:nvPr/>
        </p:nvSpPr>
        <p:spPr>
          <a:xfrm>
            <a:off x="3882390" y="1254125"/>
            <a:ext cx="2174875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TCP</a:t>
            </a:r>
            <a:r>
              <a:rPr lang="zh-CN" altLang="en-US" sz="2400" b="1">
                <a:solidFill>
                  <a:schemeClr val="tx1"/>
                </a:solidFill>
              </a:rPr>
              <a:t>头部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7265" y="1254125"/>
            <a:ext cx="432879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TCP</a:t>
            </a:r>
            <a:r>
              <a:rPr lang="zh-CN" altLang="en-US" sz="2400" b="1">
                <a:solidFill>
                  <a:schemeClr val="tx1"/>
                </a:solidFill>
              </a:rPr>
              <a:t>段数据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4335" y="1380490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TCP</a:t>
            </a:r>
            <a:r>
              <a:rPr lang="zh-CN" altLang="en-US" sz="2400"/>
              <a:t>报文</a:t>
            </a:r>
            <a:r>
              <a:rPr lang="zh-CN" altLang="en-US" sz="2400"/>
              <a:t>段：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734820" y="2704465"/>
            <a:ext cx="8722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源端口：描述发送方机器上的应用</a:t>
            </a:r>
            <a:endParaRPr lang="zh-CN" altLang="en-US" sz="2400">
              <a:solidFill>
                <a:schemeClr val="tx1"/>
              </a:solidFill>
            </a:endParaRPr>
          </a:p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目标端口：描述接收方服务器上的应用</a:t>
            </a:r>
            <a:endParaRPr lang="zh-CN" altLang="en-US" sz="2400">
              <a:solidFill>
                <a:schemeClr val="tx1"/>
              </a:solidFill>
            </a:endParaRPr>
          </a:p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发送序号</a:t>
            </a:r>
            <a:r>
              <a:rPr lang="en-US" altLang="zh-CN" sz="2400">
                <a:solidFill>
                  <a:schemeClr val="tx1"/>
                </a:solidFill>
              </a:rPr>
              <a:t>(Seq)/</a:t>
            </a:r>
            <a:r>
              <a:rPr lang="zh-CN" altLang="en-US" sz="2400">
                <a:solidFill>
                  <a:schemeClr val="tx1"/>
                </a:solidFill>
              </a:rPr>
              <a:t>接收序号</a:t>
            </a:r>
            <a:r>
              <a:rPr lang="en-US" altLang="zh-CN" sz="2400">
                <a:solidFill>
                  <a:schemeClr val="tx1"/>
                </a:solidFill>
              </a:rPr>
              <a:t>(Ack)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en-US" altLang="zh-CN"/>
              <a:t>TCP</a:t>
            </a:r>
            <a:r>
              <a:t>头</a:t>
            </a:r>
            <a:r>
              <a:rPr lang="en-US" altLang="zh-CN"/>
              <a:t>-标</a:t>
            </a:r>
            <a:r>
              <a:t>志位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0450" y="1259840"/>
            <a:ext cx="1006030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NS、CWR、ECE：TCP扩展协议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ECN：显示拥塞控制协议，有助于帮助解决延迟和丢包问题，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URG：紧急标志位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SYN（Synchronize Sequence Numbers)</a:t>
            </a:r>
            <a:r>
              <a:rPr lang="zh-CN" altLang="en-US" sz="2400"/>
              <a:t>：同步序号，也就是在建立连接。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FIN：</a:t>
            </a:r>
            <a:r>
              <a:rPr lang="zh-CN" altLang="en-US" sz="2400"/>
              <a:t> 终止连接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ACK</a:t>
            </a:r>
            <a:r>
              <a:rPr lang="zh-CN" altLang="en-US" sz="2400"/>
              <a:t>（Achnowledgment)：响应。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PSH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zh-CN" altLang="en-US" sz="2400"/>
              <a:t>push）：传送数据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RST（Reset Connection)： 重置连接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854710" y="572770"/>
            <a:ext cx="11223625" cy="5712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854772" y="429696"/>
            <a:ext cx="513919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600" b="1" dirty="0">
                <a:solidFill>
                  <a:srgbClr val="7CA75F"/>
                </a:solidFill>
                <a:cs typeface="+mn-ea"/>
                <a:sym typeface="+mn-lt"/>
              </a:rPr>
              <a:t>C</a:t>
            </a:r>
            <a:r>
              <a:rPr lang="en-US" altLang="zh-CN" sz="5400" dirty="0">
                <a:solidFill>
                  <a:srgbClr val="7CA75F"/>
                </a:solidFill>
                <a:cs typeface="+mn-ea"/>
                <a:sym typeface="+mn-lt"/>
              </a:rPr>
              <a:t>ONTENTS</a:t>
            </a:r>
            <a:endParaRPr lang="en-US" altLang="zh-CN" sz="5400" dirty="0">
              <a:solidFill>
                <a:srgbClr val="7CA75F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074502" y="2816896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1724742" y="285944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概述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64313" y="2816896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7714553" y="285944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的特点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074502" y="4733151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1724660" y="4733290"/>
            <a:ext cx="368427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协议的工作过程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7064313" y="4733151"/>
            <a:ext cx="650240" cy="65024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7714553" y="473315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头部结构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4420" y="2143125"/>
            <a:ext cx="4180205" cy="19685"/>
          </a:xfrm>
          <a:prstGeom prst="line">
            <a:avLst/>
          </a:prstGeom>
          <a:ln>
            <a:solidFill>
              <a:srgbClr val="7CA75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2665730" y="2078990"/>
            <a:ext cx="2588895" cy="147955"/>
          </a:xfrm>
          <a:prstGeom prst="diamond">
            <a:avLst/>
          </a:prstGeom>
          <a:solidFill>
            <a:srgbClr val="7CA75F"/>
          </a:solidFill>
          <a:ln>
            <a:solidFill>
              <a:srgbClr val="7CA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5" grpId="1" animBg="1"/>
      <p:bldP spid="16" grpId="1"/>
      <p:bldP spid="17" grpId="0" animBg="1"/>
      <p:bldP spid="18" grpId="0"/>
      <p:bldP spid="17" grpId="1" animBg="1"/>
      <p:bldP spid="18" grpId="1"/>
      <p:bldP spid="19" grpId="0" animBg="1"/>
      <p:bldP spid="20" grpId="0"/>
      <p:bldP spid="24" grpId="0" animBg="1"/>
      <p:bldP spid="25" grpId="0"/>
      <p:bldP spid="24" grpId="1" animBg="1"/>
      <p:bldP spid="2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772920"/>
            <a:ext cx="11861165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协议周边配置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纠错能力：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保证数据可靠性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流控能力：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协同两边速率，保证可靠性；</a:t>
            </a:r>
            <a:endParaRPr lang="zh-CN" altLang="en-US">
              <a:solidFill>
                <a:schemeClr val="tx1"/>
              </a:solidFill>
            </a:endParaRPr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拥塞控制能力：确定网络的拥堵情况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决定传输速度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协议周边配置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42290" indent="-542290">
              <a:buFont typeface="Wingdings" panose="05000000000000000000" charset="0"/>
              <a:buChar char="l"/>
            </a:pPr>
            <a:r>
              <a:rPr>
                <a:sym typeface="+mn-ea"/>
              </a:rPr>
              <a:t>TCP拥有一个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16bit</a:t>
            </a:r>
            <a:r>
              <a:rPr>
                <a:sym typeface="+mn-ea"/>
              </a:rPr>
              <a:t>的Checksum字段</a:t>
            </a:r>
            <a:endParaRPr>
              <a:sym typeface="+mn-ea"/>
            </a:endParaRPr>
          </a:p>
          <a:p>
            <a:pPr marL="542290" indent="-542290">
              <a:buFont typeface="Wingdings" panose="05000000000000000000" charset="0"/>
              <a:buChar char="l"/>
            </a:pPr>
            <a:r>
              <a:rPr>
                <a:sym typeface="+mn-ea"/>
              </a:rPr>
              <a:t>Checksum是一个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函数</a:t>
            </a:r>
            <a:r>
              <a:rPr>
                <a:sym typeface="+mn-ea"/>
              </a:rPr>
              <a:t>，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把原文映射到一个不可逆的16bit的编码</a:t>
            </a:r>
            <a:r>
              <a:rPr>
                <a:sym typeface="+mn-ea"/>
              </a:rPr>
              <a:t>中这样就可以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知道原文传输过程中有没有发生变化</a:t>
            </a:r>
            <a:endParaRPr b="1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pPr marL="542290" indent="-542290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  <a:sym typeface="+mn-ea"/>
              </a:rPr>
              <a:t>若数据发生了变化，接受方就不会回传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ACK</a:t>
            </a:r>
            <a:r>
              <a:rPr>
                <a:solidFill>
                  <a:schemeClr val="tx1"/>
                </a:solidFill>
                <a:sym typeface="+mn-ea"/>
              </a:rPr>
              <a:t>，这样发送方在经过一段时间后就会重新再发送一次数据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纠错和</a:t>
            </a:r>
            <a:r>
              <a:rPr lang="en-US" altLang="zh-CN"/>
              <a:t>Checksum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/>
              <a:t>主要目标：让发送方和接收方协商一个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合理的收发速率</a:t>
            </a:r>
            <a:r>
              <a:rPr lang="zh-CN" altLang="en-US"/>
              <a:t>，让两边都可以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稳定</a:t>
            </a:r>
            <a:r>
              <a:rPr lang="zh-CN" altLang="en-US"/>
              <a:t>的工作。</a:t>
            </a:r>
            <a:endParaRPr lang="zh-CN" altLang="en-US"/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/>
              <a:t>利用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滑动窗口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接收方有一个窗口大小，当接收到的数据达到窗口大小后，接收方会向发送方返回</a:t>
            </a:r>
            <a:r>
              <a:rPr lang="en-US" altLang="zh-CN">
                <a:solidFill>
                  <a:schemeClr val="tx1"/>
                </a:solidFill>
              </a:rPr>
              <a:t>ACK</a:t>
            </a:r>
            <a:r>
              <a:rPr>
                <a:solidFill>
                  <a:schemeClr val="tx1"/>
                </a:solidFill>
              </a:rPr>
              <a:t>，只有当发送方收到这个</a:t>
            </a:r>
            <a:r>
              <a:rPr lang="en-US" altLang="zh-CN">
                <a:solidFill>
                  <a:schemeClr val="tx1"/>
                </a:solidFill>
              </a:rPr>
              <a:t>ACK</a:t>
            </a:r>
            <a:r>
              <a:rPr>
                <a:solidFill>
                  <a:schemeClr val="tx1"/>
                </a:solidFill>
              </a:rPr>
              <a:t>以后，才会继续发送数据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流控能力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53720" indent="-553720"/>
            <a:r>
              <a:rPr lang="zh-CN" altLang="en-US"/>
              <a:t>TCP协议的特点</a:t>
            </a:r>
            <a:endParaRPr lang="zh-CN" altLang="en-US"/>
          </a:p>
          <a:p>
            <a:pPr marL="553720" indent="-553720"/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连接、双工，可靠性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 lang="zh-CN" altLang="en-US"/>
              <a:t>TCP协议的工作过程（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3次握手/4次挥手</a:t>
            </a:r>
            <a:r>
              <a:rPr lang="zh-CN" altLang="en-US"/>
              <a:t>）和传输数据的过程</a:t>
            </a:r>
            <a:endParaRPr lang="zh-CN" altLang="en-US"/>
          </a:p>
          <a:p>
            <a:pPr marL="553720" indent="-553720"/>
            <a:r>
              <a:rPr lang="zh-CN" altLang="en-US"/>
              <a:t>TCP头在控制传输过程中的作用。</a:t>
            </a:r>
            <a:endParaRPr lang="zh-CN" altLang="en-US"/>
          </a:p>
          <a:p>
            <a:pPr marL="553720" indent="-553720"/>
            <a:r>
              <a:rPr lang="zh-CN" altLang="en-US"/>
              <a:t>纠错能力、流控能力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41630" y="942340"/>
            <a:ext cx="11508740" cy="23012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67460" indent="-3524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27505" indent="-29273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b="0">
                <a:solidFill>
                  <a:schemeClr val="tx1"/>
                </a:solidFill>
              </a:rPr>
              <a:t>TCP全名是(Transport Control Protocol)，是一个可以提供可靠的、支持</a:t>
            </a:r>
            <a:r>
              <a:rPr>
                <a:solidFill>
                  <a:schemeClr val="accent5">
                    <a:lumMod val="75000"/>
                  </a:schemeClr>
                </a:solidFill>
              </a:rPr>
              <a:t>全双工</a:t>
            </a:r>
            <a:r>
              <a:rPr b="0">
                <a:solidFill>
                  <a:schemeClr val="tx1"/>
                </a:solidFill>
              </a:rPr>
              <a:t>、</a:t>
            </a:r>
            <a:r>
              <a:rPr>
                <a:solidFill>
                  <a:schemeClr val="accent5">
                    <a:lumMod val="75000"/>
                  </a:schemeClr>
                </a:solidFill>
              </a:rPr>
              <a:t>连接导向</a:t>
            </a:r>
            <a:r>
              <a:rPr b="0">
                <a:solidFill>
                  <a:schemeClr val="tx1"/>
                </a:solidFill>
              </a:rPr>
              <a:t>的协议，因此在客户端和服务端之间传输数据的时候，是必须先建立一个连接的。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595" y="4104640"/>
            <a:ext cx="3326765" cy="108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客户端</a:t>
            </a:r>
            <a:endParaRPr lang="zh-CN" altLang="en-US" sz="3200" b="1"/>
          </a:p>
        </p:txBody>
      </p:sp>
      <p:sp>
        <p:nvSpPr>
          <p:cNvPr id="8" name="矩形 7"/>
          <p:cNvSpPr/>
          <p:nvPr/>
        </p:nvSpPr>
        <p:spPr>
          <a:xfrm>
            <a:off x="8140700" y="4104640"/>
            <a:ext cx="3326765" cy="1083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服务端</a:t>
            </a:r>
            <a:endParaRPr lang="zh-CN" altLang="en-US" sz="3200" b="1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4023360" y="4646295"/>
            <a:ext cx="4117340" cy="0"/>
          </a:xfrm>
          <a:prstGeom prst="straightConnector1">
            <a:avLst/>
          </a:prstGeom>
          <a:ln w="57150">
            <a:solidFill>
              <a:srgbClr val="CCCCCC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96560" y="41046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建立连接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496560" y="47275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传输数据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7" grpId="1" animBg="1"/>
      <p:bldP spid="8" grpId="1" animBg="1"/>
      <p:bldP spid="10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的特点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4" name="组合 7173"/>
          <p:cNvGrpSpPr/>
          <p:nvPr/>
        </p:nvGrpSpPr>
        <p:grpSpPr>
          <a:xfrm>
            <a:off x="1651000" y="644525"/>
            <a:ext cx="3046413" cy="5164138"/>
            <a:chOff x="0" y="0"/>
            <a:chExt cx="3046413" cy="5164138"/>
          </a:xfrm>
        </p:grpSpPr>
        <p:sp>
          <p:nvSpPr>
            <p:cNvPr id="7175" name="Freeform 131"/>
            <p:cNvSpPr>
              <a:spLocks noEditPoints="1"/>
            </p:cNvSpPr>
            <p:nvPr/>
          </p:nvSpPr>
          <p:spPr>
            <a:xfrm>
              <a:off x="2136775" y="1073150"/>
              <a:ext cx="331788" cy="212725"/>
            </a:xfrm>
            <a:custGeom>
              <a:avLst/>
              <a:gdLst/>
              <a:ahLst/>
              <a:cxnLst>
                <a:cxn ang="0">
                  <a:pos x="218302" y="64294"/>
                </a:cxn>
                <a:cxn ang="0">
                  <a:pos x="184414" y="73025"/>
                </a:cxn>
                <a:cxn ang="0">
                  <a:pos x="144221" y="48419"/>
                </a:cxn>
                <a:cxn ang="0">
                  <a:pos x="138705" y="44450"/>
                </a:cxn>
                <a:cxn ang="0">
                  <a:pos x="59895" y="26194"/>
                </a:cxn>
                <a:cxn ang="0">
                  <a:pos x="17338" y="139700"/>
                </a:cxn>
                <a:cxn ang="0">
                  <a:pos x="110333" y="202406"/>
                </a:cxn>
                <a:cxn ang="0">
                  <a:pos x="133188" y="157956"/>
                </a:cxn>
                <a:cxn ang="0">
                  <a:pos x="96148" y="142081"/>
                </a:cxn>
                <a:cxn ang="0">
                  <a:pos x="77233" y="159544"/>
                </a:cxn>
                <a:cxn ang="0">
                  <a:pos x="65412" y="171450"/>
                </a:cxn>
                <a:cxn ang="0">
                  <a:pos x="39405" y="151606"/>
                </a:cxn>
                <a:cxn ang="0">
                  <a:pos x="81962" y="92869"/>
                </a:cxn>
                <a:cxn ang="0">
                  <a:pos x="154467" y="87313"/>
                </a:cxn>
                <a:cxn ang="0">
                  <a:pos x="204117" y="84931"/>
                </a:cxn>
                <a:cxn ang="0">
                  <a:pos x="223031" y="77788"/>
                </a:cxn>
                <a:cxn ang="0">
                  <a:pos x="218302" y="64294"/>
                </a:cxn>
                <a:cxn ang="0">
                  <a:pos x="304993" y="83344"/>
                </a:cxn>
                <a:cxn ang="0">
                  <a:pos x="323907" y="32544"/>
                </a:cxn>
                <a:cxn ang="0">
                  <a:pos x="277409" y="7144"/>
                </a:cxn>
                <a:cxn ang="0">
                  <a:pos x="253767" y="58738"/>
                </a:cxn>
                <a:cxn ang="0">
                  <a:pos x="304993" y="83344"/>
                </a:cxn>
              </a:cxnLst>
              <a:pathLst>
                <a:path w="421" h="268">
                  <a:moveTo>
                    <a:pt x="277" y="81"/>
                  </a:moveTo>
                  <a:cubicBezTo>
                    <a:pt x="256" y="88"/>
                    <a:pt x="242" y="92"/>
                    <a:pt x="234" y="92"/>
                  </a:cubicBezTo>
                  <a:cubicBezTo>
                    <a:pt x="224" y="92"/>
                    <a:pt x="207" y="81"/>
                    <a:pt x="183" y="61"/>
                  </a:cubicBezTo>
                  <a:cubicBezTo>
                    <a:pt x="183" y="62"/>
                    <a:pt x="181" y="60"/>
                    <a:pt x="176" y="56"/>
                  </a:cubicBezTo>
                  <a:cubicBezTo>
                    <a:pt x="141" y="29"/>
                    <a:pt x="108" y="21"/>
                    <a:pt x="76" y="33"/>
                  </a:cubicBezTo>
                  <a:cubicBezTo>
                    <a:pt x="18" y="56"/>
                    <a:pt x="0" y="103"/>
                    <a:pt x="22" y="176"/>
                  </a:cubicBezTo>
                  <a:cubicBezTo>
                    <a:pt x="47" y="241"/>
                    <a:pt x="87" y="268"/>
                    <a:pt x="140" y="255"/>
                  </a:cubicBezTo>
                  <a:cubicBezTo>
                    <a:pt x="168" y="243"/>
                    <a:pt x="178" y="224"/>
                    <a:pt x="169" y="199"/>
                  </a:cubicBezTo>
                  <a:cubicBezTo>
                    <a:pt x="160" y="178"/>
                    <a:pt x="144" y="171"/>
                    <a:pt x="122" y="179"/>
                  </a:cubicBezTo>
                  <a:cubicBezTo>
                    <a:pt x="112" y="183"/>
                    <a:pt x="104" y="190"/>
                    <a:pt x="98" y="201"/>
                  </a:cubicBezTo>
                  <a:cubicBezTo>
                    <a:pt x="94" y="209"/>
                    <a:pt x="89" y="214"/>
                    <a:pt x="83" y="216"/>
                  </a:cubicBezTo>
                  <a:cubicBezTo>
                    <a:pt x="70" y="221"/>
                    <a:pt x="59" y="212"/>
                    <a:pt x="50" y="191"/>
                  </a:cubicBezTo>
                  <a:cubicBezTo>
                    <a:pt x="38" y="160"/>
                    <a:pt x="57" y="136"/>
                    <a:pt x="104" y="117"/>
                  </a:cubicBezTo>
                  <a:cubicBezTo>
                    <a:pt x="130" y="107"/>
                    <a:pt x="161" y="105"/>
                    <a:pt x="196" y="110"/>
                  </a:cubicBezTo>
                  <a:cubicBezTo>
                    <a:pt x="224" y="113"/>
                    <a:pt x="245" y="112"/>
                    <a:pt x="259" y="107"/>
                  </a:cubicBezTo>
                  <a:cubicBezTo>
                    <a:pt x="264" y="105"/>
                    <a:pt x="272" y="102"/>
                    <a:pt x="283" y="98"/>
                  </a:cubicBezTo>
                  <a:lnTo>
                    <a:pt x="277" y="81"/>
                  </a:lnTo>
                  <a:close/>
                  <a:moveTo>
                    <a:pt x="387" y="105"/>
                  </a:moveTo>
                  <a:cubicBezTo>
                    <a:pt x="413" y="94"/>
                    <a:pt x="421" y="73"/>
                    <a:pt x="411" y="41"/>
                  </a:cubicBezTo>
                  <a:cubicBezTo>
                    <a:pt x="399" y="11"/>
                    <a:pt x="379" y="0"/>
                    <a:pt x="352" y="9"/>
                  </a:cubicBezTo>
                  <a:cubicBezTo>
                    <a:pt x="324" y="22"/>
                    <a:pt x="314" y="44"/>
                    <a:pt x="322" y="74"/>
                  </a:cubicBezTo>
                  <a:cubicBezTo>
                    <a:pt x="335" y="102"/>
                    <a:pt x="357" y="112"/>
                    <a:pt x="387" y="10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Freeform 132"/>
            <p:cNvSpPr>
              <a:spLocks noEditPoints="1"/>
            </p:cNvSpPr>
            <p:nvPr/>
          </p:nvSpPr>
          <p:spPr>
            <a:xfrm>
              <a:off x="1908175" y="838200"/>
              <a:ext cx="296863" cy="257175"/>
            </a:xfrm>
            <a:custGeom>
              <a:avLst/>
              <a:gdLst/>
              <a:ahLst/>
              <a:cxnLst>
                <a:cxn ang="0">
                  <a:pos x="97112" y="88355"/>
                </a:cxn>
                <a:cxn ang="0">
                  <a:pos x="122377" y="109654"/>
                </a:cxn>
                <a:cxn ang="0">
                  <a:pos x="126325" y="154621"/>
                </a:cxn>
                <a:cxn ang="0">
                  <a:pos x="126325" y="160932"/>
                </a:cxn>
                <a:cxn ang="0">
                  <a:pos x="157116" y="231931"/>
                </a:cxn>
                <a:cxn ang="0">
                  <a:pos x="268440" y="201164"/>
                </a:cxn>
                <a:cxn ang="0">
                  <a:pos x="263703" y="93877"/>
                </a:cxn>
                <a:cxn ang="0">
                  <a:pos x="217121" y="100977"/>
                </a:cxn>
                <a:cxn ang="0">
                  <a:pos x="225805" y="138843"/>
                </a:cxn>
                <a:cxn ang="0">
                  <a:pos x="249491" y="143576"/>
                </a:cxn>
                <a:cxn ang="0">
                  <a:pos x="265282" y="145943"/>
                </a:cxn>
                <a:cxn ang="0">
                  <a:pos x="265282" y="177498"/>
                </a:cxn>
                <a:cxn ang="0">
                  <a:pos x="195803" y="177498"/>
                </a:cxn>
                <a:cxn ang="0">
                  <a:pos x="150800" y="124643"/>
                </a:cxn>
                <a:cxn ang="0">
                  <a:pos x="120798" y="87566"/>
                </a:cxn>
                <a:cxn ang="0">
                  <a:pos x="104218" y="76521"/>
                </a:cxn>
                <a:cxn ang="0">
                  <a:pos x="97112" y="88355"/>
                </a:cxn>
                <a:cxn ang="0">
                  <a:pos x="62373" y="10255"/>
                </a:cxn>
                <a:cxn ang="0">
                  <a:pos x="12632" y="24455"/>
                </a:cxn>
                <a:cxn ang="0">
                  <a:pos x="18949" y="74944"/>
                </a:cxn>
                <a:cxn ang="0">
                  <a:pos x="72637" y="63899"/>
                </a:cxn>
                <a:cxn ang="0">
                  <a:pos x="62373" y="10255"/>
                </a:cxn>
              </a:cxnLst>
              <a:pathLst>
                <a:path w="376" h="326">
                  <a:moveTo>
                    <a:pt x="123" y="112"/>
                  </a:moveTo>
                  <a:cubicBezTo>
                    <a:pt x="140" y="124"/>
                    <a:pt x="151" y="133"/>
                    <a:pt x="155" y="139"/>
                  </a:cubicBezTo>
                  <a:cubicBezTo>
                    <a:pt x="161" y="147"/>
                    <a:pt x="163" y="166"/>
                    <a:pt x="160" y="196"/>
                  </a:cubicBezTo>
                  <a:cubicBezTo>
                    <a:pt x="161" y="195"/>
                    <a:pt x="161" y="197"/>
                    <a:pt x="160" y="204"/>
                  </a:cubicBezTo>
                  <a:cubicBezTo>
                    <a:pt x="159" y="246"/>
                    <a:pt x="172" y="276"/>
                    <a:pt x="199" y="294"/>
                  </a:cubicBezTo>
                  <a:cubicBezTo>
                    <a:pt x="249" y="326"/>
                    <a:pt x="296" y="313"/>
                    <a:pt x="340" y="255"/>
                  </a:cubicBezTo>
                  <a:cubicBezTo>
                    <a:pt x="376" y="198"/>
                    <a:pt x="374" y="153"/>
                    <a:pt x="334" y="119"/>
                  </a:cubicBezTo>
                  <a:cubicBezTo>
                    <a:pt x="309" y="104"/>
                    <a:pt x="289" y="107"/>
                    <a:pt x="275" y="128"/>
                  </a:cubicBezTo>
                  <a:cubicBezTo>
                    <a:pt x="264" y="147"/>
                    <a:pt x="268" y="163"/>
                    <a:pt x="286" y="176"/>
                  </a:cubicBezTo>
                  <a:cubicBezTo>
                    <a:pt x="295" y="181"/>
                    <a:pt x="305" y="184"/>
                    <a:pt x="316" y="182"/>
                  </a:cubicBezTo>
                  <a:cubicBezTo>
                    <a:pt x="325" y="181"/>
                    <a:pt x="331" y="182"/>
                    <a:pt x="336" y="185"/>
                  </a:cubicBezTo>
                  <a:cubicBezTo>
                    <a:pt x="347" y="192"/>
                    <a:pt x="347" y="206"/>
                    <a:pt x="336" y="225"/>
                  </a:cubicBezTo>
                  <a:cubicBezTo>
                    <a:pt x="319" y="251"/>
                    <a:pt x="289" y="251"/>
                    <a:pt x="248" y="225"/>
                  </a:cubicBezTo>
                  <a:cubicBezTo>
                    <a:pt x="226" y="210"/>
                    <a:pt x="207" y="188"/>
                    <a:pt x="191" y="158"/>
                  </a:cubicBezTo>
                  <a:cubicBezTo>
                    <a:pt x="178" y="135"/>
                    <a:pt x="165" y="119"/>
                    <a:pt x="153" y="111"/>
                  </a:cubicBezTo>
                  <a:cubicBezTo>
                    <a:pt x="149" y="108"/>
                    <a:pt x="142" y="104"/>
                    <a:pt x="132" y="97"/>
                  </a:cubicBezTo>
                  <a:lnTo>
                    <a:pt x="123" y="112"/>
                  </a:lnTo>
                  <a:close/>
                  <a:moveTo>
                    <a:pt x="79" y="13"/>
                  </a:moveTo>
                  <a:cubicBezTo>
                    <a:pt x="56" y="0"/>
                    <a:pt x="35" y="5"/>
                    <a:pt x="16" y="31"/>
                  </a:cubicBezTo>
                  <a:cubicBezTo>
                    <a:pt x="0" y="57"/>
                    <a:pt x="3" y="79"/>
                    <a:pt x="24" y="95"/>
                  </a:cubicBezTo>
                  <a:cubicBezTo>
                    <a:pt x="51" y="109"/>
                    <a:pt x="73" y="104"/>
                    <a:pt x="92" y="81"/>
                  </a:cubicBezTo>
                  <a:cubicBezTo>
                    <a:pt x="106" y="55"/>
                    <a:pt x="102" y="32"/>
                    <a:pt x="79" y="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Freeform 133"/>
            <p:cNvSpPr>
              <a:spLocks noEditPoints="1"/>
            </p:cNvSpPr>
            <p:nvPr/>
          </p:nvSpPr>
          <p:spPr>
            <a:xfrm>
              <a:off x="2054225" y="149225"/>
              <a:ext cx="374650" cy="512763"/>
            </a:xfrm>
            <a:custGeom>
              <a:avLst/>
              <a:gdLst/>
              <a:ahLst/>
              <a:cxnLst>
                <a:cxn ang="0">
                  <a:pos x="129108" y="343946"/>
                </a:cxn>
                <a:cxn ang="0">
                  <a:pos x="156830" y="295825"/>
                </a:cxn>
                <a:cxn ang="0">
                  <a:pos x="228117" y="276892"/>
                </a:cxn>
                <a:cxn ang="0">
                  <a:pos x="238414" y="275314"/>
                </a:cxn>
                <a:cxn ang="0">
                  <a:pos x="345343" y="205105"/>
                </a:cxn>
                <a:cxn ang="0">
                  <a:pos x="262968" y="33132"/>
                </a:cxn>
                <a:cxn ang="0">
                  <a:pos x="90296" y="71787"/>
                </a:cxn>
                <a:cxn ang="0">
                  <a:pos x="114850" y="145151"/>
                </a:cxn>
                <a:cxn ang="0">
                  <a:pos x="173464" y="120697"/>
                </a:cxn>
                <a:cxn ang="0">
                  <a:pos x="175840" y="80464"/>
                </a:cxn>
                <a:cxn ang="0">
                  <a:pos x="174256" y="54432"/>
                </a:cxn>
                <a:cxn ang="0">
                  <a:pos x="225740" y="45754"/>
                </a:cxn>
                <a:cxn ang="0">
                  <a:pos x="245542" y="158562"/>
                </a:cxn>
                <a:cxn ang="0">
                  <a:pos x="171880" y="246126"/>
                </a:cxn>
                <a:cxn ang="0">
                  <a:pos x="120395" y="305291"/>
                </a:cxn>
                <a:cxn ang="0">
                  <a:pos x="107722" y="334479"/>
                </a:cxn>
                <a:cxn ang="0">
                  <a:pos x="129108" y="343946"/>
                </a:cxn>
                <a:cxn ang="0">
                  <a:pos x="11881" y="422043"/>
                </a:cxn>
                <a:cxn ang="0">
                  <a:pos x="48316" y="497775"/>
                </a:cxn>
                <a:cxn ang="0">
                  <a:pos x="129108" y="473320"/>
                </a:cxn>
                <a:cxn ang="0">
                  <a:pos x="96633" y="389700"/>
                </a:cxn>
                <a:cxn ang="0">
                  <a:pos x="11881" y="422043"/>
                </a:cxn>
              </a:cxnLst>
              <a:pathLst>
                <a:path w="473" h="650">
                  <a:moveTo>
                    <a:pt x="163" y="436"/>
                  </a:moveTo>
                  <a:cubicBezTo>
                    <a:pt x="177" y="405"/>
                    <a:pt x="188" y="385"/>
                    <a:pt x="198" y="375"/>
                  </a:cubicBezTo>
                  <a:cubicBezTo>
                    <a:pt x="208" y="364"/>
                    <a:pt x="238" y="356"/>
                    <a:pt x="288" y="351"/>
                  </a:cubicBezTo>
                  <a:cubicBezTo>
                    <a:pt x="286" y="350"/>
                    <a:pt x="290" y="349"/>
                    <a:pt x="301" y="349"/>
                  </a:cubicBezTo>
                  <a:cubicBezTo>
                    <a:pt x="369" y="339"/>
                    <a:pt x="415" y="309"/>
                    <a:pt x="436" y="260"/>
                  </a:cubicBezTo>
                  <a:cubicBezTo>
                    <a:pt x="473" y="170"/>
                    <a:pt x="438" y="97"/>
                    <a:pt x="332" y="42"/>
                  </a:cubicBezTo>
                  <a:cubicBezTo>
                    <a:pt x="230" y="0"/>
                    <a:pt x="158" y="17"/>
                    <a:pt x="114" y="91"/>
                  </a:cubicBezTo>
                  <a:cubicBezTo>
                    <a:pt x="97" y="137"/>
                    <a:pt x="107" y="168"/>
                    <a:pt x="145" y="184"/>
                  </a:cubicBezTo>
                  <a:cubicBezTo>
                    <a:pt x="180" y="197"/>
                    <a:pt x="204" y="186"/>
                    <a:pt x="219" y="153"/>
                  </a:cubicBezTo>
                  <a:cubicBezTo>
                    <a:pt x="226" y="137"/>
                    <a:pt x="227" y="120"/>
                    <a:pt x="222" y="102"/>
                  </a:cubicBezTo>
                  <a:cubicBezTo>
                    <a:pt x="216" y="89"/>
                    <a:pt x="216" y="78"/>
                    <a:pt x="220" y="69"/>
                  </a:cubicBezTo>
                  <a:cubicBezTo>
                    <a:pt x="229" y="49"/>
                    <a:pt x="250" y="45"/>
                    <a:pt x="285" y="58"/>
                  </a:cubicBezTo>
                  <a:cubicBezTo>
                    <a:pt x="332" y="78"/>
                    <a:pt x="340" y="126"/>
                    <a:pt x="310" y="201"/>
                  </a:cubicBezTo>
                  <a:cubicBezTo>
                    <a:pt x="292" y="241"/>
                    <a:pt x="262" y="278"/>
                    <a:pt x="217" y="312"/>
                  </a:cubicBezTo>
                  <a:cubicBezTo>
                    <a:pt x="184" y="340"/>
                    <a:pt x="162" y="365"/>
                    <a:pt x="152" y="387"/>
                  </a:cubicBezTo>
                  <a:cubicBezTo>
                    <a:pt x="149" y="394"/>
                    <a:pt x="144" y="406"/>
                    <a:pt x="136" y="424"/>
                  </a:cubicBezTo>
                  <a:lnTo>
                    <a:pt x="163" y="436"/>
                  </a:lnTo>
                  <a:close/>
                  <a:moveTo>
                    <a:pt x="15" y="535"/>
                  </a:moveTo>
                  <a:cubicBezTo>
                    <a:pt x="0" y="577"/>
                    <a:pt x="15" y="609"/>
                    <a:pt x="61" y="631"/>
                  </a:cubicBezTo>
                  <a:cubicBezTo>
                    <a:pt x="109" y="650"/>
                    <a:pt x="143" y="639"/>
                    <a:pt x="163" y="600"/>
                  </a:cubicBezTo>
                  <a:cubicBezTo>
                    <a:pt x="178" y="553"/>
                    <a:pt x="164" y="518"/>
                    <a:pt x="122" y="494"/>
                  </a:cubicBezTo>
                  <a:cubicBezTo>
                    <a:pt x="75" y="479"/>
                    <a:pt x="39" y="493"/>
                    <a:pt x="15" y="53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" name="Freeform 134"/>
            <p:cNvSpPr>
              <a:spLocks noEditPoints="1"/>
            </p:cNvSpPr>
            <p:nvPr/>
          </p:nvSpPr>
          <p:spPr>
            <a:xfrm>
              <a:off x="1346200" y="15875"/>
              <a:ext cx="257175" cy="144463"/>
            </a:xfrm>
            <a:custGeom>
              <a:avLst/>
              <a:gdLst/>
              <a:ahLst/>
              <a:cxnLst>
                <a:cxn ang="0">
                  <a:pos x="86777" y="66311"/>
                </a:cxn>
                <a:cxn ang="0">
                  <a:pos x="113599" y="70258"/>
                </a:cxn>
                <a:cxn ang="0">
                  <a:pos x="135687" y="101045"/>
                </a:cxn>
                <a:cxn ang="0">
                  <a:pos x="138054" y="104992"/>
                </a:cxn>
                <a:cxn ang="0">
                  <a:pos x="189331" y="142884"/>
                </a:cxn>
                <a:cxn ang="0">
                  <a:pos x="255597" y="74205"/>
                </a:cxn>
                <a:cxn ang="0">
                  <a:pos x="207476" y="789"/>
                </a:cxn>
                <a:cxn ang="0">
                  <a:pos x="177498" y="24472"/>
                </a:cxn>
                <a:cxn ang="0">
                  <a:pos x="199587" y="48154"/>
                </a:cxn>
                <a:cxn ang="0">
                  <a:pos x="218520" y="41839"/>
                </a:cxn>
                <a:cxn ang="0">
                  <a:pos x="230353" y="36313"/>
                </a:cxn>
                <a:cxn ang="0">
                  <a:pos x="243764" y="59206"/>
                </a:cxn>
                <a:cxn ang="0">
                  <a:pos x="194065" y="88415"/>
                </a:cxn>
                <a:cxn ang="0">
                  <a:pos x="140421" y="69469"/>
                </a:cxn>
                <a:cxn ang="0">
                  <a:pos x="103343" y="55259"/>
                </a:cxn>
                <a:cxn ang="0">
                  <a:pos x="87566" y="54470"/>
                </a:cxn>
                <a:cxn ang="0">
                  <a:pos x="86777" y="66311"/>
                </a:cxn>
                <a:cxn ang="0">
                  <a:pos x="29189" y="25261"/>
                </a:cxn>
                <a:cxn ang="0">
                  <a:pos x="0" y="55259"/>
                </a:cxn>
                <a:cxn ang="0">
                  <a:pos x="26033" y="89204"/>
                </a:cxn>
                <a:cxn ang="0">
                  <a:pos x="59166" y="58417"/>
                </a:cxn>
                <a:cxn ang="0">
                  <a:pos x="29189" y="25261"/>
                </a:cxn>
              </a:cxnLst>
              <a:pathLst>
                <a:path w="326" h="183">
                  <a:moveTo>
                    <a:pt x="110" y="84"/>
                  </a:moveTo>
                  <a:cubicBezTo>
                    <a:pt x="127" y="85"/>
                    <a:pt x="138" y="87"/>
                    <a:pt x="144" y="89"/>
                  </a:cubicBezTo>
                  <a:cubicBezTo>
                    <a:pt x="152" y="92"/>
                    <a:pt x="161" y="105"/>
                    <a:pt x="172" y="128"/>
                  </a:cubicBezTo>
                  <a:cubicBezTo>
                    <a:pt x="172" y="127"/>
                    <a:pt x="173" y="128"/>
                    <a:pt x="175" y="133"/>
                  </a:cubicBezTo>
                  <a:cubicBezTo>
                    <a:pt x="192" y="164"/>
                    <a:pt x="213" y="180"/>
                    <a:pt x="240" y="181"/>
                  </a:cubicBezTo>
                  <a:cubicBezTo>
                    <a:pt x="289" y="183"/>
                    <a:pt x="317" y="154"/>
                    <a:pt x="324" y="94"/>
                  </a:cubicBezTo>
                  <a:cubicBezTo>
                    <a:pt x="326" y="39"/>
                    <a:pt x="306" y="8"/>
                    <a:pt x="263" y="1"/>
                  </a:cubicBezTo>
                  <a:cubicBezTo>
                    <a:pt x="239" y="0"/>
                    <a:pt x="226" y="11"/>
                    <a:pt x="225" y="31"/>
                  </a:cubicBezTo>
                  <a:cubicBezTo>
                    <a:pt x="225" y="50"/>
                    <a:pt x="234" y="60"/>
                    <a:pt x="253" y="61"/>
                  </a:cubicBezTo>
                  <a:cubicBezTo>
                    <a:pt x="261" y="61"/>
                    <a:pt x="269" y="59"/>
                    <a:pt x="277" y="53"/>
                  </a:cubicBezTo>
                  <a:cubicBezTo>
                    <a:pt x="282" y="48"/>
                    <a:pt x="287" y="46"/>
                    <a:pt x="292" y="46"/>
                  </a:cubicBezTo>
                  <a:cubicBezTo>
                    <a:pt x="303" y="47"/>
                    <a:pt x="309" y="56"/>
                    <a:pt x="309" y="75"/>
                  </a:cubicBezTo>
                  <a:cubicBezTo>
                    <a:pt x="307" y="101"/>
                    <a:pt x="286" y="113"/>
                    <a:pt x="246" y="112"/>
                  </a:cubicBezTo>
                  <a:cubicBezTo>
                    <a:pt x="224" y="110"/>
                    <a:pt x="201" y="102"/>
                    <a:pt x="178" y="88"/>
                  </a:cubicBezTo>
                  <a:cubicBezTo>
                    <a:pt x="159" y="77"/>
                    <a:pt x="143" y="71"/>
                    <a:pt x="131" y="70"/>
                  </a:cubicBezTo>
                  <a:cubicBezTo>
                    <a:pt x="127" y="70"/>
                    <a:pt x="120" y="70"/>
                    <a:pt x="111" y="69"/>
                  </a:cubicBezTo>
                  <a:lnTo>
                    <a:pt x="110" y="84"/>
                  </a:lnTo>
                  <a:close/>
                  <a:moveTo>
                    <a:pt x="37" y="32"/>
                  </a:moveTo>
                  <a:cubicBezTo>
                    <a:pt x="15" y="32"/>
                    <a:pt x="3" y="45"/>
                    <a:pt x="0" y="70"/>
                  </a:cubicBezTo>
                  <a:cubicBezTo>
                    <a:pt x="0" y="96"/>
                    <a:pt x="11" y="110"/>
                    <a:pt x="33" y="113"/>
                  </a:cubicBezTo>
                  <a:cubicBezTo>
                    <a:pt x="57" y="111"/>
                    <a:pt x="71" y="99"/>
                    <a:pt x="75" y="74"/>
                  </a:cubicBezTo>
                  <a:cubicBezTo>
                    <a:pt x="74" y="50"/>
                    <a:pt x="61" y="36"/>
                    <a:pt x="37" y="3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9" name="Freeform 135"/>
            <p:cNvSpPr>
              <a:spLocks noEditPoints="1"/>
            </p:cNvSpPr>
            <p:nvPr/>
          </p:nvSpPr>
          <p:spPr>
            <a:xfrm>
              <a:off x="2516188" y="600075"/>
              <a:ext cx="244475" cy="284163"/>
            </a:xfrm>
            <a:custGeom>
              <a:avLst/>
              <a:gdLst/>
              <a:ahLst/>
              <a:cxnLst>
                <a:cxn ang="0">
                  <a:pos x="167978" y="186556"/>
                </a:cxn>
                <a:cxn ang="0">
                  <a:pos x="151417" y="159005"/>
                </a:cxn>
                <a:cxn ang="0">
                  <a:pos x="162458" y="117286"/>
                </a:cxn>
                <a:cxn ang="0">
                  <a:pos x="164823" y="111776"/>
                </a:cxn>
                <a:cxn ang="0">
                  <a:pos x="160092" y="37783"/>
                </a:cxn>
                <a:cxn ang="0">
                  <a:pos x="49684" y="29912"/>
                </a:cxn>
                <a:cxn ang="0">
                  <a:pos x="19716" y="127519"/>
                </a:cxn>
                <a:cxn ang="0">
                  <a:pos x="63879" y="136178"/>
                </a:cxn>
                <a:cxn ang="0">
                  <a:pos x="67822" y="99969"/>
                </a:cxn>
                <a:cxn ang="0">
                  <a:pos x="48106" y="87374"/>
                </a:cxn>
                <a:cxn ang="0">
                  <a:pos x="34700" y="80290"/>
                </a:cxn>
                <a:cxn ang="0">
                  <a:pos x="44952" y="51952"/>
                </a:cxn>
                <a:cxn ang="0">
                  <a:pos x="108042" y="74780"/>
                </a:cxn>
                <a:cxn ang="0">
                  <a:pos x="130912" y="136965"/>
                </a:cxn>
                <a:cxn ang="0">
                  <a:pos x="145896" y="179471"/>
                </a:cxn>
                <a:cxn ang="0">
                  <a:pos x="156937" y="194427"/>
                </a:cxn>
                <a:cxn ang="0">
                  <a:pos x="167978" y="186556"/>
                </a:cxn>
                <a:cxn ang="0">
                  <a:pos x="174287" y="267633"/>
                </a:cxn>
                <a:cxn ang="0">
                  <a:pos x="222393" y="271569"/>
                </a:cxn>
                <a:cxn ang="0">
                  <a:pos x="233434" y="223552"/>
                </a:cxn>
                <a:cxn ang="0">
                  <a:pos x="181385" y="216468"/>
                </a:cxn>
                <a:cxn ang="0">
                  <a:pos x="174287" y="267633"/>
                </a:cxn>
              </a:cxnLst>
              <a:pathLst>
                <a:path w="310" h="361">
                  <a:moveTo>
                    <a:pt x="213" y="237"/>
                  </a:moveTo>
                  <a:cubicBezTo>
                    <a:pt x="201" y="221"/>
                    <a:pt x="194" y="209"/>
                    <a:pt x="192" y="202"/>
                  </a:cubicBezTo>
                  <a:cubicBezTo>
                    <a:pt x="190" y="194"/>
                    <a:pt x="194" y="176"/>
                    <a:pt x="206" y="149"/>
                  </a:cubicBezTo>
                  <a:cubicBezTo>
                    <a:pt x="205" y="150"/>
                    <a:pt x="206" y="148"/>
                    <a:pt x="209" y="142"/>
                  </a:cubicBezTo>
                  <a:cubicBezTo>
                    <a:pt x="223" y="105"/>
                    <a:pt x="222" y="74"/>
                    <a:pt x="203" y="48"/>
                  </a:cubicBezTo>
                  <a:cubicBezTo>
                    <a:pt x="168" y="4"/>
                    <a:pt x="121" y="0"/>
                    <a:pt x="63" y="38"/>
                  </a:cubicBezTo>
                  <a:cubicBezTo>
                    <a:pt x="12" y="78"/>
                    <a:pt x="0" y="119"/>
                    <a:pt x="25" y="162"/>
                  </a:cubicBezTo>
                  <a:cubicBezTo>
                    <a:pt x="43" y="184"/>
                    <a:pt x="61" y="188"/>
                    <a:pt x="81" y="173"/>
                  </a:cubicBezTo>
                  <a:cubicBezTo>
                    <a:pt x="97" y="160"/>
                    <a:pt x="99" y="144"/>
                    <a:pt x="86" y="127"/>
                  </a:cubicBezTo>
                  <a:cubicBezTo>
                    <a:pt x="80" y="119"/>
                    <a:pt x="72" y="114"/>
                    <a:pt x="61" y="111"/>
                  </a:cubicBezTo>
                  <a:cubicBezTo>
                    <a:pt x="53" y="110"/>
                    <a:pt x="48" y="107"/>
                    <a:pt x="44" y="102"/>
                  </a:cubicBezTo>
                  <a:cubicBezTo>
                    <a:pt x="37" y="92"/>
                    <a:pt x="41" y="80"/>
                    <a:pt x="57" y="66"/>
                  </a:cubicBezTo>
                  <a:cubicBezTo>
                    <a:pt x="81" y="49"/>
                    <a:pt x="108" y="58"/>
                    <a:pt x="137" y="95"/>
                  </a:cubicBezTo>
                  <a:cubicBezTo>
                    <a:pt x="152" y="115"/>
                    <a:pt x="162" y="142"/>
                    <a:pt x="166" y="174"/>
                  </a:cubicBezTo>
                  <a:cubicBezTo>
                    <a:pt x="170" y="199"/>
                    <a:pt x="177" y="217"/>
                    <a:pt x="185" y="228"/>
                  </a:cubicBezTo>
                  <a:cubicBezTo>
                    <a:pt x="188" y="232"/>
                    <a:pt x="193" y="238"/>
                    <a:pt x="199" y="247"/>
                  </a:cubicBezTo>
                  <a:lnTo>
                    <a:pt x="213" y="237"/>
                  </a:lnTo>
                  <a:close/>
                  <a:moveTo>
                    <a:pt x="221" y="340"/>
                  </a:moveTo>
                  <a:cubicBezTo>
                    <a:pt x="237" y="360"/>
                    <a:pt x="257" y="361"/>
                    <a:pt x="282" y="345"/>
                  </a:cubicBezTo>
                  <a:cubicBezTo>
                    <a:pt x="305" y="326"/>
                    <a:pt x="310" y="306"/>
                    <a:pt x="296" y="284"/>
                  </a:cubicBezTo>
                  <a:cubicBezTo>
                    <a:pt x="277" y="263"/>
                    <a:pt x="255" y="260"/>
                    <a:pt x="230" y="275"/>
                  </a:cubicBezTo>
                  <a:cubicBezTo>
                    <a:pt x="209" y="294"/>
                    <a:pt x="206" y="316"/>
                    <a:pt x="221" y="34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Freeform 136"/>
            <p:cNvSpPr>
              <a:spLocks noEditPoints="1"/>
            </p:cNvSpPr>
            <p:nvPr/>
          </p:nvSpPr>
          <p:spPr>
            <a:xfrm>
              <a:off x="2335213" y="1179513"/>
              <a:ext cx="153988" cy="125413"/>
            </a:xfrm>
            <a:custGeom>
              <a:avLst/>
              <a:gdLst/>
              <a:ahLst/>
              <a:cxnLst>
                <a:cxn ang="0">
                  <a:pos x="103982" y="82302"/>
                </a:cxn>
                <a:cxn ang="0">
                  <a:pos x="90488" y="72112"/>
                </a:cxn>
                <a:cxn ang="0">
                  <a:pos x="87313" y="50165"/>
                </a:cxn>
                <a:cxn ang="0">
                  <a:pos x="87313" y="46246"/>
                </a:cxn>
                <a:cxn ang="0">
                  <a:pos x="69850" y="11757"/>
                </a:cxn>
                <a:cxn ang="0">
                  <a:pos x="13494" y="29786"/>
                </a:cxn>
                <a:cxn ang="0">
                  <a:pos x="19050" y="83870"/>
                </a:cxn>
                <a:cxn ang="0">
                  <a:pos x="42069" y="79167"/>
                </a:cxn>
                <a:cxn ang="0">
                  <a:pos x="37306" y="60355"/>
                </a:cxn>
                <a:cxn ang="0">
                  <a:pos x="24606" y="58004"/>
                </a:cxn>
                <a:cxn ang="0">
                  <a:pos x="16669" y="58004"/>
                </a:cxn>
                <a:cxn ang="0">
                  <a:pos x="15875" y="41543"/>
                </a:cxn>
                <a:cxn ang="0">
                  <a:pos x="51594" y="39975"/>
                </a:cxn>
                <a:cxn ang="0">
                  <a:pos x="75406" y="65842"/>
                </a:cxn>
                <a:cxn ang="0">
                  <a:pos x="92075" y="83086"/>
                </a:cxn>
                <a:cxn ang="0">
                  <a:pos x="100013" y="88573"/>
                </a:cxn>
                <a:cxn ang="0">
                  <a:pos x="103982" y="82302"/>
                </a:cxn>
                <a:cxn ang="0">
                  <a:pos x="123825" y="120710"/>
                </a:cxn>
                <a:cxn ang="0">
                  <a:pos x="148432" y="112872"/>
                </a:cxn>
                <a:cxn ang="0">
                  <a:pos x="143669" y="87005"/>
                </a:cxn>
                <a:cxn ang="0">
                  <a:pos x="116682" y="94060"/>
                </a:cxn>
                <a:cxn ang="0">
                  <a:pos x="123825" y="120710"/>
                </a:cxn>
              </a:cxnLst>
              <a:pathLst>
                <a:path w="194" h="160">
                  <a:moveTo>
                    <a:pt x="131" y="105"/>
                  </a:moveTo>
                  <a:cubicBezTo>
                    <a:pt x="122" y="100"/>
                    <a:pt x="116" y="95"/>
                    <a:pt x="114" y="92"/>
                  </a:cubicBezTo>
                  <a:cubicBezTo>
                    <a:pt x="111" y="89"/>
                    <a:pt x="109" y="79"/>
                    <a:pt x="110" y="64"/>
                  </a:cubicBezTo>
                  <a:cubicBezTo>
                    <a:pt x="109" y="64"/>
                    <a:pt x="109" y="63"/>
                    <a:pt x="110" y="59"/>
                  </a:cubicBezTo>
                  <a:cubicBezTo>
                    <a:pt x="109" y="38"/>
                    <a:pt x="102" y="23"/>
                    <a:pt x="88" y="15"/>
                  </a:cubicBezTo>
                  <a:cubicBezTo>
                    <a:pt x="61" y="0"/>
                    <a:pt x="38" y="8"/>
                    <a:pt x="17" y="38"/>
                  </a:cubicBezTo>
                  <a:cubicBezTo>
                    <a:pt x="0" y="68"/>
                    <a:pt x="3" y="91"/>
                    <a:pt x="24" y="107"/>
                  </a:cubicBezTo>
                  <a:cubicBezTo>
                    <a:pt x="37" y="114"/>
                    <a:pt x="47" y="112"/>
                    <a:pt x="53" y="101"/>
                  </a:cubicBezTo>
                  <a:cubicBezTo>
                    <a:pt x="59" y="91"/>
                    <a:pt x="56" y="83"/>
                    <a:pt x="47" y="77"/>
                  </a:cubicBezTo>
                  <a:cubicBezTo>
                    <a:pt x="42" y="74"/>
                    <a:pt x="37" y="74"/>
                    <a:pt x="31" y="74"/>
                  </a:cubicBezTo>
                  <a:cubicBezTo>
                    <a:pt x="27" y="75"/>
                    <a:pt x="24" y="75"/>
                    <a:pt x="21" y="74"/>
                  </a:cubicBezTo>
                  <a:cubicBezTo>
                    <a:pt x="15" y="70"/>
                    <a:pt x="15" y="63"/>
                    <a:pt x="20" y="53"/>
                  </a:cubicBezTo>
                  <a:cubicBezTo>
                    <a:pt x="28" y="40"/>
                    <a:pt x="43" y="39"/>
                    <a:pt x="65" y="51"/>
                  </a:cubicBezTo>
                  <a:cubicBezTo>
                    <a:pt x="76" y="58"/>
                    <a:pt x="87" y="69"/>
                    <a:pt x="95" y="84"/>
                  </a:cubicBezTo>
                  <a:cubicBezTo>
                    <a:pt x="102" y="95"/>
                    <a:pt x="109" y="103"/>
                    <a:pt x="116" y="106"/>
                  </a:cubicBezTo>
                  <a:cubicBezTo>
                    <a:pt x="118" y="108"/>
                    <a:pt x="121" y="110"/>
                    <a:pt x="126" y="113"/>
                  </a:cubicBezTo>
                  <a:lnTo>
                    <a:pt x="131" y="105"/>
                  </a:lnTo>
                  <a:close/>
                  <a:moveTo>
                    <a:pt x="156" y="154"/>
                  </a:moveTo>
                  <a:cubicBezTo>
                    <a:pt x="168" y="160"/>
                    <a:pt x="178" y="157"/>
                    <a:pt x="187" y="144"/>
                  </a:cubicBezTo>
                  <a:cubicBezTo>
                    <a:pt x="194" y="130"/>
                    <a:pt x="193" y="119"/>
                    <a:pt x="181" y="111"/>
                  </a:cubicBezTo>
                  <a:cubicBezTo>
                    <a:pt x="168" y="105"/>
                    <a:pt x="156" y="108"/>
                    <a:pt x="147" y="120"/>
                  </a:cubicBezTo>
                  <a:cubicBezTo>
                    <a:pt x="141" y="134"/>
                    <a:pt x="144" y="145"/>
                    <a:pt x="156" y="15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1" name="Freeform 137"/>
            <p:cNvSpPr>
              <a:spLocks noEditPoints="1"/>
            </p:cNvSpPr>
            <p:nvPr/>
          </p:nvSpPr>
          <p:spPr>
            <a:xfrm>
              <a:off x="1889125" y="71438"/>
              <a:ext cx="260350" cy="274638"/>
            </a:xfrm>
            <a:custGeom>
              <a:avLst/>
              <a:gdLst/>
              <a:ahLst/>
              <a:cxnLst>
                <a:cxn ang="0">
                  <a:pos x="89939" y="186249"/>
                </a:cxn>
                <a:cxn ang="0">
                  <a:pos x="112818" y="164151"/>
                </a:cxn>
                <a:cxn ang="0">
                  <a:pos x="155421" y="164941"/>
                </a:cxn>
                <a:cxn ang="0">
                  <a:pos x="161733" y="164941"/>
                </a:cxn>
                <a:cxn ang="0">
                  <a:pos x="232737" y="142843"/>
                </a:cxn>
                <a:cxn ang="0">
                  <a:pos x="213803" y="33146"/>
                </a:cxn>
                <a:cxn ang="0">
                  <a:pos x="111240" y="27622"/>
                </a:cxn>
                <a:cxn ang="0">
                  <a:pos x="113607" y="72605"/>
                </a:cxn>
                <a:cxn ang="0">
                  <a:pos x="149898" y="68660"/>
                </a:cxn>
                <a:cxn ang="0">
                  <a:pos x="157788" y="45773"/>
                </a:cxn>
                <a:cxn ang="0">
                  <a:pos x="160944" y="31568"/>
                </a:cxn>
                <a:cxn ang="0">
                  <a:pos x="190923" y="34724"/>
                </a:cxn>
                <a:cxn ang="0">
                  <a:pos x="183823" y="101016"/>
                </a:cxn>
                <a:cxn ang="0">
                  <a:pos x="129386" y="138108"/>
                </a:cxn>
                <a:cxn ang="0">
                  <a:pos x="90728" y="163362"/>
                </a:cxn>
                <a:cxn ang="0">
                  <a:pos x="78894" y="177568"/>
                </a:cxn>
                <a:cxn ang="0">
                  <a:pos x="89939" y="186249"/>
                </a:cxn>
                <a:cxn ang="0">
                  <a:pos x="11834" y="211503"/>
                </a:cxn>
                <a:cxn ang="0">
                  <a:pos x="20512" y="260433"/>
                </a:cxn>
                <a:cxn ang="0">
                  <a:pos x="69427" y="258854"/>
                </a:cxn>
                <a:cxn ang="0">
                  <a:pos x="63904" y="206768"/>
                </a:cxn>
                <a:cxn ang="0">
                  <a:pos x="11834" y="211503"/>
                </a:cxn>
              </a:cxnLst>
              <a:pathLst>
                <a:path w="330" h="348">
                  <a:moveTo>
                    <a:pt x="114" y="236"/>
                  </a:moveTo>
                  <a:cubicBezTo>
                    <a:pt x="126" y="221"/>
                    <a:pt x="136" y="211"/>
                    <a:pt x="143" y="208"/>
                  </a:cubicBezTo>
                  <a:cubicBezTo>
                    <a:pt x="150" y="203"/>
                    <a:pt x="169" y="203"/>
                    <a:pt x="197" y="209"/>
                  </a:cubicBezTo>
                  <a:cubicBezTo>
                    <a:pt x="196" y="208"/>
                    <a:pt x="199" y="208"/>
                    <a:pt x="205" y="209"/>
                  </a:cubicBezTo>
                  <a:cubicBezTo>
                    <a:pt x="245" y="215"/>
                    <a:pt x="275" y="205"/>
                    <a:pt x="295" y="181"/>
                  </a:cubicBezTo>
                  <a:cubicBezTo>
                    <a:pt x="330" y="136"/>
                    <a:pt x="322" y="90"/>
                    <a:pt x="271" y="42"/>
                  </a:cubicBezTo>
                  <a:cubicBezTo>
                    <a:pt x="220" y="3"/>
                    <a:pt x="177" y="0"/>
                    <a:pt x="141" y="35"/>
                  </a:cubicBezTo>
                  <a:cubicBezTo>
                    <a:pt x="124" y="58"/>
                    <a:pt x="125" y="77"/>
                    <a:pt x="144" y="92"/>
                  </a:cubicBezTo>
                  <a:cubicBezTo>
                    <a:pt x="161" y="105"/>
                    <a:pt x="177" y="103"/>
                    <a:pt x="190" y="87"/>
                  </a:cubicBezTo>
                  <a:cubicBezTo>
                    <a:pt x="196" y="79"/>
                    <a:pt x="200" y="70"/>
                    <a:pt x="200" y="58"/>
                  </a:cubicBezTo>
                  <a:cubicBezTo>
                    <a:pt x="199" y="50"/>
                    <a:pt x="200" y="44"/>
                    <a:pt x="204" y="40"/>
                  </a:cubicBezTo>
                  <a:cubicBezTo>
                    <a:pt x="212" y="30"/>
                    <a:pt x="225" y="31"/>
                    <a:pt x="242" y="44"/>
                  </a:cubicBezTo>
                  <a:cubicBezTo>
                    <a:pt x="265" y="63"/>
                    <a:pt x="262" y="91"/>
                    <a:pt x="233" y="128"/>
                  </a:cubicBezTo>
                  <a:cubicBezTo>
                    <a:pt x="217" y="148"/>
                    <a:pt x="194" y="163"/>
                    <a:pt x="164" y="175"/>
                  </a:cubicBezTo>
                  <a:cubicBezTo>
                    <a:pt x="141" y="186"/>
                    <a:pt x="124" y="196"/>
                    <a:pt x="115" y="207"/>
                  </a:cubicBezTo>
                  <a:cubicBezTo>
                    <a:pt x="113" y="211"/>
                    <a:pt x="108" y="217"/>
                    <a:pt x="100" y="225"/>
                  </a:cubicBezTo>
                  <a:lnTo>
                    <a:pt x="114" y="236"/>
                  </a:lnTo>
                  <a:close/>
                  <a:moveTo>
                    <a:pt x="15" y="268"/>
                  </a:moveTo>
                  <a:cubicBezTo>
                    <a:pt x="0" y="289"/>
                    <a:pt x="4" y="310"/>
                    <a:pt x="26" y="330"/>
                  </a:cubicBezTo>
                  <a:cubicBezTo>
                    <a:pt x="50" y="348"/>
                    <a:pt x="70" y="347"/>
                    <a:pt x="88" y="328"/>
                  </a:cubicBezTo>
                  <a:cubicBezTo>
                    <a:pt x="103" y="304"/>
                    <a:pt x="101" y="282"/>
                    <a:pt x="81" y="262"/>
                  </a:cubicBezTo>
                  <a:cubicBezTo>
                    <a:pt x="57" y="246"/>
                    <a:pt x="35" y="248"/>
                    <a:pt x="15" y="2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Freeform 138"/>
            <p:cNvSpPr>
              <a:spLocks noEditPoints="1"/>
            </p:cNvSpPr>
            <p:nvPr/>
          </p:nvSpPr>
          <p:spPr>
            <a:xfrm>
              <a:off x="2498725" y="1063625"/>
              <a:ext cx="392113" cy="219075"/>
            </a:xfrm>
            <a:custGeom>
              <a:avLst/>
              <a:gdLst/>
              <a:ahLst/>
              <a:cxnLst>
                <a:cxn ang="0">
                  <a:pos x="259032" y="107560"/>
                </a:cxn>
                <a:cxn ang="0">
                  <a:pos x="217048" y="103606"/>
                </a:cxn>
                <a:cxn ang="0">
                  <a:pos x="181402" y="59316"/>
                </a:cxn>
                <a:cxn ang="0">
                  <a:pos x="176649" y="52989"/>
                </a:cxn>
                <a:cxn ang="0">
                  <a:pos x="94266" y="0"/>
                </a:cxn>
                <a:cxn ang="0">
                  <a:pos x="0" y="110724"/>
                </a:cxn>
                <a:cxn ang="0">
                  <a:pos x="80007" y="219075"/>
                </a:cxn>
                <a:cxn ang="0">
                  <a:pos x="124367" y="179531"/>
                </a:cxn>
                <a:cxn ang="0">
                  <a:pos x="88721" y="146314"/>
                </a:cxn>
                <a:cxn ang="0">
                  <a:pos x="59411" y="157386"/>
                </a:cxn>
                <a:cxn ang="0">
                  <a:pos x="41984" y="166086"/>
                </a:cxn>
                <a:cxn ang="0">
                  <a:pos x="19804" y="132869"/>
                </a:cxn>
                <a:cxn ang="0">
                  <a:pos x="92681" y="83834"/>
                </a:cxn>
                <a:cxn ang="0">
                  <a:pos x="176649" y="108351"/>
                </a:cxn>
                <a:cxn ang="0">
                  <a:pos x="234476" y="125751"/>
                </a:cxn>
                <a:cxn ang="0">
                  <a:pos x="259032" y="125751"/>
                </a:cxn>
                <a:cxn ang="0">
                  <a:pos x="259032" y="107560"/>
                </a:cxn>
                <a:cxn ang="0">
                  <a:pos x="350129" y="165295"/>
                </a:cxn>
                <a:cxn ang="0">
                  <a:pos x="392113" y="116260"/>
                </a:cxn>
                <a:cxn ang="0">
                  <a:pos x="350129" y="68016"/>
                </a:cxn>
                <a:cxn ang="0">
                  <a:pos x="301016" y="116260"/>
                </a:cxn>
                <a:cxn ang="0">
                  <a:pos x="350129" y="165295"/>
                </a:cxn>
              </a:cxnLst>
              <a:pathLst>
                <a:path w="495" h="277">
                  <a:moveTo>
                    <a:pt x="327" y="136"/>
                  </a:moveTo>
                  <a:cubicBezTo>
                    <a:pt x="301" y="137"/>
                    <a:pt x="283" y="135"/>
                    <a:pt x="274" y="131"/>
                  </a:cubicBezTo>
                  <a:cubicBezTo>
                    <a:pt x="263" y="127"/>
                    <a:pt x="248" y="109"/>
                    <a:pt x="229" y="75"/>
                  </a:cubicBezTo>
                  <a:cubicBezTo>
                    <a:pt x="229" y="77"/>
                    <a:pt x="227" y="74"/>
                    <a:pt x="223" y="67"/>
                  </a:cubicBezTo>
                  <a:cubicBezTo>
                    <a:pt x="195" y="22"/>
                    <a:pt x="161" y="0"/>
                    <a:pt x="119" y="0"/>
                  </a:cubicBezTo>
                  <a:cubicBezTo>
                    <a:pt x="45" y="2"/>
                    <a:pt x="5" y="49"/>
                    <a:pt x="0" y="140"/>
                  </a:cubicBezTo>
                  <a:cubicBezTo>
                    <a:pt x="2" y="224"/>
                    <a:pt x="35" y="270"/>
                    <a:pt x="101" y="277"/>
                  </a:cubicBezTo>
                  <a:cubicBezTo>
                    <a:pt x="138" y="275"/>
                    <a:pt x="157" y="258"/>
                    <a:pt x="157" y="227"/>
                  </a:cubicBezTo>
                  <a:cubicBezTo>
                    <a:pt x="155" y="199"/>
                    <a:pt x="140" y="185"/>
                    <a:pt x="112" y="185"/>
                  </a:cubicBezTo>
                  <a:cubicBezTo>
                    <a:pt x="99" y="185"/>
                    <a:pt x="87" y="189"/>
                    <a:pt x="75" y="199"/>
                  </a:cubicBezTo>
                  <a:cubicBezTo>
                    <a:pt x="68" y="206"/>
                    <a:pt x="60" y="210"/>
                    <a:pt x="53" y="210"/>
                  </a:cubicBezTo>
                  <a:cubicBezTo>
                    <a:pt x="36" y="210"/>
                    <a:pt x="27" y="196"/>
                    <a:pt x="25" y="168"/>
                  </a:cubicBezTo>
                  <a:cubicBezTo>
                    <a:pt x="25" y="129"/>
                    <a:pt x="55" y="108"/>
                    <a:pt x="117" y="106"/>
                  </a:cubicBezTo>
                  <a:cubicBezTo>
                    <a:pt x="151" y="106"/>
                    <a:pt x="186" y="116"/>
                    <a:pt x="223" y="137"/>
                  </a:cubicBezTo>
                  <a:cubicBezTo>
                    <a:pt x="253" y="152"/>
                    <a:pt x="278" y="159"/>
                    <a:pt x="296" y="159"/>
                  </a:cubicBezTo>
                  <a:cubicBezTo>
                    <a:pt x="302" y="159"/>
                    <a:pt x="312" y="159"/>
                    <a:pt x="327" y="159"/>
                  </a:cubicBezTo>
                  <a:lnTo>
                    <a:pt x="327" y="136"/>
                  </a:lnTo>
                  <a:close/>
                  <a:moveTo>
                    <a:pt x="442" y="209"/>
                  </a:moveTo>
                  <a:cubicBezTo>
                    <a:pt x="476" y="207"/>
                    <a:pt x="493" y="186"/>
                    <a:pt x="495" y="147"/>
                  </a:cubicBezTo>
                  <a:cubicBezTo>
                    <a:pt x="493" y="108"/>
                    <a:pt x="475" y="87"/>
                    <a:pt x="442" y="86"/>
                  </a:cubicBezTo>
                  <a:cubicBezTo>
                    <a:pt x="404" y="89"/>
                    <a:pt x="384" y="110"/>
                    <a:pt x="380" y="147"/>
                  </a:cubicBezTo>
                  <a:cubicBezTo>
                    <a:pt x="384" y="185"/>
                    <a:pt x="405" y="205"/>
                    <a:pt x="442" y="20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Freeform 139"/>
            <p:cNvSpPr>
              <a:spLocks noEditPoints="1"/>
            </p:cNvSpPr>
            <p:nvPr/>
          </p:nvSpPr>
          <p:spPr>
            <a:xfrm>
              <a:off x="2170113" y="565150"/>
              <a:ext cx="279400" cy="368300"/>
            </a:xfrm>
            <a:custGeom>
              <a:avLst/>
              <a:gdLst/>
              <a:ahLst/>
              <a:cxnLst>
                <a:cxn ang="0">
                  <a:pos x="193126" y="241845"/>
                </a:cxn>
                <a:cxn ang="0">
                  <a:pos x="177296" y="205489"/>
                </a:cxn>
                <a:cxn ang="0">
                  <a:pos x="197084" y="155698"/>
                </a:cxn>
                <a:cxn ang="0">
                  <a:pos x="201041" y="148585"/>
                </a:cxn>
                <a:cxn ang="0">
                  <a:pos x="206582" y="56905"/>
                </a:cxn>
                <a:cxn ang="0">
                  <a:pos x="71235" y="30033"/>
                </a:cxn>
                <a:cxn ang="0">
                  <a:pos x="18996" y="146214"/>
                </a:cxn>
                <a:cxn ang="0">
                  <a:pos x="72027" y="163601"/>
                </a:cxn>
                <a:cxn ang="0">
                  <a:pos x="83108" y="119342"/>
                </a:cxn>
                <a:cxn ang="0">
                  <a:pos x="60946" y="101164"/>
                </a:cxn>
                <a:cxn ang="0">
                  <a:pos x="45116" y="90889"/>
                </a:cxn>
                <a:cxn ang="0">
                  <a:pos x="61737" y="56905"/>
                </a:cxn>
                <a:cxn ang="0">
                  <a:pos x="136138" y="94051"/>
                </a:cxn>
                <a:cxn ang="0">
                  <a:pos x="155134" y="174666"/>
                </a:cxn>
                <a:cxn ang="0">
                  <a:pos x="167798" y="229990"/>
                </a:cxn>
                <a:cxn ang="0">
                  <a:pos x="178879" y="249748"/>
                </a:cxn>
                <a:cxn ang="0">
                  <a:pos x="193126" y="241845"/>
                </a:cxn>
                <a:cxn ang="0">
                  <a:pos x="188377" y="343009"/>
                </a:cxn>
                <a:cxn ang="0">
                  <a:pos x="247740" y="354864"/>
                </a:cxn>
                <a:cxn ang="0">
                  <a:pos x="268319" y="297959"/>
                </a:cxn>
                <a:cxn ang="0">
                  <a:pos x="205790" y="280572"/>
                </a:cxn>
                <a:cxn ang="0">
                  <a:pos x="188377" y="343009"/>
                </a:cxn>
              </a:cxnLst>
              <a:pathLst>
                <a:path w="353" h="466">
                  <a:moveTo>
                    <a:pt x="244" y="306"/>
                  </a:moveTo>
                  <a:cubicBezTo>
                    <a:pt x="232" y="285"/>
                    <a:pt x="225" y="269"/>
                    <a:pt x="224" y="260"/>
                  </a:cubicBezTo>
                  <a:cubicBezTo>
                    <a:pt x="222" y="249"/>
                    <a:pt x="230" y="228"/>
                    <a:pt x="249" y="197"/>
                  </a:cubicBezTo>
                  <a:cubicBezTo>
                    <a:pt x="248" y="198"/>
                    <a:pt x="249" y="195"/>
                    <a:pt x="254" y="188"/>
                  </a:cubicBezTo>
                  <a:cubicBezTo>
                    <a:pt x="277" y="145"/>
                    <a:pt x="280" y="106"/>
                    <a:pt x="261" y="72"/>
                  </a:cubicBezTo>
                  <a:cubicBezTo>
                    <a:pt x="224" y="12"/>
                    <a:pt x="167" y="0"/>
                    <a:pt x="90" y="38"/>
                  </a:cubicBezTo>
                  <a:cubicBezTo>
                    <a:pt x="22" y="79"/>
                    <a:pt x="0" y="128"/>
                    <a:pt x="24" y="185"/>
                  </a:cubicBezTo>
                  <a:cubicBezTo>
                    <a:pt x="43" y="215"/>
                    <a:pt x="65" y="222"/>
                    <a:pt x="91" y="207"/>
                  </a:cubicBezTo>
                  <a:cubicBezTo>
                    <a:pt x="113" y="193"/>
                    <a:pt x="118" y="174"/>
                    <a:pt x="105" y="151"/>
                  </a:cubicBezTo>
                  <a:cubicBezTo>
                    <a:pt x="99" y="140"/>
                    <a:pt x="89" y="133"/>
                    <a:pt x="77" y="128"/>
                  </a:cubicBezTo>
                  <a:cubicBezTo>
                    <a:pt x="67" y="125"/>
                    <a:pt x="60" y="121"/>
                    <a:pt x="57" y="115"/>
                  </a:cubicBezTo>
                  <a:cubicBezTo>
                    <a:pt x="49" y="101"/>
                    <a:pt x="56" y="87"/>
                    <a:pt x="78" y="72"/>
                  </a:cubicBezTo>
                  <a:cubicBezTo>
                    <a:pt x="111" y="54"/>
                    <a:pt x="142" y="70"/>
                    <a:pt x="172" y="119"/>
                  </a:cubicBezTo>
                  <a:cubicBezTo>
                    <a:pt x="188" y="147"/>
                    <a:pt x="196" y="181"/>
                    <a:pt x="196" y="221"/>
                  </a:cubicBezTo>
                  <a:cubicBezTo>
                    <a:pt x="198" y="252"/>
                    <a:pt x="203" y="276"/>
                    <a:pt x="212" y="291"/>
                  </a:cubicBezTo>
                  <a:cubicBezTo>
                    <a:pt x="214" y="296"/>
                    <a:pt x="219" y="304"/>
                    <a:pt x="226" y="316"/>
                  </a:cubicBezTo>
                  <a:lnTo>
                    <a:pt x="244" y="306"/>
                  </a:lnTo>
                  <a:close/>
                  <a:moveTo>
                    <a:pt x="238" y="434"/>
                  </a:moveTo>
                  <a:cubicBezTo>
                    <a:pt x="255" y="461"/>
                    <a:pt x="280" y="466"/>
                    <a:pt x="313" y="449"/>
                  </a:cubicBezTo>
                  <a:cubicBezTo>
                    <a:pt x="345" y="429"/>
                    <a:pt x="353" y="405"/>
                    <a:pt x="339" y="377"/>
                  </a:cubicBezTo>
                  <a:cubicBezTo>
                    <a:pt x="319" y="348"/>
                    <a:pt x="292" y="341"/>
                    <a:pt x="260" y="355"/>
                  </a:cubicBezTo>
                  <a:cubicBezTo>
                    <a:pt x="231" y="375"/>
                    <a:pt x="224" y="402"/>
                    <a:pt x="238" y="4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Freeform 140"/>
            <p:cNvSpPr>
              <a:spLocks noEditPoints="1"/>
            </p:cNvSpPr>
            <p:nvPr/>
          </p:nvSpPr>
          <p:spPr>
            <a:xfrm>
              <a:off x="2382838" y="377825"/>
              <a:ext cx="322263" cy="355600"/>
            </a:xfrm>
            <a:custGeom>
              <a:avLst/>
              <a:gdLst/>
              <a:ahLst/>
              <a:cxnLst>
                <a:cxn ang="0">
                  <a:pos x="111098" y="240228"/>
                </a:cxn>
                <a:cxn ang="0">
                  <a:pos x="138676" y="210199"/>
                </a:cxn>
                <a:cxn ang="0">
                  <a:pos x="193831" y="207828"/>
                </a:cxn>
                <a:cxn ang="0">
                  <a:pos x="200922" y="208619"/>
                </a:cxn>
                <a:cxn ang="0">
                  <a:pos x="289170" y="175429"/>
                </a:cxn>
                <a:cxn ang="0">
                  <a:pos x="257653" y="37140"/>
                </a:cxn>
                <a:cxn ang="0">
                  <a:pos x="127645" y="37140"/>
                </a:cxn>
                <a:cxn ang="0">
                  <a:pos x="133948" y="94036"/>
                </a:cxn>
                <a:cxn ang="0">
                  <a:pos x="179648" y="86134"/>
                </a:cxn>
                <a:cxn ang="0">
                  <a:pos x="187527" y="56896"/>
                </a:cxn>
                <a:cxn ang="0">
                  <a:pos x="190679" y="37931"/>
                </a:cxn>
                <a:cxn ang="0">
                  <a:pos x="229287" y="40301"/>
                </a:cxn>
                <a:cxn ang="0">
                  <a:pos x="225348" y="124855"/>
                </a:cxn>
                <a:cxn ang="0">
                  <a:pos x="158374" y="176220"/>
                </a:cxn>
                <a:cxn ang="0">
                  <a:pos x="111098" y="210989"/>
                </a:cxn>
                <a:cxn ang="0">
                  <a:pos x="97703" y="229955"/>
                </a:cxn>
                <a:cxn ang="0">
                  <a:pos x="111098" y="240228"/>
                </a:cxn>
                <a:cxn ang="0">
                  <a:pos x="14183" y="278158"/>
                </a:cxn>
                <a:cxn ang="0">
                  <a:pos x="28365" y="339005"/>
                </a:cxn>
                <a:cxn ang="0">
                  <a:pos x="89824" y="334264"/>
                </a:cxn>
                <a:cxn ang="0">
                  <a:pos x="80369" y="267885"/>
                </a:cxn>
                <a:cxn ang="0">
                  <a:pos x="14183" y="278158"/>
                </a:cxn>
              </a:cxnLst>
              <a:pathLst>
                <a:path w="409" h="450">
                  <a:moveTo>
                    <a:pt x="141" y="304"/>
                  </a:moveTo>
                  <a:cubicBezTo>
                    <a:pt x="156" y="284"/>
                    <a:pt x="168" y="271"/>
                    <a:pt x="176" y="266"/>
                  </a:cubicBezTo>
                  <a:cubicBezTo>
                    <a:pt x="186" y="259"/>
                    <a:pt x="209" y="258"/>
                    <a:pt x="246" y="263"/>
                  </a:cubicBezTo>
                  <a:cubicBezTo>
                    <a:pt x="244" y="262"/>
                    <a:pt x="247" y="262"/>
                    <a:pt x="255" y="264"/>
                  </a:cubicBezTo>
                  <a:cubicBezTo>
                    <a:pt x="306" y="268"/>
                    <a:pt x="344" y="254"/>
                    <a:pt x="367" y="222"/>
                  </a:cubicBezTo>
                  <a:cubicBezTo>
                    <a:pt x="409" y="162"/>
                    <a:pt x="396" y="104"/>
                    <a:pt x="327" y="47"/>
                  </a:cubicBezTo>
                  <a:cubicBezTo>
                    <a:pt x="261" y="0"/>
                    <a:pt x="206" y="0"/>
                    <a:pt x="162" y="47"/>
                  </a:cubicBezTo>
                  <a:cubicBezTo>
                    <a:pt x="142" y="77"/>
                    <a:pt x="145" y="101"/>
                    <a:pt x="170" y="119"/>
                  </a:cubicBezTo>
                  <a:cubicBezTo>
                    <a:pt x="192" y="134"/>
                    <a:pt x="212" y="131"/>
                    <a:pt x="228" y="109"/>
                  </a:cubicBezTo>
                  <a:cubicBezTo>
                    <a:pt x="236" y="99"/>
                    <a:pt x="239" y="86"/>
                    <a:pt x="238" y="72"/>
                  </a:cubicBezTo>
                  <a:cubicBezTo>
                    <a:pt x="237" y="62"/>
                    <a:pt x="238" y="54"/>
                    <a:pt x="242" y="48"/>
                  </a:cubicBezTo>
                  <a:cubicBezTo>
                    <a:pt x="252" y="35"/>
                    <a:pt x="268" y="36"/>
                    <a:pt x="291" y="51"/>
                  </a:cubicBezTo>
                  <a:cubicBezTo>
                    <a:pt x="322" y="73"/>
                    <a:pt x="320" y="109"/>
                    <a:pt x="286" y="158"/>
                  </a:cubicBezTo>
                  <a:cubicBezTo>
                    <a:pt x="267" y="184"/>
                    <a:pt x="238" y="206"/>
                    <a:pt x="201" y="223"/>
                  </a:cubicBezTo>
                  <a:cubicBezTo>
                    <a:pt x="172" y="238"/>
                    <a:pt x="152" y="253"/>
                    <a:pt x="141" y="267"/>
                  </a:cubicBezTo>
                  <a:cubicBezTo>
                    <a:pt x="138" y="272"/>
                    <a:pt x="132" y="280"/>
                    <a:pt x="124" y="291"/>
                  </a:cubicBezTo>
                  <a:lnTo>
                    <a:pt x="141" y="304"/>
                  </a:lnTo>
                  <a:close/>
                  <a:moveTo>
                    <a:pt x="18" y="352"/>
                  </a:moveTo>
                  <a:cubicBezTo>
                    <a:pt x="0" y="379"/>
                    <a:pt x="6" y="405"/>
                    <a:pt x="36" y="429"/>
                  </a:cubicBezTo>
                  <a:cubicBezTo>
                    <a:pt x="67" y="450"/>
                    <a:pt x="94" y="448"/>
                    <a:pt x="114" y="423"/>
                  </a:cubicBezTo>
                  <a:cubicBezTo>
                    <a:pt x="133" y="392"/>
                    <a:pt x="129" y="364"/>
                    <a:pt x="102" y="339"/>
                  </a:cubicBezTo>
                  <a:cubicBezTo>
                    <a:pt x="71" y="321"/>
                    <a:pt x="43" y="325"/>
                    <a:pt x="18" y="35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5" name="Freeform 141"/>
            <p:cNvSpPr>
              <a:spLocks noEditPoints="1"/>
            </p:cNvSpPr>
            <p:nvPr/>
          </p:nvSpPr>
          <p:spPr>
            <a:xfrm>
              <a:off x="1327150" y="180975"/>
              <a:ext cx="382588" cy="301625"/>
            </a:xfrm>
            <a:custGeom>
              <a:avLst/>
              <a:gdLst/>
              <a:ahLst/>
              <a:cxnLst>
                <a:cxn ang="0">
                  <a:pos x="131490" y="208208"/>
                </a:cxn>
                <a:cxn ang="0">
                  <a:pos x="168719" y="190000"/>
                </a:cxn>
                <a:cxn ang="0">
                  <a:pos x="221790" y="209000"/>
                </a:cxn>
                <a:cxn ang="0">
                  <a:pos x="228919" y="212167"/>
                </a:cxn>
                <a:cxn ang="0">
                  <a:pos x="325556" y="213750"/>
                </a:cxn>
                <a:cxn ang="0">
                  <a:pos x="348527" y="71250"/>
                </a:cxn>
                <a:cxn ang="0">
                  <a:pos x="224166" y="21375"/>
                </a:cxn>
                <a:cxn ang="0">
                  <a:pos x="208324" y="78375"/>
                </a:cxn>
                <a:cxn ang="0">
                  <a:pos x="255059" y="87875"/>
                </a:cxn>
                <a:cxn ang="0">
                  <a:pos x="273277" y="63333"/>
                </a:cxn>
                <a:cxn ang="0">
                  <a:pos x="283575" y="46708"/>
                </a:cxn>
                <a:cxn ang="0">
                  <a:pos x="320011" y="63333"/>
                </a:cxn>
                <a:cxn ang="0">
                  <a:pos x="283575" y="141708"/>
                </a:cxn>
                <a:cxn ang="0">
                  <a:pos x="200403" y="165458"/>
                </a:cxn>
                <a:cxn ang="0">
                  <a:pos x="142579" y="180500"/>
                </a:cxn>
                <a:cxn ang="0">
                  <a:pos x="121985" y="193167"/>
                </a:cxn>
                <a:cxn ang="0">
                  <a:pos x="131490" y="208208"/>
                </a:cxn>
                <a:cxn ang="0">
                  <a:pos x="25347" y="207417"/>
                </a:cxn>
                <a:cxn ang="0">
                  <a:pos x="15050" y="269958"/>
                </a:cxn>
                <a:cxn ang="0">
                  <a:pos x="76042" y="288958"/>
                </a:cxn>
                <a:cxn ang="0">
                  <a:pos x="91092" y="222458"/>
                </a:cxn>
                <a:cxn ang="0">
                  <a:pos x="25347" y="207417"/>
                </a:cxn>
              </a:cxnLst>
              <a:pathLst>
                <a:path w="483" h="381">
                  <a:moveTo>
                    <a:pt x="166" y="263"/>
                  </a:moveTo>
                  <a:cubicBezTo>
                    <a:pt x="188" y="249"/>
                    <a:pt x="204" y="242"/>
                    <a:pt x="213" y="240"/>
                  </a:cubicBezTo>
                  <a:cubicBezTo>
                    <a:pt x="225" y="237"/>
                    <a:pt x="247" y="245"/>
                    <a:pt x="280" y="264"/>
                  </a:cubicBezTo>
                  <a:cubicBezTo>
                    <a:pt x="279" y="262"/>
                    <a:pt x="282" y="264"/>
                    <a:pt x="289" y="268"/>
                  </a:cubicBezTo>
                  <a:cubicBezTo>
                    <a:pt x="336" y="291"/>
                    <a:pt x="377" y="292"/>
                    <a:pt x="411" y="270"/>
                  </a:cubicBezTo>
                  <a:cubicBezTo>
                    <a:pt x="473" y="230"/>
                    <a:pt x="483" y="170"/>
                    <a:pt x="440" y="90"/>
                  </a:cubicBezTo>
                  <a:cubicBezTo>
                    <a:pt x="394" y="20"/>
                    <a:pt x="342" y="0"/>
                    <a:pt x="283" y="27"/>
                  </a:cubicBezTo>
                  <a:cubicBezTo>
                    <a:pt x="253" y="48"/>
                    <a:pt x="246" y="72"/>
                    <a:pt x="263" y="99"/>
                  </a:cubicBezTo>
                  <a:cubicBezTo>
                    <a:pt x="279" y="121"/>
                    <a:pt x="299" y="125"/>
                    <a:pt x="322" y="111"/>
                  </a:cubicBezTo>
                  <a:cubicBezTo>
                    <a:pt x="333" y="104"/>
                    <a:pt x="341" y="94"/>
                    <a:pt x="345" y="80"/>
                  </a:cubicBezTo>
                  <a:cubicBezTo>
                    <a:pt x="348" y="70"/>
                    <a:pt x="352" y="63"/>
                    <a:pt x="358" y="59"/>
                  </a:cubicBezTo>
                  <a:cubicBezTo>
                    <a:pt x="372" y="50"/>
                    <a:pt x="388" y="57"/>
                    <a:pt x="404" y="80"/>
                  </a:cubicBezTo>
                  <a:cubicBezTo>
                    <a:pt x="424" y="113"/>
                    <a:pt x="409" y="146"/>
                    <a:pt x="358" y="179"/>
                  </a:cubicBezTo>
                  <a:cubicBezTo>
                    <a:pt x="330" y="197"/>
                    <a:pt x="295" y="207"/>
                    <a:pt x="253" y="209"/>
                  </a:cubicBezTo>
                  <a:cubicBezTo>
                    <a:pt x="220" y="212"/>
                    <a:pt x="196" y="219"/>
                    <a:pt x="180" y="228"/>
                  </a:cubicBezTo>
                  <a:cubicBezTo>
                    <a:pt x="175" y="231"/>
                    <a:pt x="167" y="237"/>
                    <a:pt x="154" y="244"/>
                  </a:cubicBezTo>
                  <a:lnTo>
                    <a:pt x="166" y="263"/>
                  </a:lnTo>
                  <a:close/>
                  <a:moveTo>
                    <a:pt x="32" y="262"/>
                  </a:moveTo>
                  <a:cubicBezTo>
                    <a:pt x="4" y="281"/>
                    <a:pt x="0" y="308"/>
                    <a:pt x="19" y="341"/>
                  </a:cubicBezTo>
                  <a:cubicBezTo>
                    <a:pt x="41" y="373"/>
                    <a:pt x="67" y="381"/>
                    <a:pt x="96" y="365"/>
                  </a:cubicBezTo>
                  <a:cubicBezTo>
                    <a:pt x="125" y="343"/>
                    <a:pt x="132" y="315"/>
                    <a:pt x="115" y="281"/>
                  </a:cubicBezTo>
                  <a:cubicBezTo>
                    <a:pt x="93" y="252"/>
                    <a:pt x="65" y="246"/>
                    <a:pt x="32" y="26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6" name="Freeform 142"/>
            <p:cNvSpPr>
              <a:spLocks noEditPoints="1"/>
            </p:cNvSpPr>
            <p:nvPr/>
          </p:nvSpPr>
          <p:spPr>
            <a:xfrm>
              <a:off x="2784475" y="944563"/>
              <a:ext cx="231775" cy="311150"/>
            </a:xfrm>
            <a:custGeom>
              <a:avLst/>
              <a:gdLst/>
              <a:ahLst/>
              <a:cxnLst>
                <a:cxn ang="0">
                  <a:pos x="160581" y="204538"/>
                </a:cxn>
                <a:cxn ang="0">
                  <a:pos x="147925" y="173739"/>
                </a:cxn>
                <a:cxn ang="0">
                  <a:pos x="165328" y="131883"/>
                </a:cxn>
                <a:cxn ang="0">
                  <a:pos x="168492" y="126355"/>
                </a:cxn>
                <a:cxn ang="0">
                  <a:pos x="174820" y="48963"/>
                </a:cxn>
                <a:cxn ang="0">
                  <a:pos x="60910" y="23692"/>
                </a:cxn>
                <a:cxn ang="0">
                  <a:pos x="15030" y="120827"/>
                </a:cxn>
                <a:cxn ang="0">
                  <a:pos x="59328" y="136622"/>
                </a:cxn>
                <a:cxn ang="0">
                  <a:pos x="69612" y="99505"/>
                </a:cxn>
                <a:cxn ang="0">
                  <a:pos x="51418" y="83710"/>
                </a:cxn>
                <a:cxn ang="0">
                  <a:pos x="37970" y="74234"/>
                </a:cxn>
                <a:cxn ang="0">
                  <a:pos x="53000" y="46594"/>
                </a:cxn>
                <a:cxn ang="0">
                  <a:pos x="114701" y="78972"/>
                </a:cxn>
                <a:cxn ang="0">
                  <a:pos x="129731" y="146888"/>
                </a:cxn>
                <a:cxn ang="0">
                  <a:pos x="138432" y="194271"/>
                </a:cxn>
                <a:cxn ang="0">
                  <a:pos x="147925" y="210855"/>
                </a:cxn>
                <a:cxn ang="0">
                  <a:pos x="160581" y="204538"/>
                </a:cxn>
                <a:cxn ang="0">
                  <a:pos x="154253" y="289828"/>
                </a:cxn>
                <a:cxn ang="0">
                  <a:pos x="204089" y="300884"/>
                </a:cxn>
                <a:cxn ang="0">
                  <a:pos x="222283" y="252711"/>
                </a:cxn>
                <a:cxn ang="0">
                  <a:pos x="170074" y="236916"/>
                </a:cxn>
                <a:cxn ang="0">
                  <a:pos x="154253" y="289828"/>
                </a:cxn>
              </a:cxnLst>
              <a:pathLst>
                <a:path w="293" h="394">
                  <a:moveTo>
                    <a:pt x="203" y="259"/>
                  </a:moveTo>
                  <a:cubicBezTo>
                    <a:pt x="193" y="241"/>
                    <a:pt x="188" y="228"/>
                    <a:pt x="187" y="220"/>
                  </a:cubicBezTo>
                  <a:cubicBezTo>
                    <a:pt x="185" y="210"/>
                    <a:pt x="193" y="193"/>
                    <a:pt x="209" y="167"/>
                  </a:cubicBezTo>
                  <a:cubicBezTo>
                    <a:pt x="208" y="168"/>
                    <a:pt x="209" y="165"/>
                    <a:pt x="213" y="160"/>
                  </a:cubicBezTo>
                  <a:cubicBezTo>
                    <a:pt x="234" y="123"/>
                    <a:pt x="236" y="91"/>
                    <a:pt x="221" y="62"/>
                  </a:cubicBezTo>
                  <a:cubicBezTo>
                    <a:pt x="191" y="10"/>
                    <a:pt x="143" y="0"/>
                    <a:pt x="77" y="30"/>
                  </a:cubicBezTo>
                  <a:cubicBezTo>
                    <a:pt x="19" y="63"/>
                    <a:pt x="0" y="104"/>
                    <a:pt x="19" y="153"/>
                  </a:cubicBezTo>
                  <a:cubicBezTo>
                    <a:pt x="34" y="178"/>
                    <a:pt x="53" y="185"/>
                    <a:pt x="75" y="173"/>
                  </a:cubicBezTo>
                  <a:cubicBezTo>
                    <a:pt x="94" y="161"/>
                    <a:pt x="99" y="145"/>
                    <a:pt x="88" y="126"/>
                  </a:cubicBezTo>
                  <a:cubicBezTo>
                    <a:pt x="83" y="117"/>
                    <a:pt x="75" y="110"/>
                    <a:pt x="65" y="106"/>
                  </a:cubicBezTo>
                  <a:cubicBezTo>
                    <a:pt x="56" y="103"/>
                    <a:pt x="51" y="99"/>
                    <a:pt x="48" y="94"/>
                  </a:cubicBezTo>
                  <a:cubicBezTo>
                    <a:pt x="42" y="82"/>
                    <a:pt x="48" y="71"/>
                    <a:pt x="67" y="59"/>
                  </a:cubicBezTo>
                  <a:cubicBezTo>
                    <a:pt x="95" y="44"/>
                    <a:pt x="121" y="58"/>
                    <a:pt x="145" y="100"/>
                  </a:cubicBezTo>
                  <a:cubicBezTo>
                    <a:pt x="158" y="124"/>
                    <a:pt x="164" y="152"/>
                    <a:pt x="164" y="186"/>
                  </a:cubicBezTo>
                  <a:cubicBezTo>
                    <a:pt x="164" y="213"/>
                    <a:pt x="168" y="233"/>
                    <a:pt x="175" y="246"/>
                  </a:cubicBezTo>
                  <a:cubicBezTo>
                    <a:pt x="178" y="250"/>
                    <a:pt x="181" y="257"/>
                    <a:pt x="187" y="267"/>
                  </a:cubicBezTo>
                  <a:lnTo>
                    <a:pt x="203" y="259"/>
                  </a:lnTo>
                  <a:close/>
                  <a:moveTo>
                    <a:pt x="195" y="367"/>
                  </a:moveTo>
                  <a:cubicBezTo>
                    <a:pt x="209" y="390"/>
                    <a:pt x="230" y="394"/>
                    <a:pt x="258" y="381"/>
                  </a:cubicBezTo>
                  <a:cubicBezTo>
                    <a:pt x="285" y="365"/>
                    <a:pt x="293" y="345"/>
                    <a:pt x="281" y="320"/>
                  </a:cubicBezTo>
                  <a:cubicBezTo>
                    <a:pt x="265" y="296"/>
                    <a:pt x="243" y="289"/>
                    <a:pt x="215" y="300"/>
                  </a:cubicBezTo>
                  <a:cubicBezTo>
                    <a:pt x="190" y="317"/>
                    <a:pt x="184" y="339"/>
                    <a:pt x="195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7" name="Freeform 143"/>
            <p:cNvSpPr>
              <a:spLocks noEditPoints="1"/>
            </p:cNvSpPr>
            <p:nvPr/>
          </p:nvSpPr>
          <p:spPr>
            <a:xfrm>
              <a:off x="2043113" y="687388"/>
              <a:ext cx="115888" cy="207963"/>
            </a:xfrm>
            <a:custGeom>
              <a:avLst/>
              <a:gdLst/>
              <a:ahLst/>
              <a:cxnLst>
                <a:cxn ang="0">
                  <a:pos x="58738" y="137319"/>
                </a:cxn>
                <a:cxn ang="0">
                  <a:pos x="61119" y="115094"/>
                </a:cxn>
                <a:cxn ang="0">
                  <a:pos x="84138" y="96044"/>
                </a:cxn>
                <a:cxn ang="0">
                  <a:pos x="88107" y="93663"/>
                </a:cxn>
                <a:cxn ang="0">
                  <a:pos x="115888" y="50800"/>
                </a:cxn>
                <a:cxn ang="0">
                  <a:pos x="57150" y="0"/>
                </a:cxn>
                <a:cxn ang="0">
                  <a:pos x="0" y="42863"/>
                </a:cxn>
                <a:cxn ang="0">
                  <a:pos x="20638" y="65881"/>
                </a:cxn>
                <a:cxn ang="0">
                  <a:pos x="38894" y="46831"/>
                </a:cxn>
                <a:cxn ang="0">
                  <a:pos x="32544" y="31750"/>
                </a:cxn>
                <a:cxn ang="0">
                  <a:pos x="27781" y="22225"/>
                </a:cxn>
                <a:cxn ang="0">
                  <a:pos x="45244" y="11113"/>
                </a:cxn>
                <a:cxn ang="0">
                  <a:pos x="71438" y="49213"/>
                </a:cxn>
                <a:cxn ang="0">
                  <a:pos x="58738" y="93663"/>
                </a:cxn>
                <a:cxn ang="0">
                  <a:pos x="49213" y="124619"/>
                </a:cxn>
                <a:cxn ang="0">
                  <a:pos x="49213" y="137319"/>
                </a:cxn>
                <a:cxn ang="0">
                  <a:pos x="58738" y="137319"/>
                </a:cxn>
                <a:cxn ang="0">
                  <a:pos x="27781" y="185738"/>
                </a:cxn>
                <a:cxn ang="0">
                  <a:pos x="53975" y="207963"/>
                </a:cxn>
                <a:cxn ang="0">
                  <a:pos x="79375" y="185738"/>
                </a:cxn>
                <a:cxn ang="0">
                  <a:pos x="53975" y="159544"/>
                </a:cxn>
                <a:cxn ang="0">
                  <a:pos x="27781" y="185738"/>
                </a:cxn>
              </a:cxnLst>
              <a:pathLst>
                <a:path w="146" h="262">
                  <a:moveTo>
                    <a:pt x="74" y="173"/>
                  </a:moveTo>
                  <a:cubicBezTo>
                    <a:pt x="74" y="159"/>
                    <a:pt x="75" y="150"/>
                    <a:pt x="77" y="145"/>
                  </a:cubicBezTo>
                  <a:cubicBezTo>
                    <a:pt x="79" y="139"/>
                    <a:pt x="88" y="131"/>
                    <a:pt x="106" y="121"/>
                  </a:cubicBezTo>
                  <a:cubicBezTo>
                    <a:pt x="105" y="121"/>
                    <a:pt x="107" y="120"/>
                    <a:pt x="111" y="118"/>
                  </a:cubicBezTo>
                  <a:cubicBezTo>
                    <a:pt x="134" y="104"/>
                    <a:pt x="146" y="86"/>
                    <a:pt x="146" y="64"/>
                  </a:cubicBezTo>
                  <a:cubicBezTo>
                    <a:pt x="145" y="24"/>
                    <a:pt x="120" y="3"/>
                    <a:pt x="72" y="0"/>
                  </a:cubicBezTo>
                  <a:cubicBezTo>
                    <a:pt x="28" y="1"/>
                    <a:pt x="4" y="19"/>
                    <a:pt x="0" y="54"/>
                  </a:cubicBezTo>
                  <a:cubicBezTo>
                    <a:pt x="1" y="73"/>
                    <a:pt x="10" y="83"/>
                    <a:pt x="26" y="83"/>
                  </a:cubicBezTo>
                  <a:cubicBezTo>
                    <a:pt x="41" y="82"/>
                    <a:pt x="49" y="74"/>
                    <a:pt x="49" y="59"/>
                  </a:cubicBezTo>
                  <a:cubicBezTo>
                    <a:pt x="49" y="53"/>
                    <a:pt x="46" y="46"/>
                    <a:pt x="41" y="40"/>
                  </a:cubicBezTo>
                  <a:cubicBezTo>
                    <a:pt x="37" y="36"/>
                    <a:pt x="35" y="32"/>
                    <a:pt x="35" y="28"/>
                  </a:cubicBezTo>
                  <a:cubicBezTo>
                    <a:pt x="35" y="20"/>
                    <a:pt x="43" y="15"/>
                    <a:pt x="57" y="14"/>
                  </a:cubicBezTo>
                  <a:cubicBezTo>
                    <a:pt x="78" y="14"/>
                    <a:pt x="89" y="30"/>
                    <a:pt x="90" y="62"/>
                  </a:cubicBezTo>
                  <a:cubicBezTo>
                    <a:pt x="90" y="80"/>
                    <a:pt x="84" y="99"/>
                    <a:pt x="74" y="118"/>
                  </a:cubicBezTo>
                  <a:cubicBezTo>
                    <a:pt x="66" y="134"/>
                    <a:pt x="62" y="147"/>
                    <a:pt x="62" y="157"/>
                  </a:cubicBezTo>
                  <a:cubicBezTo>
                    <a:pt x="62" y="160"/>
                    <a:pt x="62" y="165"/>
                    <a:pt x="62" y="173"/>
                  </a:cubicBezTo>
                  <a:lnTo>
                    <a:pt x="74" y="173"/>
                  </a:lnTo>
                  <a:close/>
                  <a:moveTo>
                    <a:pt x="35" y="234"/>
                  </a:moveTo>
                  <a:cubicBezTo>
                    <a:pt x="36" y="251"/>
                    <a:pt x="47" y="261"/>
                    <a:pt x="68" y="262"/>
                  </a:cubicBezTo>
                  <a:cubicBezTo>
                    <a:pt x="88" y="261"/>
                    <a:pt x="99" y="251"/>
                    <a:pt x="100" y="234"/>
                  </a:cubicBezTo>
                  <a:cubicBezTo>
                    <a:pt x="98" y="214"/>
                    <a:pt x="87" y="203"/>
                    <a:pt x="68" y="201"/>
                  </a:cubicBezTo>
                  <a:cubicBezTo>
                    <a:pt x="48" y="203"/>
                    <a:pt x="37" y="214"/>
                    <a:pt x="35" y="2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" name="Freeform 144"/>
            <p:cNvSpPr>
              <a:spLocks noEditPoints="1"/>
            </p:cNvSpPr>
            <p:nvPr/>
          </p:nvSpPr>
          <p:spPr>
            <a:xfrm>
              <a:off x="2841625" y="1706563"/>
              <a:ext cx="146050" cy="190500"/>
            </a:xfrm>
            <a:custGeom>
              <a:avLst/>
              <a:gdLst/>
              <a:ahLst/>
              <a:cxnLst>
                <a:cxn ang="0">
                  <a:pos x="50006" y="128054"/>
                </a:cxn>
                <a:cxn ang="0">
                  <a:pos x="61119" y="110664"/>
                </a:cxn>
                <a:cxn ang="0">
                  <a:pos x="88106" y="104340"/>
                </a:cxn>
                <a:cxn ang="0">
                  <a:pos x="92075" y="104340"/>
                </a:cxn>
                <a:cxn ang="0">
                  <a:pos x="133350" y="79836"/>
                </a:cxn>
                <a:cxn ang="0">
                  <a:pos x="106363" y="14228"/>
                </a:cxn>
                <a:cxn ang="0">
                  <a:pos x="41275" y="25295"/>
                </a:cxn>
                <a:cxn ang="0">
                  <a:pos x="48419" y="53751"/>
                </a:cxn>
                <a:cxn ang="0">
                  <a:pos x="71438" y="45056"/>
                </a:cxn>
                <a:cxn ang="0">
                  <a:pos x="72231" y="30037"/>
                </a:cxn>
                <a:cxn ang="0">
                  <a:pos x="72231" y="20552"/>
                </a:cxn>
                <a:cxn ang="0">
                  <a:pos x="92075" y="18180"/>
                </a:cxn>
                <a:cxn ang="0">
                  <a:pos x="97631" y="60865"/>
                </a:cxn>
                <a:cxn ang="0">
                  <a:pos x="68263" y="92483"/>
                </a:cxn>
                <a:cxn ang="0">
                  <a:pos x="47625" y="113035"/>
                </a:cxn>
                <a:cxn ang="0">
                  <a:pos x="42069" y="124102"/>
                </a:cxn>
                <a:cxn ang="0">
                  <a:pos x="50006" y="128054"/>
                </a:cxn>
                <a:cxn ang="0">
                  <a:pos x="4763" y="154929"/>
                </a:cxn>
                <a:cxn ang="0">
                  <a:pos x="16669" y="184176"/>
                </a:cxn>
                <a:cxn ang="0">
                  <a:pos x="47625" y="176272"/>
                </a:cxn>
                <a:cxn ang="0">
                  <a:pos x="37306" y="144654"/>
                </a:cxn>
                <a:cxn ang="0">
                  <a:pos x="4763" y="154929"/>
                </a:cxn>
              </a:cxnLst>
              <a:pathLst>
                <a:path w="184" h="241">
                  <a:moveTo>
                    <a:pt x="63" y="162"/>
                  </a:moveTo>
                  <a:cubicBezTo>
                    <a:pt x="69" y="150"/>
                    <a:pt x="74" y="143"/>
                    <a:pt x="77" y="140"/>
                  </a:cubicBezTo>
                  <a:cubicBezTo>
                    <a:pt x="81" y="136"/>
                    <a:pt x="93" y="133"/>
                    <a:pt x="111" y="132"/>
                  </a:cubicBezTo>
                  <a:cubicBezTo>
                    <a:pt x="111" y="132"/>
                    <a:pt x="112" y="132"/>
                    <a:pt x="116" y="132"/>
                  </a:cubicBezTo>
                  <a:cubicBezTo>
                    <a:pt x="142" y="129"/>
                    <a:pt x="159" y="119"/>
                    <a:pt x="168" y="101"/>
                  </a:cubicBezTo>
                  <a:cubicBezTo>
                    <a:pt x="184" y="68"/>
                    <a:pt x="172" y="40"/>
                    <a:pt x="134" y="18"/>
                  </a:cubicBezTo>
                  <a:cubicBezTo>
                    <a:pt x="96" y="0"/>
                    <a:pt x="69" y="5"/>
                    <a:pt x="52" y="32"/>
                  </a:cubicBezTo>
                  <a:cubicBezTo>
                    <a:pt x="44" y="49"/>
                    <a:pt x="47" y="61"/>
                    <a:pt x="61" y="68"/>
                  </a:cubicBezTo>
                  <a:cubicBezTo>
                    <a:pt x="74" y="73"/>
                    <a:pt x="83" y="69"/>
                    <a:pt x="90" y="57"/>
                  </a:cubicBezTo>
                  <a:cubicBezTo>
                    <a:pt x="92" y="51"/>
                    <a:pt x="93" y="45"/>
                    <a:pt x="91" y="38"/>
                  </a:cubicBezTo>
                  <a:cubicBezTo>
                    <a:pt x="90" y="33"/>
                    <a:pt x="90" y="29"/>
                    <a:pt x="91" y="26"/>
                  </a:cubicBezTo>
                  <a:cubicBezTo>
                    <a:pt x="95" y="19"/>
                    <a:pt x="103" y="18"/>
                    <a:pt x="116" y="23"/>
                  </a:cubicBezTo>
                  <a:cubicBezTo>
                    <a:pt x="133" y="31"/>
                    <a:pt x="135" y="49"/>
                    <a:pt x="123" y="77"/>
                  </a:cubicBezTo>
                  <a:cubicBezTo>
                    <a:pt x="115" y="91"/>
                    <a:pt x="103" y="105"/>
                    <a:pt x="86" y="117"/>
                  </a:cubicBezTo>
                  <a:cubicBezTo>
                    <a:pt x="73" y="126"/>
                    <a:pt x="64" y="135"/>
                    <a:pt x="60" y="143"/>
                  </a:cubicBezTo>
                  <a:cubicBezTo>
                    <a:pt x="59" y="146"/>
                    <a:pt x="57" y="150"/>
                    <a:pt x="53" y="157"/>
                  </a:cubicBezTo>
                  <a:lnTo>
                    <a:pt x="63" y="162"/>
                  </a:lnTo>
                  <a:close/>
                  <a:moveTo>
                    <a:pt x="6" y="196"/>
                  </a:moveTo>
                  <a:cubicBezTo>
                    <a:pt x="0" y="211"/>
                    <a:pt x="5" y="223"/>
                    <a:pt x="21" y="233"/>
                  </a:cubicBezTo>
                  <a:cubicBezTo>
                    <a:pt x="39" y="241"/>
                    <a:pt x="52" y="237"/>
                    <a:pt x="60" y="223"/>
                  </a:cubicBezTo>
                  <a:cubicBezTo>
                    <a:pt x="67" y="206"/>
                    <a:pt x="62" y="192"/>
                    <a:pt x="47" y="183"/>
                  </a:cubicBezTo>
                  <a:cubicBezTo>
                    <a:pt x="29" y="176"/>
                    <a:pt x="16" y="181"/>
                    <a:pt x="6" y="19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Freeform 145"/>
            <p:cNvSpPr>
              <a:spLocks noEditPoints="1"/>
            </p:cNvSpPr>
            <p:nvPr/>
          </p:nvSpPr>
          <p:spPr>
            <a:xfrm>
              <a:off x="1368425" y="522288"/>
              <a:ext cx="123825" cy="219075"/>
            </a:xfrm>
            <a:custGeom>
              <a:avLst/>
              <a:gdLst/>
              <a:ahLst/>
              <a:cxnLst>
                <a:cxn ang="0">
                  <a:pos x="79154" y="143941"/>
                </a:cxn>
                <a:cxn ang="0">
                  <a:pos x="76803" y="121005"/>
                </a:cxn>
                <a:cxn ang="0">
                  <a:pos x="97179" y="97279"/>
                </a:cxn>
                <a:cxn ang="0">
                  <a:pos x="100314" y="94115"/>
                </a:cxn>
                <a:cxn ang="0">
                  <a:pos x="120690" y="45080"/>
                </a:cxn>
                <a:cxn ang="0">
                  <a:pos x="51724" y="4745"/>
                </a:cxn>
                <a:cxn ang="0">
                  <a:pos x="1567" y="59316"/>
                </a:cxn>
                <a:cxn ang="0">
                  <a:pos x="27430" y="78298"/>
                </a:cxn>
                <a:cxn ang="0">
                  <a:pos x="41536" y="56153"/>
                </a:cxn>
                <a:cxn ang="0">
                  <a:pos x="32916" y="41917"/>
                </a:cxn>
                <a:cxn ang="0">
                  <a:pos x="26646" y="33217"/>
                </a:cxn>
                <a:cxn ang="0">
                  <a:pos x="42320" y="18190"/>
                </a:cxn>
                <a:cxn ang="0">
                  <a:pos x="75235" y="52198"/>
                </a:cxn>
                <a:cxn ang="0">
                  <a:pos x="70533" y="100442"/>
                </a:cxn>
                <a:cxn ang="0">
                  <a:pos x="67398" y="132869"/>
                </a:cxn>
                <a:cxn ang="0">
                  <a:pos x="69750" y="146314"/>
                </a:cxn>
                <a:cxn ang="0">
                  <a:pos x="79154" y="143941"/>
                </a:cxn>
                <a:cxn ang="0">
                  <a:pos x="57210" y="198512"/>
                </a:cxn>
                <a:cxn ang="0">
                  <a:pos x="87775" y="216702"/>
                </a:cxn>
                <a:cxn ang="0">
                  <a:pos x="108935" y="189021"/>
                </a:cxn>
                <a:cxn ang="0">
                  <a:pos x="78370" y="167668"/>
                </a:cxn>
                <a:cxn ang="0">
                  <a:pos x="57210" y="198512"/>
                </a:cxn>
              </a:cxnLst>
              <a:pathLst>
                <a:path w="158" h="277">
                  <a:moveTo>
                    <a:pt x="101" y="182"/>
                  </a:moveTo>
                  <a:cubicBezTo>
                    <a:pt x="98" y="168"/>
                    <a:pt x="97" y="159"/>
                    <a:pt x="98" y="153"/>
                  </a:cubicBezTo>
                  <a:cubicBezTo>
                    <a:pt x="99" y="147"/>
                    <a:pt x="108" y="137"/>
                    <a:pt x="124" y="123"/>
                  </a:cubicBezTo>
                  <a:cubicBezTo>
                    <a:pt x="123" y="124"/>
                    <a:pt x="124" y="122"/>
                    <a:pt x="128" y="119"/>
                  </a:cubicBezTo>
                  <a:cubicBezTo>
                    <a:pt x="149" y="100"/>
                    <a:pt x="158" y="79"/>
                    <a:pt x="154" y="57"/>
                  </a:cubicBezTo>
                  <a:cubicBezTo>
                    <a:pt x="145" y="17"/>
                    <a:pt x="116" y="0"/>
                    <a:pt x="66" y="6"/>
                  </a:cubicBezTo>
                  <a:cubicBezTo>
                    <a:pt x="21" y="16"/>
                    <a:pt x="0" y="39"/>
                    <a:pt x="2" y="75"/>
                  </a:cubicBezTo>
                  <a:cubicBezTo>
                    <a:pt x="7" y="94"/>
                    <a:pt x="18" y="103"/>
                    <a:pt x="35" y="99"/>
                  </a:cubicBezTo>
                  <a:cubicBezTo>
                    <a:pt x="50" y="96"/>
                    <a:pt x="56" y="86"/>
                    <a:pt x="53" y="71"/>
                  </a:cubicBezTo>
                  <a:cubicBezTo>
                    <a:pt x="52" y="64"/>
                    <a:pt x="48" y="58"/>
                    <a:pt x="42" y="53"/>
                  </a:cubicBezTo>
                  <a:cubicBezTo>
                    <a:pt x="37" y="50"/>
                    <a:pt x="35" y="46"/>
                    <a:pt x="34" y="42"/>
                  </a:cubicBezTo>
                  <a:cubicBezTo>
                    <a:pt x="32" y="33"/>
                    <a:pt x="39" y="27"/>
                    <a:pt x="54" y="23"/>
                  </a:cubicBezTo>
                  <a:cubicBezTo>
                    <a:pt x="75" y="19"/>
                    <a:pt x="89" y="33"/>
                    <a:pt x="96" y="66"/>
                  </a:cubicBezTo>
                  <a:cubicBezTo>
                    <a:pt x="99" y="84"/>
                    <a:pt x="97" y="104"/>
                    <a:pt x="90" y="127"/>
                  </a:cubicBezTo>
                  <a:cubicBezTo>
                    <a:pt x="85" y="144"/>
                    <a:pt x="84" y="158"/>
                    <a:pt x="86" y="168"/>
                  </a:cubicBezTo>
                  <a:cubicBezTo>
                    <a:pt x="86" y="171"/>
                    <a:pt x="87" y="177"/>
                    <a:pt x="89" y="185"/>
                  </a:cubicBezTo>
                  <a:lnTo>
                    <a:pt x="101" y="182"/>
                  </a:lnTo>
                  <a:close/>
                  <a:moveTo>
                    <a:pt x="73" y="251"/>
                  </a:moveTo>
                  <a:cubicBezTo>
                    <a:pt x="78" y="269"/>
                    <a:pt x="91" y="277"/>
                    <a:pt x="112" y="274"/>
                  </a:cubicBezTo>
                  <a:cubicBezTo>
                    <a:pt x="133" y="269"/>
                    <a:pt x="142" y="257"/>
                    <a:pt x="139" y="239"/>
                  </a:cubicBezTo>
                  <a:cubicBezTo>
                    <a:pt x="134" y="219"/>
                    <a:pt x="121" y="210"/>
                    <a:pt x="100" y="212"/>
                  </a:cubicBezTo>
                  <a:cubicBezTo>
                    <a:pt x="80" y="218"/>
                    <a:pt x="71" y="231"/>
                    <a:pt x="73" y="25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Freeform 146"/>
            <p:cNvSpPr>
              <a:spLocks noEditPoints="1"/>
            </p:cNvSpPr>
            <p:nvPr/>
          </p:nvSpPr>
          <p:spPr>
            <a:xfrm>
              <a:off x="2278063" y="760413"/>
              <a:ext cx="339725" cy="306388"/>
            </a:xfrm>
            <a:custGeom>
              <a:avLst/>
              <a:gdLst/>
              <a:ahLst/>
              <a:cxnLst>
                <a:cxn ang="0">
                  <a:pos x="117174" y="210050"/>
                </a:cxn>
                <a:cxn ang="0">
                  <a:pos x="149416" y="188729"/>
                </a:cxn>
                <a:cxn ang="0">
                  <a:pos x="200532" y="199784"/>
                </a:cxn>
                <a:cxn ang="0">
                  <a:pos x="207610" y="201363"/>
                </a:cxn>
                <a:cxn ang="0">
                  <a:pos x="297259" y="191887"/>
                </a:cxn>
                <a:cxn ang="0">
                  <a:pos x="300405" y="56856"/>
                </a:cxn>
                <a:cxn ang="0">
                  <a:pos x="180086" y="26059"/>
                </a:cxn>
                <a:cxn ang="0">
                  <a:pos x="172222" y="80545"/>
                </a:cxn>
                <a:cxn ang="0">
                  <a:pos x="216260" y="82914"/>
                </a:cxn>
                <a:cxn ang="0">
                  <a:pos x="230415" y="58435"/>
                </a:cxn>
                <a:cxn ang="0">
                  <a:pos x="238279" y="41852"/>
                </a:cxn>
                <a:cxn ang="0">
                  <a:pos x="273667" y="52907"/>
                </a:cxn>
                <a:cxn ang="0">
                  <a:pos x="249289" y="130294"/>
                </a:cxn>
                <a:cxn ang="0">
                  <a:pos x="175367" y="161880"/>
                </a:cxn>
                <a:cxn ang="0">
                  <a:pos x="124251" y="183201"/>
                </a:cxn>
                <a:cxn ang="0">
                  <a:pos x="106950" y="197415"/>
                </a:cxn>
                <a:cxn ang="0">
                  <a:pos x="117174" y="210050"/>
                </a:cxn>
                <a:cxn ang="0">
                  <a:pos x="18874" y="221894"/>
                </a:cxn>
                <a:cxn ang="0">
                  <a:pos x="17301" y="281909"/>
                </a:cxn>
                <a:cxn ang="0">
                  <a:pos x="75494" y="291384"/>
                </a:cxn>
                <a:cxn ang="0">
                  <a:pos x="81786" y="228212"/>
                </a:cxn>
                <a:cxn ang="0">
                  <a:pos x="18874" y="221894"/>
                </a:cxn>
              </a:cxnLst>
              <a:pathLst>
                <a:path w="432" h="388">
                  <a:moveTo>
                    <a:pt x="149" y="266"/>
                  </a:moveTo>
                  <a:cubicBezTo>
                    <a:pt x="167" y="251"/>
                    <a:pt x="181" y="242"/>
                    <a:pt x="190" y="239"/>
                  </a:cubicBezTo>
                  <a:cubicBezTo>
                    <a:pt x="200" y="235"/>
                    <a:pt x="222" y="240"/>
                    <a:pt x="255" y="253"/>
                  </a:cubicBezTo>
                  <a:cubicBezTo>
                    <a:pt x="254" y="251"/>
                    <a:pt x="257" y="252"/>
                    <a:pt x="264" y="255"/>
                  </a:cubicBezTo>
                  <a:cubicBezTo>
                    <a:pt x="310" y="271"/>
                    <a:pt x="348" y="267"/>
                    <a:pt x="378" y="243"/>
                  </a:cubicBezTo>
                  <a:cubicBezTo>
                    <a:pt x="430" y="198"/>
                    <a:pt x="432" y="141"/>
                    <a:pt x="382" y="72"/>
                  </a:cubicBezTo>
                  <a:cubicBezTo>
                    <a:pt x="331" y="13"/>
                    <a:pt x="281" y="0"/>
                    <a:pt x="229" y="33"/>
                  </a:cubicBezTo>
                  <a:cubicBezTo>
                    <a:pt x="204" y="56"/>
                    <a:pt x="200" y="79"/>
                    <a:pt x="219" y="102"/>
                  </a:cubicBezTo>
                  <a:cubicBezTo>
                    <a:pt x="236" y="121"/>
                    <a:pt x="255" y="122"/>
                    <a:pt x="275" y="105"/>
                  </a:cubicBezTo>
                  <a:cubicBezTo>
                    <a:pt x="285" y="98"/>
                    <a:pt x="291" y="87"/>
                    <a:pt x="293" y="74"/>
                  </a:cubicBezTo>
                  <a:cubicBezTo>
                    <a:pt x="294" y="64"/>
                    <a:pt x="297" y="57"/>
                    <a:pt x="303" y="53"/>
                  </a:cubicBezTo>
                  <a:cubicBezTo>
                    <a:pt x="315" y="43"/>
                    <a:pt x="330" y="48"/>
                    <a:pt x="348" y="67"/>
                  </a:cubicBezTo>
                  <a:cubicBezTo>
                    <a:pt x="371" y="95"/>
                    <a:pt x="361" y="128"/>
                    <a:pt x="317" y="165"/>
                  </a:cubicBezTo>
                  <a:cubicBezTo>
                    <a:pt x="293" y="185"/>
                    <a:pt x="262" y="198"/>
                    <a:pt x="223" y="205"/>
                  </a:cubicBezTo>
                  <a:cubicBezTo>
                    <a:pt x="193" y="212"/>
                    <a:pt x="171" y="221"/>
                    <a:pt x="158" y="232"/>
                  </a:cubicBezTo>
                  <a:cubicBezTo>
                    <a:pt x="154" y="235"/>
                    <a:pt x="146" y="241"/>
                    <a:pt x="136" y="250"/>
                  </a:cubicBezTo>
                  <a:lnTo>
                    <a:pt x="149" y="266"/>
                  </a:lnTo>
                  <a:close/>
                  <a:moveTo>
                    <a:pt x="24" y="281"/>
                  </a:moveTo>
                  <a:cubicBezTo>
                    <a:pt x="1" y="302"/>
                    <a:pt x="0" y="327"/>
                    <a:pt x="22" y="357"/>
                  </a:cubicBezTo>
                  <a:cubicBezTo>
                    <a:pt x="46" y="384"/>
                    <a:pt x="71" y="388"/>
                    <a:pt x="96" y="369"/>
                  </a:cubicBezTo>
                  <a:cubicBezTo>
                    <a:pt x="120" y="345"/>
                    <a:pt x="123" y="318"/>
                    <a:pt x="104" y="289"/>
                  </a:cubicBezTo>
                  <a:cubicBezTo>
                    <a:pt x="79" y="265"/>
                    <a:pt x="53" y="262"/>
                    <a:pt x="24" y="281"/>
                  </a:cubicBez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Freeform 147"/>
            <p:cNvSpPr>
              <a:spLocks noEditPoints="1"/>
            </p:cNvSpPr>
            <p:nvPr/>
          </p:nvSpPr>
          <p:spPr>
            <a:xfrm>
              <a:off x="2638425" y="687388"/>
              <a:ext cx="277813" cy="388938"/>
            </a:xfrm>
            <a:custGeom>
              <a:avLst/>
              <a:gdLst/>
              <a:ahLst/>
              <a:cxnLst>
                <a:cxn ang="0">
                  <a:pos x="95228" y="260344"/>
                </a:cxn>
                <a:cxn ang="0">
                  <a:pos x="115690" y="224054"/>
                </a:cxn>
                <a:cxn ang="0">
                  <a:pos x="169206" y="209064"/>
                </a:cxn>
                <a:cxn ang="0">
                  <a:pos x="177076" y="207486"/>
                </a:cxn>
                <a:cxn ang="0">
                  <a:pos x="256564" y="153051"/>
                </a:cxn>
                <a:cxn ang="0">
                  <a:pos x="192029" y="23668"/>
                </a:cxn>
                <a:cxn ang="0">
                  <a:pos x="62960" y="55224"/>
                </a:cxn>
                <a:cxn ang="0">
                  <a:pos x="82636" y="110449"/>
                </a:cxn>
                <a:cxn ang="0">
                  <a:pos x="125921" y="90726"/>
                </a:cxn>
                <a:cxn ang="0">
                  <a:pos x="127495" y="60747"/>
                </a:cxn>
                <a:cxn ang="0">
                  <a:pos x="125921" y="41024"/>
                </a:cxn>
                <a:cxn ang="0">
                  <a:pos x="164484" y="33135"/>
                </a:cxn>
                <a:cxn ang="0">
                  <a:pos x="181011" y="118338"/>
                </a:cxn>
                <a:cxn ang="0">
                  <a:pos x="126708" y="186185"/>
                </a:cxn>
                <a:cxn ang="0">
                  <a:pos x="88932" y="231943"/>
                </a:cxn>
                <a:cxn ang="0">
                  <a:pos x="79488" y="254033"/>
                </a:cxn>
                <a:cxn ang="0">
                  <a:pos x="95228" y="260344"/>
                </a:cxn>
                <a:cxn ang="0">
                  <a:pos x="8657" y="321091"/>
                </a:cxn>
                <a:cxn ang="0">
                  <a:pos x="36989" y="378682"/>
                </a:cxn>
                <a:cxn ang="0">
                  <a:pos x="96802" y="358959"/>
                </a:cxn>
                <a:cxn ang="0">
                  <a:pos x="71618" y="295845"/>
                </a:cxn>
                <a:cxn ang="0">
                  <a:pos x="8657" y="321091"/>
                </a:cxn>
              </a:cxnLst>
              <a:pathLst>
                <a:path w="353" h="493">
                  <a:moveTo>
                    <a:pt x="121" y="330"/>
                  </a:moveTo>
                  <a:cubicBezTo>
                    <a:pt x="131" y="306"/>
                    <a:pt x="140" y="291"/>
                    <a:pt x="147" y="284"/>
                  </a:cubicBezTo>
                  <a:cubicBezTo>
                    <a:pt x="155" y="275"/>
                    <a:pt x="177" y="269"/>
                    <a:pt x="215" y="265"/>
                  </a:cubicBezTo>
                  <a:cubicBezTo>
                    <a:pt x="213" y="264"/>
                    <a:pt x="217" y="263"/>
                    <a:pt x="225" y="263"/>
                  </a:cubicBezTo>
                  <a:cubicBezTo>
                    <a:pt x="276" y="254"/>
                    <a:pt x="310" y="231"/>
                    <a:pt x="326" y="194"/>
                  </a:cubicBezTo>
                  <a:cubicBezTo>
                    <a:pt x="353" y="125"/>
                    <a:pt x="326" y="70"/>
                    <a:pt x="244" y="30"/>
                  </a:cubicBezTo>
                  <a:cubicBezTo>
                    <a:pt x="167" y="0"/>
                    <a:pt x="112" y="13"/>
                    <a:pt x="80" y="70"/>
                  </a:cubicBezTo>
                  <a:cubicBezTo>
                    <a:pt x="68" y="104"/>
                    <a:pt x="76" y="128"/>
                    <a:pt x="105" y="140"/>
                  </a:cubicBezTo>
                  <a:cubicBezTo>
                    <a:pt x="131" y="149"/>
                    <a:pt x="150" y="141"/>
                    <a:pt x="160" y="115"/>
                  </a:cubicBezTo>
                  <a:cubicBezTo>
                    <a:pt x="165" y="103"/>
                    <a:pt x="166" y="90"/>
                    <a:pt x="162" y="77"/>
                  </a:cubicBezTo>
                  <a:cubicBezTo>
                    <a:pt x="158" y="67"/>
                    <a:pt x="157" y="59"/>
                    <a:pt x="160" y="52"/>
                  </a:cubicBezTo>
                  <a:cubicBezTo>
                    <a:pt x="166" y="37"/>
                    <a:pt x="183" y="33"/>
                    <a:pt x="209" y="42"/>
                  </a:cubicBezTo>
                  <a:cubicBezTo>
                    <a:pt x="245" y="57"/>
                    <a:pt x="252" y="93"/>
                    <a:pt x="230" y="150"/>
                  </a:cubicBezTo>
                  <a:cubicBezTo>
                    <a:pt x="217" y="181"/>
                    <a:pt x="194" y="209"/>
                    <a:pt x="161" y="236"/>
                  </a:cubicBezTo>
                  <a:cubicBezTo>
                    <a:pt x="136" y="257"/>
                    <a:pt x="120" y="277"/>
                    <a:pt x="113" y="294"/>
                  </a:cubicBezTo>
                  <a:cubicBezTo>
                    <a:pt x="110" y="299"/>
                    <a:pt x="107" y="308"/>
                    <a:pt x="101" y="322"/>
                  </a:cubicBezTo>
                  <a:lnTo>
                    <a:pt x="121" y="330"/>
                  </a:lnTo>
                  <a:close/>
                  <a:moveTo>
                    <a:pt x="11" y="407"/>
                  </a:moveTo>
                  <a:cubicBezTo>
                    <a:pt x="0" y="439"/>
                    <a:pt x="12" y="463"/>
                    <a:pt x="47" y="480"/>
                  </a:cubicBezTo>
                  <a:cubicBezTo>
                    <a:pt x="83" y="493"/>
                    <a:pt x="109" y="485"/>
                    <a:pt x="123" y="455"/>
                  </a:cubicBezTo>
                  <a:cubicBezTo>
                    <a:pt x="134" y="419"/>
                    <a:pt x="123" y="392"/>
                    <a:pt x="91" y="375"/>
                  </a:cubicBezTo>
                  <a:cubicBezTo>
                    <a:pt x="55" y="364"/>
                    <a:pt x="28" y="375"/>
                    <a:pt x="11" y="40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2" name="Freeform 148"/>
            <p:cNvSpPr>
              <a:spLocks noEditPoints="1"/>
            </p:cNvSpPr>
            <p:nvPr/>
          </p:nvSpPr>
          <p:spPr>
            <a:xfrm>
              <a:off x="1497013" y="441325"/>
              <a:ext cx="284163" cy="376238"/>
            </a:xfrm>
            <a:custGeom>
              <a:avLst/>
              <a:gdLst/>
              <a:ahLst/>
              <a:cxnLst>
                <a:cxn ang="0">
                  <a:pos x="196789" y="247400"/>
                </a:cxn>
                <a:cxn ang="0">
                  <a:pos x="180259" y="209460"/>
                </a:cxn>
                <a:cxn ang="0">
                  <a:pos x="200725" y="158874"/>
                </a:cxn>
                <a:cxn ang="0">
                  <a:pos x="203873" y="151760"/>
                </a:cxn>
                <a:cxn ang="0">
                  <a:pos x="210170" y="57700"/>
                </a:cxn>
                <a:cxn ang="0">
                  <a:pos x="72418" y="30826"/>
                </a:cxn>
                <a:cxn ang="0">
                  <a:pos x="18892" y="149389"/>
                </a:cxn>
                <a:cxn ang="0">
                  <a:pos x="73205" y="167568"/>
                </a:cxn>
                <a:cxn ang="0">
                  <a:pos x="84226" y="121724"/>
                </a:cxn>
                <a:cxn ang="0">
                  <a:pos x="61398" y="102754"/>
                </a:cxn>
                <a:cxn ang="0">
                  <a:pos x="45655" y="92479"/>
                </a:cxn>
                <a:cxn ang="0">
                  <a:pos x="62972" y="57700"/>
                </a:cxn>
                <a:cxn ang="0">
                  <a:pos x="138539" y="96431"/>
                </a:cxn>
                <a:cxn ang="0">
                  <a:pos x="158218" y="178634"/>
                </a:cxn>
                <a:cxn ang="0">
                  <a:pos x="170026" y="234754"/>
                </a:cxn>
                <a:cxn ang="0">
                  <a:pos x="181833" y="255304"/>
                </a:cxn>
                <a:cxn ang="0">
                  <a:pos x="196789" y="247400"/>
                </a:cxn>
                <a:cxn ang="0">
                  <a:pos x="191279" y="350945"/>
                </a:cxn>
                <a:cxn ang="0">
                  <a:pos x="251890" y="362801"/>
                </a:cxn>
                <a:cxn ang="0">
                  <a:pos x="273143" y="304310"/>
                </a:cxn>
                <a:cxn ang="0">
                  <a:pos x="209383" y="286921"/>
                </a:cxn>
                <a:cxn ang="0">
                  <a:pos x="191279" y="350945"/>
                </a:cxn>
              </a:cxnLst>
              <a:pathLst>
                <a:path w="361" h="476">
                  <a:moveTo>
                    <a:pt x="250" y="313"/>
                  </a:moveTo>
                  <a:cubicBezTo>
                    <a:pt x="237" y="291"/>
                    <a:pt x="231" y="275"/>
                    <a:pt x="229" y="265"/>
                  </a:cubicBezTo>
                  <a:cubicBezTo>
                    <a:pt x="227" y="254"/>
                    <a:pt x="236" y="233"/>
                    <a:pt x="255" y="201"/>
                  </a:cubicBezTo>
                  <a:cubicBezTo>
                    <a:pt x="253" y="202"/>
                    <a:pt x="255" y="199"/>
                    <a:pt x="259" y="192"/>
                  </a:cubicBezTo>
                  <a:cubicBezTo>
                    <a:pt x="284" y="148"/>
                    <a:pt x="286" y="108"/>
                    <a:pt x="267" y="73"/>
                  </a:cubicBezTo>
                  <a:cubicBezTo>
                    <a:pt x="229" y="12"/>
                    <a:pt x="171" y="0"/>
                    <a:pt x="92" y="39"/>
                  </a:cubicBezTo>
                  <a:cubicBezTo>
                    <a:pt x="22" y="80"/>
                    <a:pt x="0" y="130"/>
                    <a:pt x="24" y="189"/>
                  </a:cubicBezTo>
                  <a:cubicBezTo>
                    <a:pt x="44" y="219"/>
                    <a:pt x="67" y="227"/>
                    <a:pt x="93" y="212"/>
                  </a:cubicBezTo>
                  <a:cubicBezTo>
                    <a:pt x="116" y="197"/>
                    <a:pt x="121" y="178"/>
                    <a:pt x="107" y="154"/>
                  </a:cubicBezTo>
                  <a:cubicBezTo>
                    <a:pt x="101" y="143"/>
                    <a:pt x="91" y="135"/>
                    <a:pt x="78" y="130"/>
                  </a:cubicBezTo>
                  <a:cubicBezTo>
                    <a:pt x="68" y="128"/>
                    <a:pt x="62" y="123"/>
                    <a:pt x="58" y="117"/>
                  </a:cubicBezTo>
                  <a:cubicBezTo>
                    <a:pt x="50" y="103"/>
                    <a:pt x="57" y="88"/>
                    <a:pt x="80" y="73"/>
                  </a:cubicBezTo>
                  <a:cubicBezTo>
                    <a:pt x="113" y="55"/>
                    <a:pt x="145" y="71"/>
                    <a:pt x="176" y="122"/>
                  </a:cubicBezTo>
                  <a:cubicBezTo>
                    <a:pt x="192" y="150"/>
                    <a:pt x="200" y="185"/>
                    <a:pt x="201" y="226"/>
                  </a:cubicBezTo>
                  <a:cubicBezTo>
                    <a:pt x="202" y="258"/>
                    <a:pt x="208" y="282"/>
                    <a:pt x="216" y="297"/>
                  </a:cubicBezTo>
                  <a:cubicBezTo>
                    <a:pt x="219" y="302"/>
                    <a:pt x="224" y="311"/>
                    <a:pt x="231" y="323"/>
                  </a:cubicBezTo>
                  <a:lnTo>
                    <a:pt x="250" y="313"/>
                  </a:lnTo>
                  <a:close/>
                  <a:moveTo>
                    <a:pt x="243" y="444"/>
                  </a:moveTo>
                  <a:cubicBezTo>
                    <a:pt x="261" y="471"/>
                    <a:pt x="287" y="476"/>
                    <a:pt x="320" y="459"/>
                  </a:cubicBezTo>
                  <a:cubicBezTo>
                    <a:pt x="353" y="439"/>
                    <a:pt x="361" y="414"/>
                    <a:pt x="347" y="385"/>
                  </a:cubicBezTo>
                  <a:cubicBezTo>
                    <a:pt x="326" y="356"/>
                    <a:pt x="299" y="348"/>
                    <a:pt x="266" y="363"/>
                  </a:cubicBezTo>
                  <a:cubicBezTo>
                    <a:pt x="236" y="384"/>
                    <a:pt x="229" y="411"/>
                    <a:pt x="243" y="444"/>
                  </a:cubicBez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3" name="Freeform 149"/>
            <p:cNvSpPr>
              <a:spLocks noEditPoints="1"/>
            </p:cNvSpPr>
            <p:nvPr/>
          </p:nvSpPr>
          <p:spPr>
            <a:xfrm>
              <a:off x="1816100" y="31750"/>
              <a:ext cx="182563" cy="187325"/>
            </a:xfrm>
            <a:custGeom>
              <a:avLst/>
              <a:gdLst/>
              <a:ahLst/>
              <a:cxnLst>
                <a:cxn ang="0">
                  <a:pos x="57693" y="64294"/>
                </a:cxn>
                <a:cxn ang="0">
                  <a:pos x="71919" y="81756"/>
                </a:cxn>
                <a:cxn ang="0">
                  <a:pos x="68757" y="111919"/>
                </a:cxn>
                <a:cxn ang="0">
                  <a:pos x="67967" y="115888"/>
                </a:cxn>
                <a:cxn ang="0">
                  <a:pos x="79032" y="165894"/>
                </a:cxn>
                <a:cxn ang="0">
                  <a:pos x="154902" y="160338"/>
                </a:cxn>
                <a:cxn ang="0">
                  <a:pos x="165966" y="89694"/>
                </a:cxn>
                <a:cxn ang="0">
                  <a:pos x="134354" y="88106"/>
                </a:cxn>
                <a:cxn ang="0">
                  <a:pos x="135144" y="113506"/>
                </a:cxn>
                <a:cxn ang="0">
                  <a:pos x="150160" y="120650"/>
                </a:cxn>
                <a:cxn ang="0">
                  <a:pos x="160434" y="123825"/>
                </a:cxn>
                <a:cxn ang="0">
                  <a:pos x="155692" y="144463"/>
                </a:cxn>
                <a:cxn ang="0">
                  <a:pos x="110644" y="135731"/>
                </a:cxn>
                <a:cxn ang="0">
                  <a:pos x="88515" y="95250"/>
                </a:cxn>
                <a:cxn ang="0">
                  <a:pos x="73499" y="66675"/>
                </a:cxn>
                <a:cxn ang="0">
                  <a:pos x="64016" y="57944"/>
                </a:cxn>
                <a:cxn ang="0">
                  <a:pos x="57693" y="64294"/>
                </a:cxn>
                <a:cxn ang="0">
                  <a:pos x="45048" y="9525"/>
                </a:cxn>
                <a:cxn ang="0">
                  <a:pos x="11855" y="11906"/>
                </a:cxn>
                <a:cxn ang="0">
                  <a:pos x="9484" y="46038"/>
                </a:cxn>
                <a:cxn ang="0">
                  <a:pos x="45048" y="45244"/>
                </a:cxn>
                <a:cxn ang="0">
                  <a:pos x="45048" y="9525"/>
                </a:cxn>
              </a:cxnLst>
              <a:pathLst>
                <a:path w="231" h="236">
                  <a:moveTo>
                    <a:pt x="73" y="81"/>
                  </a:moveTo>
                  <a:cubicBezTo>
                    <a:pt x="83" y="91"/>
                    <a:pt x="89" y="98"/>
                    <a:pt x="91" y="103"/>
                  </a:cubicBezTo>
                  <a:cubicBezTo>
                    <a:pt x="94" y="109"/>
                    <a:pt x="92" y="121"/>
                    <a:pt x="87" y="141"/>
                  </a:cubicBezTo>
                  <a:cubicBezTo>
                    <a:pt x="88" y="140"/>
                    <a:pt x="87" y="142"/>
                    <a:pt x="86" y="146"/>
                  </a:cubicBezTo>
                  <a:cubicBezTo>
                    <a:pt x="80" y="173"/>
                    <a:pt x="84" y="194"/>
                    <a:pt x="100" y="209"/>
                  </a:cubicBezTo>
                  <a:cubicBezTo>
                    <a:pt x="128" y="236"/>
                    <a:pt x="160" y="234"/>
                    <a:pt x="196" y="202"/>
                  </a:cubicBezTo>
                  <a:cubicBezTo>
                    <a:pt x="227" y="170"/>
                    <a:pt x="231" y="140"/>
                    <a:pt x="210" y="113"/>
                  </a:cubicBezTo>
                  <a:cubicBezTo>
                    <a:pt x="195" y="100"/>
                    <a:pt x="182" y="99"/>
                    <a:pt x="170" y="111"/>
                  </a:cubicBezTo>
                  <a:cubicBezTo>
                    <a:pt x="160" y="122"/>
                    <a:pt x="161" y="133"/>
                    <a:pt x="171" y="143"/>
                  </a:cubicBezTo>
                  <a:cubicBezTo>
                    <a:pt x="176" y="148"/>
                    <a:pt x="182" y="151"/>
                    <a:pt x="190" y="152"/>
                  </a:cubicBezTo>
                  <a:cubicBezTo>
                    <a:pt x="196" y="152"/>
                    <a:pt x="200" y="153"/>
                    <a:pt x="203" y="156"/>
                  </a:cubicBezTo>
                  <a:cubicBezTo>
                    <a:pt x="209" y="162"/>
                    <a:pt x="207" y="171"/>
                    <a:pt x="197" y="182"/>
                  </a:cubicBezTo>
                  <a:cubicBezTo>
                    <a:pt x="183" y="196"/>
                    <a:pt x="164" y="193"/>
                    <a:pt x="140" y="171"/>
                  </a:cubicBezTo>
                  <a:cubicBezTo>
                    <a:pt x="128" y="158"/>
                    <a:pt x="118" y="141"/>
                    <a:pt x="112" y="120"/>
                  </a:cubicBezTo>
                  <a:cubicBezTo>
                    <a:pt x="106" y="103"/>
                    <a:pt x="100" y="91"/>
                    <a:pt x="93" y="84"/>
                  </a:cubicBezTo>
                  <a:cubicBezTo>
                    <a:pt x="91" y="82"/>
                    <a:pt x="87" y="79"/>
                    <a:pt x="81" y="73"/>
                  </a:cubicBezTo>
                  <a:lnTo>
                    <a:pt x="73" y="81"/>
                  </a:lnTo>
                  <a:close/>
                  <a:moveTo>
                    <a:pt x="57" y="12"/>
                  </a:moveTo>
                  <a:cubicBezTo>
                    <a:pt x="44" y="0"/>
                    <a:pt x="30" y="1"/>
                    <a:pt x="15" y="15"/>
                  </a:cubicBezTo>
                  <a:cubicBezTo>
                    <a:pt x="1" y="30"/>
                    <a:pt x="0" y="45"/>
                    <a:pt x="12" y="58"/>
                  </a:cubicBezTo>
                  <a:cubicBezTo>
                    <a:pt x="27" y="70"/>
                    <a:pt x="42" y="70"/>
                    <a:pt x="57" y="57"/>
                  </a:cubicBezTo>
                  <a:cubicBezTo>
                    <a:pt x="70" y="42"/>
                    <a:pt x="70" y="27"/>
                    <a:pt x="57" y="1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Freeform 150"/>
            <p:cNvSpPr>
              <a:spLocks noEditPoints="1"/>
            </p:cNvSpPr>
            <p:nvPr/>
          </p:nvSpPr>
          <p:spPr>
            <a:xfrm>
              <a:off x="1738313" y="330200"/>
              <a:ext cx="374650" cy="211138"/>
            </a:xfrm>
            <a:custGeom>
              <a:avLst/>
              <a:gdLst/>
              <a:ahLst/>
              <a:cxnLst>
                <a:cxn ang="0">
                  <a:pos x="125933" y="89358"/>
                </a:cxn>
                <a:cxn ang="0">
                  <a:pos x="165287" y="97266"/>
                </a:cxn>
                <a:cxn ang="0">
                  <a:pos x="194409" y="143131"/>
                </a:cxn>
                <a:cxn ang="0">
                  <a:pos x="197557" y="149457"/>
                </a:cxn>
                <a:cxn ang="0">
                  <a:pos x="269968" y="207184"/>
                </a:cxn>
                <a:cxn ang="0">
                  <a:pos x="369928" y="111500"/>
                </a:cxn>
                <a:cxn ang="0">
                  <a:pos x="304600" y="1582"/>
                </a:cxn>
                <a:cxn ang="0">
                  <a:pos x="259736" y="34794"/>
                </a:cxn>
                <a:cxn ang="0">
                  <a:pos x="289645" y="69589"/>
                </a:cxn>
                <a:cxn ang="0">
                  <a:pos x="317980" y="62472"/>
                </a:cxn>
                <a:cxn ang="0">
                  <a:pos x="335296" y="55355"/>
                </a:cxn>
                <a:cxn ang="0">
                  <a:pos x="353399" y="88567"/>
                </a:cxn>
                <a:cxn ang="0">
                  <a:pos x="280200" y="128106"/>
                </a:cxn>
                <a:cxn ang="0">
                  <a:pos x="203067" y="97266"/>
                </a:cxn>
                <a:cxn ang="0">
                  <a:pos x="150332" y="75124"/>
                </a:cxn>
                <a:cxn ang="0">
                  <a:pos x="127507" y="72752"/>
                </a:cxn>
                <a:cxn ang="0">
                  <a:pos x="125933" y="89358"/>
                </a:cxn>
                <a:cxn ang="0">
                  <a:pos x="45651" y="26096"/>
                </a:cxn>
                <a:cxn ang="0">
                  <a:pos x="1574" y="68798"/>
                </a:cxn>
                <a:cxn ang="0">
                  <a:pos x="36993" y="118617"/>
                </a:cxn>
                <a:cxn ang="0">
                  <a:pos x="87366" y="77496"/>
                </a:cxn>
                <a:cxn ang="0">
                  <a:pos x="45651" y="26096"/>
                </a:cxn>
              </a:cxnLst>
              <a:pathLst>
                <a:path w="476" h="267">
                  <a:moveTo>
                    <a:pt x="160" y="113"/>
                  </a:moveTo>
                  <a:cubicBezTo>
                    <a:pt x="185" y="115"/>
                    <a:pt x="201" y="119"/>
                    <a:pt x="210" y="123"/>
                  </a:cubicBezTo>
                  <a:cubicBezTo>
                    <a:pt x="220" y="128"/>
                    <a:pt x="232" y="147"/>
                    <a:pt x="247" y="181"/>
                  </a:cubicBezTo>
                  <a:cubicBezTo>
                    <a:pt x="247" y="179"/>
                    <a:pt x="248" y="182"/>
                    <a:pt x="251" y="189"/>
                  </a:cubicBezTo>
                  <a:cubicBezTo>
                    <a:pt x="273" y="234"/>
                    <a:pt x="304" y="258"/>
                    <a:pt x="343" y="262"/>
                  </a:cubicBezTo>
                  <a:cubicBezTo>
                    <a:pt x="414" y="267"/>
                    <a:pt x="456" y="227"/>
                    <a:pt x="470" y="141"/>
                  </a:cubicBezTo>
                  <a:cubicBezTo>
                    <a:pt x="476" y="62"/>
                    <a:pt x="449" y="15"/>
                    <a:pt x="387" y="2"/>
                  </a:cubicBezTo>
                  <a:cubicBezTo>
                    <a:pt x="352" y="0"/>
                    <a:pt x="333" y="14"/>
                    <a:pt x="330" y="44"/>
                  </a:cubicBezTo>
                  <a:cubicBezTo>
                    <a:pt x="329" y="71"/>
                    <a:pt x="342" y="86"/>
                    <a:pt x="368" y="88"/>
                  </a:cubicBezTo>
                  <a:cubicBezTo>
                    <a:pt x="381" y="90"/>
                    <a:pt x="392" y="86"/>
                    <a:pt x="404" y="79"/>
                  </a:cubicBezTo>
                  <a:cubicBezTo>
                    <a:pt x="412" y="72"/>
                    <a:pt x="419" y="69"/>
                    <a:pt x="426" y="70"/>
                  </a:cubicBezTo>
                  <a:cubicBezTo>
                    <a:pt x="442" y="72"/>
                    <a:pt x="449" y="86"/>
                    <a:pt x="449" y="112"/>
                  </a:cubicBezTo>
                  <a:cubicBezTo>
                    <a:pt x="445" y="149"/>
                    <a:pt x="414" y="166"/>
                    <a:pt x="356" y="162"/>
                  </a:cubicBezTo>
                  <a:cubicBezTo>
                    <a:pt x="324" y="159"/>
                    <a:pt x="291" y="146"/>
                    <a:pt x="258" y="123"/>
                  </a:cubicBezTo>
                  <a:cubicBezTo>
                    <a:pt x="231" y="106"/>
                    <a:pt x="209" y="97"/>
                    <a:pt x="191" y="95"/>
                  </a:cubicBezTo>
                  <a:cubicBezTo>
                    <a:pt x="186" y="94"/>
                    <a:pt x="176" y="93"/>
                    <a:pt x="162" y="92"/>
                  </a:cubicBezTo>
                  <a:lnTo>
                    <a:pt x="160" y="113"/>
                  </a:lnTo>
                  <a:close/>
                  <a:moveTo>
                    <a:pt x="58" y="33"/>
                  </a:moveTo>
                  <a:cubicBezTo>
                    <a:pt x="26" y="32"/>
                    <a:pt x="8" y="50"/>
                    <a:pt x="2" y="87"/>
                  </a:cubicBezTo>
                  <a:cubicBezTo>
                    <a:pt x="0" y="124"/>
                    <a:pt x="15" y="145"/>
                    <a:pt x="47" y="150"/>
                  </a:cubicBezTo>
                  <a:cubicBezTo>
                    <a:pt x="82" y="150"/>
                    <a:pt x="104" y="132"/>
                    <a:pt x="111" y="98"/>
                  </a:cubicBezTo>
                  <a:cubicBezTo>
                    <a:pt x="111" y="62"/>
                    <a:pt x="93" y="40"/>
                    <a:pt x="58" y="3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5" name="Freeform 151"/>
            <p:cNvSpPr>
              <a:spLocks noEditPoints="1"/>
            </p:cNvSpPr>
            <p:nvPr/>
          </p:nvSpPr>
          <p:spPr>
            <a:xfrm>
              <a:off x="1749425" y="536575"/>
              <a:ext cx="300038" cy="368300"/>
            </a:xfrm>
            <a:custGeom>
              <a:avLst/>
              <a:gdLst/>
              <a:ahLst/>
              <a:cxnLst>
                <a:cxn ang="0">
                  <a:pos x="103434" y="248168"/>
                </a:cxn>
                <a:cxn ang="0">
                  <a:pos x="127121" y="214973"/>
                </a:cxn>
                <a:cxn ang="0">
                  <a:pos x="181602" y="207070"/>
                </a:cxn>
                <a:cxn ang="0">
                  <a:pos x="188708" y="206280"/>
                </a:cxn>
                <a:cxn ang="0">
                  <a:pos x="273192" y="163601"/>
                </a:cxn>
                <a:cxn ang="0">
                  <a:pos x="226608" y="30823"/>
                </a:cxn>
                <a:cxn ang="0">
                  <a:pos x="97907" y="45050"/>
                </a:cxn>
                <a:cxn ang="0">
                  <a:pos x="109751" y="101164"/>
                </a:cxn>
                <a:cxn ang="0">
                  <a:pos x="153967" y="87728"/>
                </a:cxn>
                <a:cxn ang="0">
                  <a:pos x="158704" y="58485"/>
                </a:cxn>
                <a:cxn ang="0">
                  <a:pos x="160283" y="39517"/>
                </a:cxn>
                <a:cxn ang="0">
                  <a:pos x="198183" y="36356"/>
                </a:cxn>
                <a:cxn ang="0">
                  <a:pos x="203710" y="120923"/>
                </a:cxn>
                <a:cxn ang="0">
                  <a:pos x="142913" y="179408"/>
                </a:cxn>
                <a:cxn ang="0">
                  <a:pos x="100276" y="218925"/>
                </a:cxn>
                <a:cxn ang="0">
                  <a:pos x="88432" y="239474"/>
                </a:cxn>
                <a:cxn ang="0">
                  <a:pos x="103434" y="248168"/>
                </a:cxn>
                <a:cxn ang="0">
                  <a:pos x="11844" y="296379"/>
                </a:cxn>
                <a:cxn ang="0">
                  <a:pos x="31583" y="354864"/>
                </a:cxn>
                <a:cxn ang="0">
                  <a:pos x="93170" y="343009"/>
                </a:cxn>
                <a:cxn ang="0">
                  <a:pos x="75799" y="278991"/>
                </a:cxn>
                <a:cxn ang="0">
                  <a:pos x="11844" y="296379"/>
                </a:cxn>
              </a:cxnLst>
              <a:pathLst>
                <a:path w="380" h="466">
                  <a:moveTo>
                    <a:pt x="131" y="314"/>
                  </a:moveTo>
                  <a:cubicBezTo>
                    <a:pt x="144" y="292"/>
                    <a:pt x="154" y="278"/>
                    <a:pt x="161" y="272"/>
                  </a:cubicBezTo>
                  <a:cubicBezTo>
                    <a:pt x="170" y="265"/>
                    <a:pt x="193" y="261"/>
                    <a:pt x="230" y="262"/>
                  </a:cubicBezTo>
                  <a:cubicBezTo>
                    <a:pt x="228" y="261"/>
                    <a:pt x="232" y="261"/>
                    <a:pt x="239" y="261"/>
                  </a:cubicBezTo>
                  <a:cubicBezTo>
                    <a:pt x="290" y="260"/>
                    <a:pt x="326" y="242"/>
                    <a:pt x="346" y="207"/>
                  </a:cubicBezTo>
                  <a:cubicBezTo>
                    <a:pt x="380" y="144"/>
                    <a:pt x="361" y="88"/>
                    <a:pt x="287" y="39"/>
                  </a:cubicBezTo>
                  <a:cubicBezTo>
                    <a:pt x="216" y="0"/>
                    <a:pt x="161" y="6"/>
                    <a:pt x="124" y="57"/>
                  </a:cubicBezTo>
                  <a:cubicBezTo>
                    <a:pt x="107" y="89"/>
                    <a:pt x="112" y="113"/>
                    <a:pt x="139" y="128"/>
                  </a:cubicBezTo>
                  <a:cubicBezTo>
                    <a:pt x="163" y="140"/>
                    <a:pt x="182" y="134"/>
                    <a:pt x="195" y="111"/>
                  </a:cubicBezTo>
                  <a:cubicBezTo>
                    <a:pt x="202" y="100"/>
                    <a:pt x="204" y="88"/>
                    <a:pt x="201" y="74"/>
                  </a:cubicBezTo>
                  <a:cubicBezTo>
                    <a:pt x="199" y="64"/>
                    <a:pt x="199" y="56"/>
                    <a:pt x="203" y="50"/>
                  </a:cubicBezTo>
                  <a:cubicBezTo>
                    <a:pt x="211" y="36"/>
                    <a:pt x="227" y="34"/>
                    <a:pt x="251" y="46"/>
                  </a:cubicBezTo>
                  <a:cubicBezTo>
                    <a:pt x="284" y="65"/>
                    <a:pt x="286" y="101"/>
                    <a:pt x="258" y="153"/>
                  </a:cubicBezTo>
                  <a:cubicBezTo>
                    <a:pt x="242" y="182"/>
                    <a:pt x="216" y="206"/>
                    <a:pt x="181" y="227"/>
                  </a:cubicBezTo>
                  <a:cubicBezTo>
                    <a:pt x="154" y="245"/>
                    <a:pt x="136" y="262"/>
                    <a:pt x="127" y="277"/>
                  </a:cubicBezTo>
                  <a:cubicBezTo>
                    <a:pt x="124" y="282"/>
                    <a:pt x="119" y="291"/>
                    <a:pt x="112" y="303"/>
                  </a:cubicBezTo>
                  <a:lnTo>
                    <a:pt x="131" y="314"/>
                  </a:lnTo>
                  <a:close/>
                  <a:moveTo>
                    <a:pt x="15" y="375"/>
                  </a:moveTo>
                  <a:cubicBezTo>
                    <a:pt x="0" y="404"/>
                    <a:pt x="9" y="429"/>
                    <a:pt x="40" y="449"/>
                  </a:cubicBezTo>
                  <a:cubicBezTo>
                    <a:pt x="74" y="466"/>
                    <a:pt x="100" y="462"/>
                    <a:pt x="118" y="434"/>
                  </a:cubicBezTo>
                  <a:cubicBezTo>
                    <a:pt x="132" y="401"/>
                    <a:pt x="125" y="374"/>
                    <a:pt x="96" y="353"/>
                  </a:cubicBezTo>
                  <a:cubicBezTo>
                    <a:pt x="63" y="338"/>
                    <a:pt x="36" y="345"/>
                    <a:pt x="15" y="375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6" name="Freeform 152"/>
            <p:cNvSpPr>
              <a:spLocks noEditPoints="1"/>
            </p:cNvSpPr>
            <p:nvPr/>
          </p:nvSpPr>
          <p:spPr>
            <a:xfrm>
              <a:off x="2374900" y="385763"/>
              <a:ext cx="119063" cy="211138"/>
            </a:xfrm>
            <a:custGeom>
              <a:avLst/>
              <a:gdLst/>
              <a:ahLst/>
              <a:cxnLst>
                <a:cxn ang="0">
                  <a:pos x="72542" y="71170"/>
                </a:cxn>
                <a:cxn ang="0">
                  <a:pos x="67022" y="92521"/>
                </a:cxn>
                <a:cxn ang="0">
                  <a:pos x="41002" y="108337"/>
                </a:cxn>
                <a:cxn ang="0">
                  <a:pos x="37848" y="109918"/>
                </a:cxn>
                <a:cxn ang="0">
                  <a:pos x="3942" y="149457"/>
                </a:cxn>
                <a:cxn ang="0">
                  <a:pos x="55195" y="207184"/>
                </a:cxn>
                <a:cxn ang="0">
                  <a:pos x="117486" y="173181"/>
                </a:cxn>
                <a:cxn ang="0">
                  <a:pos x="100139" y="147085"/>
                </a:cxn>
                <a:cxn ang="0">
                  <a:pos x="80427" y="163691"/>
                </a:cxn>
                <a:cxn ang="0">
                  <a:pos x="83581" y="179507"/>
                </a:cxn>
                <a:cxn ang="0">
                  <a:pos x="87523" y="188996"/>
                </a:cxn>
                <a:cxn ang="0">
                  <a:pos x="68599" y="198486"/>
                </a:cxn>
                <a:cxn ang="0">
                  <a:pos x="48098" y="156574"/>
                </a:cxn>
                <a:cxn ang="0">
                  <a:pos x="66234" y="113872"/>
                </a:cxn>
                <a:cxn ang="0">
                  <a:pos x="79638" y="85404"/>
                </a:cxn>
                <a:cxn ang="0">
                  <a:pos x="82004" y="71961"/>
                </a:cxn>
                <a:cxn ang="0">
                  <a:pos x="72542" y="71170"/>
                </a:cxn>
                <a:cxn ang="0">
                  <a:pos x="108813" y="26886"/>
                </a:cxn>
                <a:cxn ang="0">
                  <a:pos x="86735" y="1582"/>
                </a:cxn>
                <a:cxn ang="0">
                  <a:pos x="57560" y="20560"/>
                </a:cxn>
                <a:cxn ang="0">
                  <a:pos x="79638" y="49028"/>
                </a:cxn>
                <a:cxn ang="0">
                  <a:pos x="108813" y="26886"/>
                </a:cxn>
              </a:cxnLst>
              <a:pathLst>
                <a:path w="151" h="267">
                  <a:moveTo>
                    <a:pt x="92" y="90"/>
                  </a:moveTo>
                  <a:cubicBezTo>
                    <a:pt x="90" y="103"/>
                    <a:pt x="88" y="113"/>
                    <a:pt x="85" y="117"/>
                  </a:cubicBezTo>
                  <a:cubicBezTo>
                    <a:pt x="82" y="123"/>
                    <a:pt x="71" y="129"/>
                    <a:pt x="52" y="137"/>
                  </a:cubicBezTo>
                  <a:cubicBezTo>
                    <a:pt x="53" y="137"/>
                    <a:pt x="52" y="138"/>
                    <a:pt x="48" y="139"/>
                  </a:cubicBezTo>
                  <a:cubicBezTo>
                    <a:pt x="22" y="151"/>
                    <a:pt x="8" y="167"/>
                    <a:pt x="5" y="189"/>
                  </a:cubicBezTo>
                  <a:cubicBezTo>
                    <a:pt x="0" y="229"/>
                    <a:pt x="22" y="253"/>
                    <a:pt x="70" y="262"/>
                  </a:cubicBezTo>
                  <a:cubicBezTo>
                    <a:pt x="114" y="267"/>
                    <a:pt x="141" y="253"/>
                    <a:pt x="149" y="219"/>
                  </a:cubicBezTo>
                  <a:cubicBezTo>
                    <a:pt x="151" y="199"/>
                    <a:pt x="144" y="188"/>
                    <a:pt x="127" y="186"/>
                  </a:cubicBezTo>
                  <a:cubicBezTo>
                    <a:pt x="112" y="185"/>
                    <a:pt x="104" y="192"/>
                    <a:pt x="102" y="207"/>
                  </a:cubicBezTo>
                  <a:cubicBezTo>
                    <a:pt x="101" y="214"/>
                    <a:pt x="102" y="220"/>
                    <a:pt x="106" y="227"/>
                  </a:cubicBezTo>
                  <a:cubicBezTo>
                    <a:pt x="110" y="231"/>
                    <a:pt x="111" y="235"/>
                    <a:pt x="111" y="239"/>
                  </a:cubicBezTo>
                  <a:cubicBezTo>
                    <a:pt x="109" y="248"/>
                    <a:pt x="101" y="252"/>
                    <a:pt x="87" y="251"/>
                  </a:cubicBezTo>
                  <a:cubicBezTo>
                    <a:pt x="66" y="248"/>
                    <a:pt x="57" y="231"/>
                    <a:pt x="61" y="198"/>
                  </a:cubicBezTo>
                  <a:cubicBezTo>
                    <a:pt x="63" y="180"/>
                    <a:pt x="71" y="163"/>
                    <a:pt x="84" y="144"/>
                  </a:cubicBezTo>
                  <a:cubicBezTo>
                    <a:pt x="94" y="130"/>
                    <a:pt x="100" y="117"/>
                    <a:pt x="101" y="108"/>
                  </a:cubicBezTo>
                  <a:cubicBezTo>
                    <a:pt x="102" y="105"/>
                    <a:pt x="103" y="99"/>
                    <a:pt x="104" y="91"/>
                  </a:cubicBezTo>
                  <a:lnTo>
                    <a:pt x="92" y="90"/>
                  </a:lnTo>
                  <a:close/>
                  <a:moveTo>
                    <a:pt x="138" y="34"/>
                  </a:moveTo>
                  <a:cubicBezTo>
                    <a:pt x="140" y="17"/>
                    <a:pt x="130" y="6"/>
                    <a:pt x="110" y="2"/>
                  </a:cubicBezTo>
                  <a:cubicBezTo>
                    <a:pt x="89" y="0"/>
                    <a:pt x="77" y="8"/>
                    <a:pt x="73" y="26"/>
                  </a:cubicBezTo>
                  <a:cubicBezTo>
                    <a:pt x="73" y="46"/>
                    <a:pt x="82" y="58"/>
                    <a:pt x="101" y="62"/>
                  </a:cubicBezTo>
                  <a:cubicBezTo>
                    <a:pt x="121" y="63"/>
                    <a:pt x="134" y="54"/>
                    <a:pt x="138" y="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7" name="Freeform 153"/>
            <p:cNvSpPr>
              <a:spLocks noEditPoints="1"/>
            </p:cNvSpPr>
            <p:nvPr/>
          </p:nvSpPr>
          <p:spPr>
            <a:xfrm>
              <a:off x="2459038" y="2124075"/>
              <a:ext cx="250825" cy="185738"/>
            </a:xfrm>
            <a:custGeom>
              <a:avLst/>
              <a:gdLst/>
              <a:ahLst/>
              <a:cxnLst>
                <a:cxn ang="0">
                  <a:pos x="168005" y="121989"/>
                </a:cxn>
                <a:cxn ang="0">
                  <a:pos x="145131" y="107822"/>
                </a:cxn>
                <a:cxn ang="0">
                  <a:pos x="136455" y="72406"/>
                </a:cxn>
                <a:cxn ang="0">
                  <a:pos x="135666" y="67684"/>
                </a:cxn>
                <a:cxn ang="0">
                  <a:pos x="101750" y="14953"/>
                </a:cxn>
                <a:cxn ang="0">
                  <a:pos x="16564" y="53518"/>
                </a:cxn>
                <a:cxn ang="0">
                  <a:pos x="33917" y="137729"/>
                </a:cxn>
                <a:cxn ang="0">
                  <a:pos x="70199" y="126711"/>
                </a:cxn>
                <a:cxn ang="0">
                  <a:pos x="59157" y="97591"/>
                </a:cxn>
                <a:cxn ang="0">
                  <a:pos x="39438" y="96804"/>
                </a:cxn>
                <a:cxn ang="0">
                  <a:pos x="26818" y="96804"/>
                </a:cxn>
                <a:cxn ang="0">
                  <a:pos x="22874" y="71619"/>
                </a:cxn>
                <a:cxn ang="0">
                  <a:pos x="78087" y="62962"/>
                </a:cxn>
                <a:cxn ang="0">
                  <a:pos x="120680" y="99952"/>
                </a:cxn>
                <a:cxn ang="0">
                  <a:pos x="149075" y="125924"/>
                </a:cxn>
                <a:cxn ang="0">
                  <a:pos x="163273" y="132220"/>
                </a:cxn>
                <a:cxn ang="0">
                  <a:pos x="168005" y="121989"/>
                </a:cxn>
                <a:cxn ang="0">
                  <a:pos x="205866" y="179442"/>
                </a:cxn>
                <a:cxn ang="0">
                  <a:pos x="243726" y="162914"/>
                </a:cxn>
                <a:cxn ang="0">
                  <a:pos x="231895" y="122776"/>
                </a:cxn>
                <a:cxn ang="0">
                  <a:pos x="190091" y="138516"/>
                </a:cxn>
                <a:cxn ang="0">
                  <a:pos x="205866" y="179442"/>
                </a:cxn>
              </a:cxnLst>
              <a:pathLst>
                <a:path w="318" h="236">
                  <a:moveTo>
                    <a:pt x="213" y="155"/>
                  </a:moveTo>
                  <a:cubicBezTo>
                    <a:pt x="198" y="148"/>
                    <a:pt x="188" y="142"/>
                    <a:pt x="184" y="137"/>
                  </a:cubicBezTo>
                  <a:cubicBezTo>
                    <a:pt x="178" y="132"/>
                    <a:pt x="175" y="117"/>
                    <a:pt x="173" y="92"/>
                  </a:cubicBezTo>
                  <a:cubicBezTo>
                    <a:pt x="172" y="94"/>
                    <a:pt x="172" y="91"/>
                    <a:pt x="172" y="86"/>
                  </a:cubicBezTo>
                  <a:cubicBezTo>
                    <a:pt x="168" y="52"/>
                    <a:pt x="153" y="30"/>
                    <a:pt x="129" y="19"/>
                  </a:cubicBezTo>
                  <a:cubicBezTo>
                    <a:pt x="85" y="0"/>
                    <a:pt x="49" y="16"/>
                    <a:pt x="21" y="68"/>
                  </a:cubicBezTo>
                  <a:cubicBezTo>
                    <a:pt x="0" y="118"/>
                    <a:pt x="7" y="153"/>
                    <a:pt x="43" y="175"/>
                  </a:cubicBezTo>
                  <a:cubicBezTo>
                    <a:pt x="65" y="184"/>
                    <a:pt x="81" y="180"/>
                    <a:pt x="89" y="161"/>
                  </a:cubicBezTo>
                  <a:cubicBezTo>
                    <a:pt x="96" y="144"/>
                    <a:pt x="91" y="132"/>
                    <a:pt x="75" y="124"/>
                  </a:cubicBezTo>
                  <a:cubicBezTo>
                    <a:pt x="67" y="121"/>
                    <a:pt x="59" y="120"/>
                    <a:pt x="50" y="123"/>
                  </a:cubicBezTo>
                  <a:cubicBezTo>
                    <a:pt x="43" y="125"/>
                    <a:pt x="38" y="125"/>
                    <a:pt x="34" y="123"/>
                  </a:cubicBezTo>
                  <a:cubicBezTo>
                    <a:pt x="24" y="119"/>
                    <a:pt x="22" y="108"/>
                    <a:pt x="29" y="91"/>
                  </a:cubicBezTo>
                  <a:cubicBezTo>
                    <a:pt x="39" y="68"/>
                    <a:pt x="63" y="65"/>
                    <a:pt x="99" y="80"/>
                  </a:cubicBezTo>
                  <a:cubicBezTo>
                    <a:pt x="119" y="89"/>
                    <a:pt x="137" y="105"/>
                    <a:pt x="153" y="127"/>
                  </a:cubicBezTo>
                  <a:cubicBezTo>
                    <a:pt x="166" y="144"/>
                    <a:pt x="179" y="155"/>
                    <a:pt x="189" y="160"/>
                  </a:cubicBezTo>
                  <a:cubicBezTo>
                    <a:pt x="193" y="161"/>
                    <a:pt x="199" y="164"/>
                    <a:pt x="207" y="168"/>
                  </a:cubicBezTo>
                  <a:lnTo>
                    <a:pt x="213" y="155"/>
                  </a:lnTo>
                  <a:close/>
                  <a:moveTo>
                    <a:pt x="261" y="228"/>
                  </a:moveTo>
                  <a:cubicBezTo>
                    <a:pt x="281" y="236"/>
                    <a:pt x="297" y="229"/>
                    <a:pt x="309" y="207"/>
                  </a:cubicBezTo>
                  <a:cubicBezTo>
                    <a:pt x="318" y="183"/>
                    <a:pt x="313" y="167"/>
                    <a:pt x="294" y="156"/>
                  </a:cubicBezTo>
                  <a:cubicBezTo>
                    <a:pt x="271" y="149"/>
                    <a:pt x="254" y="155"/>
                    <a:pt x="241" y="176"/>
                  </a:cubicBezTo>
                  <a:cubicBezTo>
                    <a:pt x="234" y="199"/>
                    <a:pt x="240" y="216"/>
                    <a:pt x="261" y="22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8" name="Freeform 154"/>
            <p:cNvSpPr>
              <a:spLocks noEditPoints="1"/>
            </p:cNvSpPr>
            <p:nvPr/>
          </p:nvSpPr>
          <p:spPr>
            <a:xfrm>
              <a:off x="1976438" y="1631950"/>
              <a:ext cx="536575" cy="539750"/>
            </a:xfrm>
            <a:custGeom>
              <a:avLst/>
              <a:gdLst/>
              <a:ahLst/>
              <a:cxnLst>
                <a:cxn ang="0">
                  <a:pos x="366134" y="354038"/>
                </a:cxn>
                <a:cxn ang="0">
                  <a:pos x="324312" y="304251"/>
                </a:cxn>
                <a:cxn ang="0">
                  <a:pos x="332203" y="218113"/>
                </a:cxn>
                <a:cxn ang="0">
                  <a:pos x="333781" y="206259"/>
                </a:cxn>
                <a:cxn ang="0">
                  <a:pos x="299851" y="60850"/>
                </a:cxn>
                <a:cxn ang="0">
                  <a:pos x="77330" y="82187"/>
                </a:cxn>
                <a:cxn ang="0">
                  <a:pos x="51290" y="286866"/>
                </a:cxn>
                <a:cxn ang="0">
                  <a:pos x="142035" y="289236"/>
                </a:cxn>
                <a:cxn ang="0">
                  <a:pos x="138089" y="214952"/>
                </a:cxn>
                <a:cxn ang="0">
                  <a:pos x="94690" y="197566"/>
                </a:cxn>
                <a:cxn ang="0">
                  <a:pos x="65494" y="188083"/>
                </a:cxn>
                <a:cxn ang="0">
                  <a:pos x="75752" y="128023"/>
                </a:cxn>
                <a:cxn ang="0">
                  <a:pos x="208317" y="151731"/>
                </a:cxn>
                <a:cxn ang="0">
                  <a:pos x="275389" y="267109"/>
                </a:cxn>
                <a:cxn ang="0">
                  <a:pos x="320367" y="347716"/>
                </a:cxn>
                <a:cxn ang="0">
                  <a:pos x="347196" y="373795"/>
                </a:cxn>
                <a:cxn ang="0">
                  <a:pos x="366134" y="354038"/>
                </a:cxn>
                <a:cxn ang="0">
                  <a:pos x="405588" y="513671"/>
                </a:cxn>
                <a:cxn ang="0">
                  <a:pos x="503434" y="504188"/>
                </a:cxn>
                <a:cxn ang="0">
                  <a:pos x="508168" y="405405"/>
                </a:cxn>
                <a:cxn ang="0">
                  <a:pos x="403220" y="407776"/>
                </a:cxn>
                <a:cxn ang="0">
                  <a:pos x="405588" y="513671"/>
                </a:cxn>
              </a:cxnLst>
              <a:pathLst>
                <a:path w="680" h="683">
                  <a:moveTo>
                    <a:pt x="464" y="448"/>
                  </a:moveTo>
                  <a:cubicBezTo>
                    <a:pt x="435" y="420"/>
                    <a:pt x="417" y="399"/>
                    <a:pt x="411" y="385"/>
                  </a:cubicBezTo>
                  <a:cubicBezTo>
                    <a:pt x="403" y="369"/>
                    <a:pt x="406" y="333"/>
                    <a:pt x="421" y="276"/>
                  </a:cubicBezTo>
                  <a:cubicBezTo>
                    <a:pt x="419" y="278"/>
                    <a:pt x="419" y="273"/>
                    <a:pt x="423" y="261"/>
                  </a:cubicBezTo>
                  <a:cubicBezTo>
                    <a:pt x="440" y="182"/>
                    <a:pt x="425" y="120"/>
                    <a:pt x="380" y="77"/>
                  </a:cubicBezTo>
                  <a:cubicBezTo>
                    <a:pt x="295" y="0"/>
                    <a:pt x="201" y="9"/>
                    <a:pt x="98" y="104"/>
                  </a:cubicBezTo>
                  <a:cubicBezTo>
                    <a:pt x="11" y="199"/>
                    <a:pt x="0" y="286"/>
                    <a:pt x="65" y="363"/>
                  </a:cubicBezTo>
                  <a:cubicBezTo>
                    <a:pt x="108" y="400"/>
                    <a:pt x="146" y="402"/>
                    <a:pt x="180" y="366"/>
                  </a:cubicBezTo>
                  <a:cubicBezTo>
                    <a:pt x="208" y="333"/>
                    <a:pt x="206" y="302"/>
                    <a:pt x="175" y="272"/>
                  </a:cubicBezTo>
                  <a:cubicBezTo>
                    <a:pt x="160" y="259"/>
                    <a:pt x="142" y="251"/>
                    <a:pt x="120" y="250"/>
                  </a:cubicBezTo>
                  <a:cubicBezTo>
                    <a:pt x="103" y="250"/>
                    <a:pt x="91" y="246"/>
                    <a:pt x="83" y="238"/>
                  </a:cubicBezTo>
                  <a:cubicBezTo>
                    <a:pt x="64" y="221"/>
                    <a:pt x="69" y="195"/>
                    <a:pt x="96" y="162"/>
                  </a:cubicBezTo>
                  <a:cubicBezTo>
                    <a:pt x="138" y="119"/>
                    <a:pt x="194" y="128"/>
                    <a:pt x="264" y="192"/>
                  </a:cubicBezTo>
                  <a:cubicBezTo>
                    <a:pt x="301" y="227"/>
                    <a:pt x="329" y="276"/>
                    <a:pt x="349" y="338"/>
                  </a:cubicBezTo>
                  <a:cubicBezTo>
                    <a:pt x="366" y="386"/>
                    <a:pt x="385" y="420"/>
                    <a:pt x="406" y="440"/>
                  </a:cubicBezTo>
                  <a:cubicBezTo>
                    <a:pt x="412" y="446"/>
                    <a:pt x="424" y="457"/>
                    <a:pt x="440" y="473"/>
                  </a:cubicBezTo>
                  <a:lnTo>
                    <a:pt x="464" y="448"/>
                  </a:lnTo>
                  <a:close/>
                  <a:moveTo>
                    <a:pt x="514" y="650"/>
                  </a:moveTo>
                  <a:cubicBezTo>
                    <a:pt x="553" y="683"/>
                    <a:pt x="595" y="679"/>
                    <a:pt x="638" y="638"/>
                  </a:cubicBezTo>
                  <a:cubicBezTo>
                    <a:pt x="678" y="593"/>
                    <a:pt x="680" y="551"/>
                    <a:pt x="644" y="513"/>
                  </a:cubicBezTo>
                  <a:cubicBezTo>
                    <a:pt x="599" y="478"/>
                    <a:pt x="555" y="479"/>
                    <a:pt x="511" y="516"/>
                  </a:cubicBezTo>
                  <a:cubicBezTo>
                    <a:pt x="476" y="562"/>
                    <a:pt x="477" y="606"/>
                    <a:pt x="514" y="65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9" name="Freeform 155"/>
            <p:cNvSpPr>
              <a:spLocks noEditPoints="1"/>
            </p:cNvSpPr>
            <p:nvPr/>
          </p:nvSpPr>
          <p:spPr>
            <a:xfrm>
              <a:off x="1184275" y="741363"/>
              <a:ext cx="127000" cy="161925"/>
            </a:xfrm>
            <a:custGeom>
              <a:avLst/>
              <a:gdLst/>
              <a:ahLst/>
              <a:cxnLst>
                <a:cxn ang="0">
                  <a:pos x="44174" y="109003"/>
                </a:cxn>
                <a:cxn ang="0">
                  <a:pos x="53640" y="93995"/>
                </a:cxn>
                <a:cxn ang="0">
                  <a:pos x="77304" y="90046"/>
                </a:cxn>
                <a:cxn ang="0">
                  <a:pos x="80460" y="89256"/>
                </a:cxn>
                <a:cxn ang="0">
                  <a:pos x="115957" y="69509"/>
                </a:cxn>
                <a:cxn ang="0">
                  <a:pos x="93870" y="12638"/>
                </a:cxn>
                <a:cxn ang="0">
                  <a:pos x="37863" y="20537"/>
                </a:cxn>
                <a:cxn ang="0">
                  <a:pos x="44174" y="45023"/>
                </a:cxn>
                <a:cxn ang="0">
                  <a:pos x="63894" y="38704"/>
                </a:cxn>
                <a:cxn ang="0">
                  <a:pos x="65472" y="25276"/>
                </a:cxn>
                <a:cxn ang="0">
                  <a:pos x="65472" y="17377"/>
                </a:cxn>
                <a:cxn ang="0">
                  <a:pos x="82037" y="15798"/>
                </a:cxn>
                <a:cxn ang="0">
                  <a:pos x="85193" y="52132"/>
                </a:cxn>
                <a:cxn ang="0">
                  <a:pos x="59950" y="78198"/>
                </a:cxn>
                <a:cxn ang="0">
                  <a:pos x="41807" y="96365"/>
                </a:cxn>
                <a:cxn ang="0">
                  <a:pos x="37075" y="105054"/>
                </a:cxn>
                <a:cxn ang="0">
                  <a:pos x="44174" y="109003"/>
                </a:cxn>
                <a:cxn ang="0">
                  <a:pos x="4733" y="131120"/>
                </a:cxn>
                <a:cxn ang="0">
                  <a:pos x="14199" y="156396"/>
                </a:cxn>
                <a:cxn ang="0">
                  <a:pos x="41019" y="150077"/>
                </a:cxn>
                <a:cxn ang="0">
                  <a:pos x="32342" y="122431"/>
                </a:cxn>
                <a:cxn ang="0">
                  <a:pos x="4733" y="131120"/>
                </a:cxn>
              </a:cxnLst>
              <a:pathLst>
                <a:path w="161" h="205">
                  <a:moveTo>
                    <a:pt x="56" y="138"/>
                  </a:moveTo>
                  <a:cubicBezTo>
                    <a:pt x="61" y="128"/>
                    <a:pt x="65" y="122"/>
                    <a:pt x="68" y="119"/>
                  </a:cubicBezTo>
                  <a:cubicBezTo>
                    <a:pt x="72" y="116"/>
                    <a:pt x="82" y="114"/>
                    <a:pt x="98" y="114"/>
                  </a:cubicBezTo>
                  <a:cubicBezTo>
                    <a:pt x="97" y="113"/>
                    <a:pt x="98" y="113"/>
                    <a:pt x="102" y="113"/>
                  </a:cubicBezTo>
                  <a:cubicBezTo>
                    <a:pt x="124" y="112"/>
                    <a:pt x="139" y="103"/>
                    <a:pt x="147" y="88"/>
                  </a:cubicBezTo>
                  <a:cubicBezTo>
                    <a:pt x="161" y="60"/>
                    <a:pt x="152" y="36"/>
                    <a:pt x="119" y="16"/>
                  </a:cubicBezTo>
                  <a:cubicBezTo>
                    <a:pt x="88" y="0"/>
                    <a:pt x="64" y="3"/>
                    <a:pt x="48" y="26"/>
                  </a:cubicBezTo>
                  <a:cubicBezTo>
                    <a:pt x="42" y="40"/>
                    <a:pt x="44" y="51"/>
                    <a:pt x="56" y="57"/>
                  </a:cubicBezTo>
                  <a:cubicBezTo>
                    <a:pt x="67" y="62"/>
                    <a:pt x="75" y="59"/>
                    <a:pt x="81" y="49"/>
                  </a:cubicBezTo>
                  <a:cubicBezTo>
                    <a:pt x="83" y="44"/>
                    <a:pt x="84" y="38"/>
                    <a:pt x="83" y="32"/>
                  </a:cubicBezTo>
                  <a:cubicBezTo>
                    <a:pt x="81" y="28"/>
                    <a:pt x="81" y="25"/>
                    <a:pt x="83" y="22"/>
                  </a:cubicBezTo>
                  <a:cubicBezTo>
                    <a:pt x="86" y="16"/>
                    <a:pt x="93" y="15"/>
                    <a:pt x="104" y="20"/>
                  </a:cubicBezTo>
                  <a:cubicBezTo>
                    <a:pt x="118" y="27"/>
                    <a:pt x="120" y="43"/>
                    <a:pt x="108" y="66"/>
                  </a:cubicBezTo>
                  <a:cubicBezTo>
                    <a:pt x="102" y="79"/>
                    <a:pt x="91" y="90"/>
                    <a:pt x="76" y="99"/>
                  </a:cubicBezTo>
                  <a:cubicBezTo>
                    <a:pt x="65" y="108"/>
                    <a:pt x="57" y="115"/>
                    <a:pt x="53" y="122"/>
                  </a:cubicBezTo>
                  <a:cubicBezTo>
                    <a:pt x="52" y="124"/>
                    <a:pt x="50" y="128"/>
                    <a:pt x="47" y="133"/>
                  </a:cubicBezTo>
                  <a:lnTo>
                    <a:pt x="56" y="138"/>
                  </a:lnTo>
                  <a:close/>
                  <a:moveTo>
                    <a:pt x="6" y="166"/>
                  </a:moveTo>
                  <a:cubicBezTo>
                    <a:pt x="0" y="179"/>
                    <a:pt x="4" y="190"/>
                    <a:pt x="18" y="198"/>
                  </a:cubicBezTo>
                  <a:cubicBezTo>
                    <a:pt x="33" y="205"/>
                    <a:pt x="44" y="202"/>
                    <a:pt x="52" y="190"/>
                  </a:cubicBezTo>
                  <a:cubicBezTo>
                    <a:pt x="58" y="176"/>
                    <a:pt x="54" y="164"/>
                    <a:pt x="41" y="155"/>
                  </a:cubicBezTo>
                  <a:cubicBezTo>
                    <a:pt x="26" y="149"/>
                    <a:pt x="15" y="153"/>
                    <a:pt x="6" y="16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0" name="Freeform 156"/>
            <p:cNvSpPr>
              <a:spLocks noEditPoints="1"/>
            </p:cNvSpPr>
            <p:nvPr/>
          </p:nvSpPr>
          <p:spPr>
            <a:xfrm>
              <a:off x="2544763" y="1525588"/>
              <a:ext cx="303213" cy="173038"/>
            </a:xfrm>
            <a:custGeom>
              <a:avLst/>
              <a:gdLst/>
              <a:ahLst/>
              <a:cxnLst>
                <a:cxn ang="0">
                  <a:pos x="200042" y="59777"/>
                </a:cxn>
                <a:cxn ang="0">
                  <a:pos x="167752" y="62923"/>
                </a:cxn>
                <a:cxn ang="0">
                  <a:pos x="134674" y="36181"/>
                </a:cxn>
                <a:cxn ang="0">
                  <a:pos x="130736" y="31461"/>
                </a:cxn>
                <a:cxn ang="0">
                  <a:pos x="61430" y="4719"/>
                </a:cxn>
                <a:cxn ang="0">
                  <a:pos x="7876" y="101463"/>
                </a:cxn>
                <a:cxn ang="0">
                  <a:pos x="84270" y="169892"/>
                </a:cxn>
                <a:cxn ang="0">
                  <a:pos x="111047" y="133711"/>
                </a:cxn>
                <a:cxn ang="0">
                  <a:pos x="79544" y="114048"/>
                </a:cxn>
                <a:cxn ang="0">
                  <a:pos x="59855" y="126632"/>
                </a:cxn>
                <a:cxn ang="0">
                  <a:pos x="48042" y="136071"/>
                </a:cxn>
                <a:cxn ang="0">
                  <a:pos x="26777" y="114834"/>
                </a:cxn>
                <a:cxn ang="0">
                  <a:pos x="73244" y="67642"/>
                </a:cxn>
                <a:cxn ang="0">
                  <a:pos x="139399" y="72361"/>
                </a:cxn>
                <a:cxn ang="0">
                  <a:pos x="184290" y="77081"/>
                </a:cxn>
                <a:cxn ang="0">
                  <a:pos x="202405" y="73148"/>
                </a:cxn>
                <a:cxn ang="0">
                  <a:pos x="200042" y="59777"/>
                </a:cxn>
                <a:cxn ang="0">
                  <a:pos x="276436" y="88879"/>
                </a:cxn>
                <a:cxn ang="0">
                  <a:pos x="300063" y="46406"/>
                </a:cxn>
                <a:cxn ang="0">
                  <a:pos x="261472" y="16517"/>
                </a:cxn>
                <a:cxn ang="0">
                  <a:pos x="232332" y="59777"/>
                </a:cxn>
                <a:cxn ang="0">
                  <a:pos x="276436" y="88879"/>
                </a:cxn>
              </a:cxnLst>
              <a:pathLst>
                <a:path w="385" h="220">
                  <a:moveTo>
                    <a:pt x="254" y="76"/>
                  </a:moveTo>
                  <a:cubicBezTo>
                    <a:pt x="234" y="80"/>
                    <a:pt x="221" y="82"/>
                    <a:pt x="213" y="80"/>
                  </a:cubicBezTo>
                  <a:cubicBezTo>
                    <a:pt x="204" y="79"/>
                    <a:pt x="190" y="68"/>
                    <a:pt x="171" y="46"/>
                  </a:cubicBezTo>
                  <a:cubicBezTo>
                    <a:pt x="172" y="47"/>
                    <a:pt x="170" y="45"/>
                    <a:pt x="166" y="40"/>
                  </a:cubicBezTo>
                  <a:cubicBezTo>
                    <a:pt x="138" y="11"/>
                    <a:pt x="109" y="0"/>
                    <a:pt x="78" y="6"/>
                  </a:cubicBezTo>
                  <a:cubicBezTo>
                    <a:pt x="23" y="19"/>
                    <a:pt x="0" y="60"/>
                    <a:pt x="10" y="129"/>
                  </a:cubicBezTo>
                  <a:cubicBezTo>
                    <a:pt x="25" y="191"/>
                    <a:pt x="57" y="220"/>
                    <a:pt x="107" y="216"/>
                  </a:cubicBezTo>
                  <a:cubicBezTo>
                    <a:pt x="134" y="209"/>
                    <a:pt x="145" y="193"/>
                    <a:pt x="141" y="170"/>
                  </a:cubicBezTo>
                  <a:cubicBezTo>
                    <a:pt x="135" y="149"/>
                    <a:pt x="122" y="141"/>
                    <a:pt x="101" y="145"/>
                  </a:cubicBezTo>
                  <a:cubicBezTo>
                    <a:pt x="91" y="147"/>
                    <a:pt x="83" y="153"/>
                    <a:pt x="76" y="161"/>
                  </a:cubicBezTo>
                  <a:cubicBezTo>
                    <a:pt x="71" y="168"/>
                    <a:pt x="66" y="172"/>
                    <a:pt x="61" y="173"/>
                  </a:cubicBezTo>
                  <a:cubicBezTo>
                    <a:pt x="48" y="176"/>
                    <a:pt x="39" y="167"/>
                    <a:pt x="34" y="146"/>
                  </a:cubicBezTo>
                  <a:cubicBezTo>
                    <a:pt x="27" y="117"/>
                    <a:pt x="47" y="97"/>
                    <a:pt x="93" y="86"/>
                  </a:cubicBezTo>
                  <a:cubicBezTo>
                    <a:pt x="118" y="81"/>
                    <a:pt x="146" y="83"/>
                    <a:pt x="177" y="92"/>
                  </a:cubicBezTo>
                  <a:cubicBezTo>
                    <a:pt x="201" y="99"/>
                    <a:pt x="221" y="101"/>
                    <a:pt x="234" y="98"/>
                  </a:cubicBezTo>
                  <a:cubicBezTo>
                    <a:pt x="239" y="97"/>
                    <a:pt x="246" y="95"/>
                    <a:pt x="257" y="93"/>
                  </a:cubicBezTo>
                  <a:lnTo>
                    <a:pt x="254" y="76"/>
                  </a:lnTo>
                  <a:close/>
                  <a:moveTo>
                    <a:pt x="351" y="113"/>
                  </a:moveTo>
                  <a:cubicBezTo>
                    <a:pt x="375" y="106"/>
                    <a:pt x="385" y="88"/>
                    <a:pt x="381" y="59"/>
                  </a:cubicBezTo>
                  <a:cubicBezTo>
                    <a:pt x="373" y="30"/>
                    <a:pt x="357" y="17"/>
                    <a:pt x="332" y="21"/>
                  </a:cubicBezTo>
                  <a:cubicBezTo>
                    <a:pt x="304" y="30"/>
                    <a:pt x="292" y="48"/>
                    <a:pt x="295" y="76"/>
                  </a:cubicBezTo>
                  <a:cubicBezTo>
                    <a:pt x="304" y="104"/>
                    <a:pt x="322" y="116"/>
                    <a:pt x="351" y="113"/>
                  </a:cubicBezTo>
                  <a:close/>
                </a:path>
              </a:pathLst>
            </a:custGeom>
            <a:solidFill>
              <a:srgbClr val="F37E0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1" name="Freeform 157"/>
            <p:cNvSpPr>
              <a:spLocks noEditPoints="1"/>
            </p:cNvSpPr>
            <p:nvPr/>
          </p:nvSpPr>
          <p:spPr>
            <a:xfrm>
              <a:off x="1360488" y="787400"/>
              <a:ext cx="150813" cy="84138"/>
            </a:xfrm>
            <a:custGeom>
              <a:avLst/>
              <a:gdLst/>
              <a:ahLst/>
              <a:cxnLst>
                <a:cxn ang="0">
                  <a:pos x="99219" y="33812"/>
                </a:cxn>
                <a:cxn ang="0">
                  <a:pos x="83344" y="34599"/>
                </a:cxn>
                <a:cxn ang="0">
                  <a:pos x="68263" y="19658"/>
                </a:cxn>
                <a:cxn ang="0">
                  <a:pos x="65881" y="17299"/>
                </a:cxn>
                <a:cxn ang="0">
                  <a:pos x="32544" y="1573"/>
                </a:cxn>
                <a:cxn ang="0">
                  <a:pos x="2381" y="47180"/>
                </a:cxn>
                <a:cxn ang="0">
                  <a:pos x="37306" y="84138"/>
                </a:cxn>
                <a:cxn ang="0">
                  <a:pos x="52388" y="66839"/>
                </a:cxn>
                <a:cxn ang="0">
                  <a:pos x="37306" y="56616"/>
                </a:cxn>
                <a:cxn ang="0">
                  <a:pos x="26988" y="62121"/>
                </a:cxn>
                <a:cxn ang="0">
                  <a:pos x="20638" y="66052"/>
                </a:cxn>
                <a:cxn ang="0">
                  <a:pos x="11113" y="55044"/>
                </a:cxn>
                <a:cxn ang="0">
                  <a:pos x="35719" y="33026"/>
                </a:cxn>
                <a:cxn ang="0">
                  <a:pos x="69056" y="37744"/>
                </a:cxn>
                <a:cxn ang="0">
                  <a:pos x="91282" y="41676"/>
                </a:cxn>
                <a:cxn ang="0">
                  <a:pos x="100013" y="40889"/>
                </a:cxn>
                <a:cxn ang="0">
                  <a:pos x="99219" y="33812"/>
                </a:cxn>
                <a:cxn ang="0">
                  <a:pos x="136525" y="51112"/>
                </a:cxn>
                <a:cxn ang="0">
                  <a:pos x="150019" y="30667"/>
                </a:cxn>
                <a:cxn ang="0">
                  <a:pos x="131763" y="14940"/>
                </a:cxn>
                <a:cxn ang="0">
                  <a:pos x="115888" y="35385"/>
                </a:cxn>
                <a:cxn ang="0">
                  <a:pos x="136525" y="51112"/>
                </a:cxn>
              </a:cxnLst>
              <a:pathLst>
                <a:path w="190" h="107">
                  <a:moveTo>
                    <a:pt x="125" y="43"/>
                  </a:moveTo>
                  <a:cubicBezTo>
                    <a:pt x="116" y="44"/>
                    <a:pt x="109" y="45"/>
                    <a:pt x="105" y="44"/>
                  </a:cubicBezTo>
                  <a:cubicBezTo>
                    <a:pt x="101" y="43"/>
                    <a:pt x="94" y="37"/>
                    <a:pt x="86" y="25"/>
                  </a:cubicBezTo>
                  <a:cubicBezTo>
                    <a:pt x="86" y="26"/>
                    <a:pt x="85" y="25"/>
                    <a:pt x="83" y="22"/>
                  </a:cubicBezTo>
                  <a:cubicBezTo>
                    <a:pt x="70" y="7"/>
                    <a:pt x="56" y="0"/>
                    <a:pt x="41" y="2"/>
                  </a:cubicBezTo>
                  <a:cubicBezTo>
                    <a:pt x="13" y="6"/>
                    <a:pt x="0" y="26"/>
                    <a:pt x="3" y="60"/>
                  </a:cubicBezTo>
                  <a:cubicBezTo>
                    <a:pt x="8" y="92"/>
                    <a:pt x="22" y="107"/>
                    <a:pt x="47" y="107"/>
                  </a:cubicBezTo>
                  <a:cubicBezTo>
                    <a:pt x="61" y="104"/>
                    <a:pt x="67" y="97"/>
                    <a:pt x="66" y="85"/>
                  </a:cubicBezTo>
                  <a:cubicBezTo>
                    <a:pt x="64" y="75"/>
                    <a:pt x="57" y="70"/>
                    <a:pt x="47" y="72"/>
                  </a:cubicBezTo>
                  <a:cubicBezTo>
                    <a:pt x="42" y="72"/>
                    <a:pt x="38" y="75"/>
                    <a:pt x="34" y="79"/>
                  </a:cubicBezTo>
                  <a:cubicBezTo>
                    <a:pt x="32" y="82"/>
                    <a:pt x="29" y="84"/>
                    <a:pt x="26" y="84"/>
                  </a:cubicBezTo>
                  <a:cubicBezTo>
                    <a:pt x="20" y="85"/>
                    <a:pt x="16" y="80"/>
                    <a:pt x="14" y="70"/>
                  </a:cubicBezTo>
                  <a:cubicBezTo>
                    <a:pt x="12" y="55"/>
                    <a:pt x="22" y="46"/>
                    <a:pt x="45" y="42"/>
                  </a:cubicBezTo>
                  <a:cubicBezTo>
                    <a:pt x="58" y="40"/>
                    <a:pt x="72" y="42"/>
                    <a:pt x="87" y="48"/>
                  </a:cubicBezTo>
                  <a:cubicBezTo>
                    <a:pt x="99" y="52"/>
                    <a:pt x="108" y="54"/>
                    <a:pt x="115" y="53"/>
                  </a:cubicBezTo>
                  <a:cubicBezTo>
                    <a:pt x="117" y="53"/>
                    <a:pt x="121" y="52"/>
                    <a:pt x="126" y="52"/>
                  </a:cubicBezTo>
                  <a:lnTo>
                    <a:pt x="125" y="43"/>
                  </a:lnTo>
                  <a:close/>
                  <a:moveTo>
                    <a:pt x="172" y="65"/>
                  </a:moveTo>
                  <a:cubicBezTo>
                    <a:pt x="184" y="62"/>
                    <a:pt x="190" y="54"/>
                    <a:pt x="189" y="39"/>
                  </a:cubicBezTo>
                  <a:cubicBezTo>
                    <a:pt x="186" y="24"/>
                    <a:pt x="179" y="18"/>
                    <a:pt x="166" y="19"/>
                  </a:cubicBezTo>
                  <a:cubicBezTo>
                    <a:pt x="152" y="22"/>
                    <a:pt x="145" y="31"/>
                    <a:pt x="146" y="45"/>
                  </a:cubicBezTo>
                  <a:cubicBezTo>
                    <a:pt x="149" y="59"/>
                    <a:pt x="158" y="65"/>
                    <a:pt x="172" y="6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2" name="Freeform 158"/>
            <p:cNvSpPr>
              <a:spLocks noEditPoints="1"/>
            </p:cNvSpPr>
            <p:nvPr/>
          </p:nvSpPr>
          <p:spPr>
            <a:xfrm>
              <a:off x="1857375" y="1852613"/>
              <a:ext cx="174625" cy="247650"/>
            </a:xfrm>
            <a:custGeom>
              <a:avLst/>
              <a:gdLst/>
              <a:ahLst/>
              <a:cxnLst>
                <a:cxn ang="0">
                  <a:pos x="121684" y="162990"/>
                </a:cxn>
                <a:cxn ang="0">
                  <a:pos x="112202" y="137671"/>
                </a:cxn>
                <a:cxn ang="0">
                  <a:pos x="128006" y="106023"/>
                </a:cxn>
                <a:cxn ang="0">
                  <a:pos x="130376" y="101275"/>
                </a:cxn>
                <a:cxn ang="0">
                  <a:pos x="138278" y="41143"/>
                </a:cxn>
                <a:cxn ang="0">
                  <a:pos x="49780" y="17407"/>
                </a:cxn>
                <a:cxn ang="0">
                  <a:pos x="10272" y="91781"/>
                </a:cxn>
                <a:cxn ang="0">
                  <a:pos x="45039" y="106023"/>
                </a:cxn>
                <a:cxn ang="0">
                  <a:pos x="53731" y="76748"/>
                </a:cxn>
                <a:cxn ang="0">
                  <a:pos x="40298" y="63297"/>
                </a:cxn>
                <a:cxn ang="0">
                  <a:pos x="30026" y="56176"/>
                </a:cxn>
                <a:cxn ang="0">
                  <a:pos x="42669" y="34813"/>
                </a:cxn>
                <a:cxn ang="0">
                  <a:pos x="90078" y="62506"/>
                </a:cxn>
                <a:cxn ang="0">
                  <a:pos x="98770" y="116308"/>
                </a:cxn>
                <a:cxn ang="0">
                  <a:pos x="105091" y="153496"/>
                </a:cxn>
                <a:cxn ang="0">
                  <a:pos x="111412" y="167737"/>
                </a:cxn>
                <a:cxn ang="0">
                  <a:pos x="121684" y="162990"/>
                </a:cxn>
                <a:cxn ang="0">
                  <a:pos x="113783" y="229452"/>
                </a:cxn>
                <a:cxn ang="0">
                  <a:pos x="152501" y="239738"/>
                </a:cxn>
                <a:cxn ang="0">
                  <a:pos x="168304" y="203342"/>
                </a:cxn>
                <a:cxn ang="0">
                  <a:pos x="128006" y="189100"/>
                </a:cxn>
                <a:cxn ang="0">
                  <a:pos x="113783" y="229452"/>
                </a:cxn>
              </a:cxnLst>
              <a:pathLst>
                <a:path w="221" h="313">
                  <a:moveTo>
                    <a:pt x="154" y="206"/>
                  </a:moveTo>
                  <a:cubicBezTo>
                    <a:pt x="146" y="191"/>
                    <a:pt x="143" y="180"/>
                    <a:pt x="142" y="174"/>
                  </a:cubicBezTo>
                  <a:cubicBezTo>
                    <a:pt x="141" y="167"/>
                    <a:pt x="148" y="153"/>
                    <a:pt x="162" y="134"/>
                  </a:cubicBezTo>
                  <a:cubicBezTo>
                    <a:pt x="161" y="134"/>
                    <a:pt x="162" y="132"/>
                    <a:pt x="165" y="128"/>
                  </a:cubicBezTo>
                  <a:cubicBezTo>
                    <a:pt x="183" y="100"/>
                    <a:pt x="186" y="75"/>
                    <a:pt x="175" y="52"/>
                  </a:cubicBezTo>
                  <a:cubicBezTo>
                    <a:pt x="153" y="10"/>
                    <a:pt x="116" y="0"/>
                    <a:pt x="63" y="22"/>
                  </a:cubicBezTo>
                  <a:cubicBezTo>
                    <a:pt x="17" y="46"/>
                    <a:pt x="0" y="77"/>
                    <a:pt x="13" y="116"/>
                  </a:cubicBezTo>
                  <a:cubicBezTo>
                    <a:pt x="24" y="136"/>
                    <a:pt x="39" y="142"/>
                    <a:pt x="57" y="134"/>
                  </a:cubicBezTo>
                  <a:cubicBezTo>
                    <a:pt x="72" y="125"/>
                    <a:pt x="76" y="113"/>
                    <a:pt x="68" y="97"/>
                  </a:cubicBezTo>
                  <a:cubicBezTo>
                    <a:pt x="65" y="90"/>
                    <a:pt x="59" y="84"/>
                    <a:pt x="51" y="80"/>
                  </a:cubicBezTo>
                  <a:cubicBezTo>
                    <a:pt x="44" y="78"/>
                    <a:pt x="40" y="75"/>
                    <a:pt x="38" y="71"/>
                  </a:cubicBezTo>
                  <a:cubicBezTo>
                    <a:pt x="34" y="61"/>
                    <a:pt x="39" y="52"/>
                    <a:pt x="54" y="44"/>
                  </a:cubicBezTo>
                  <a:cubicBezTo>
                    <a:pt x="76" y="33"/>
                    <a:pt x="96" y="45"/>
                    <a:pt x="114" y="79"/>
                  </a:cubicBezTo>
                  <a:cubicBezTo>
                    <a:pt x="123" y="98"/>
                    <a:pt x="127" y="121"/>
                    <a:pt x="125" y="147"/>
                  </a:cubicBezTo>
                  <a:cubicBezTo>
                    <a:pt x="125" y="168"/>
                    <a:pt x="128" y="184"/>
                    <a:pt x="133" y="194"/>
                  </a:cubicBezTo>
                  <a:cubicBezTo>
                    <a:pt x="134" y="197"/>
                    <a:pt x="137" y="203"/>
                    <a:pt x="141" y="212"/>
                  </a:cubicBezTo>
                  <a:lnTo>
                    <a:pt x="154" y="206"/>
                  </a:lnTo>
                  <a:close/>
                  <a:moveTo>
                    <a:pt x="144" y="290"/>
                  </a:moveTo>
                  <a:cubicBezTo>
                    <a:pt x="154" y="308"/>
                    <a:pt x="170" y="313"/>
                    <a:pt x="193" y="303"/>
                  </a:cubicBezTo>
                  <a:cubicBezTo>
                    <a:pt x="214" y="292"/>
                    <a:pt x="221" y="276"/>
                    <a:pt x="213" y="257"/>
                  </a:cubicBezTo>
                  <a:cubicBezTo>
                    <a:pt x="201" y="237"/>
                    <a:pt x="184" y="231"/>
                    <a:pt x="162" y="239"/>
                  </a:cubicBezTo>
                  <a:cubicBezTo>
                    <a:pt x="142" y="251"/>
                    <a:pt x="136" y="268"/>
                    <a:pt x="144" y="29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3" name="Freeform 159"/>
            <p:cNvSpPr>
              <a:spLocks noEditPoints="1"/>
            </p:cNvSpPr>
            <p:nvPr/>
          </p:nvSpPr>
          <p:spPr>
            <a:xfrm>
              <a:off x="1528763" y="666750"/>
              <a:ext cx="134938" cy="185738"/>
            </a:xfrm>
            <a:custGeom>
              <a:avLst/>
              <a:gdLst/>
              <a:ahLst/>
              <a:cxnLst>
                <a:cxn ang="0">
                  <a:pos x="88651" y="61119"/>
                </a:cxn>
                <a:cxn ang="0">
                  <a:pos x="78452" y="78581"/>
                </a:cxn>
                <a:cxn ang="0">
                  <a:pos x="52563" y="84931"/>
                </a:cxn>
                <a:cxn ang="0">
                  <a:pos x="49425" y="85725"/>
                </a:cxn>
                <a:cxn ang="0">
                  <a:pos x="10199" y="110332"/>
                </a:cxn>
                <a:cxn ang="0">
                  <a:pos x="39226" y="173038"/>
                </a:cxn>
                <a:cxn ang="0">
                  <a:pos x="100419" y="160338"/>
                </a:cxn>
                <a:cxn ang="0">
                  <a:pos x="92574" y="133350"/>
                </a:cxn>
                <a:cxn ang="0">
                  <a:pos x="71392" y="142082"/>
                </a:cxn>
                <a:cxn ang="0">
                  <a:pos x="70607" y="156369"/>
                </a:cxn>
                <a:cxn ang="0">
                  <a:pos x="70607" y="165894"/>
                </a:cxn>
                <a:cxn ang="0">
                  <a:pos x="52563" y="169069"/>
                </a:cxn>
                <a:cxn ang="0">
                  <a:pos x="45502" y="127794"/>
                </a:cxn>
                <a:cxn ang="0">
                  <a:pos x="72961" y="96044"/>
                </a:cxn>
                <a:cxn ang="0">
                  <a:pos x="91005" y="75406"/>
                </a:cxn>
                <a:cxn ang="0">
                  <a:pos x="96496" y="64294"/>
                </a:cxn>
                <a:cxn ang="0">
                  <a:pos x="88651" y="61119"/>
                </a:cxn>
                <a:cxn ang="0">
                  <a:pos x="131015" y="33338"/>
                </a:cxn>
                <a:cxn ang="0">
                  <a:pos x="118463" y="5556"/>
                </a:cxn>
                <a:cxn ang="0">
                  <a:pos x="89436" y="14288"/>
                </a:cxn>
                <a:cxn ang="0">
                  <a:pos x="100419" y="44450"/>
                </a:cxn>
                <a:cxn ang="0">
                  <a:pos x="131015" y="33338"/>
                </a:cxn>
              </a:cxnLst>
              <a:pathLst>
                <a:path w="172" h="234">
                  <a:moveTo>
                    <a:pt x="113" y="77"/>
                  </a:moveTo>
                  <a:cubicBezTo>
                    <a:pt x="108" y="88"/>
                    <a:pt x="104" y="95"/>
                    <a:pt x="100" y="99"/>
                  </a:cubicBezTo>
                  <a:cubicBezTo>
                    <a:pt x="96" y="103"/>
                    <a:pt x="85" y="105"/>
                    <a:pt x="67" y="107"/>
                  </a:cubicBezTo>
                  <a:cubicBezTo>
                    <a:pt x="68" y="107"/>
                    <a:pt x="66" y="107"/>
                    <a:pt x="63" y="108"/>
                  </a:cubicBezTo>
                  <a:cubicBezTo>
                    <a:pt x="38" y="111"/>
                    <a:pt x="21" y="121"/>
                    <a:pt x="13" y="139"/>
                  </a:cubicBezTo>
                  <a:cubicBezTo>
                    <a:pt x="0" y="171"/>
                    <a:pt x="12" y="198"/>
                    <a:pt x="50" y="218"/>
                  </a:cubicBezTo>
                  <a:cubicBezTo>
                    <a:pt x="86" y="234"/>
                    <a:pt x="112" y="228"/>
                    <a:pt x="128" y="202"/>
                  </a:cubicBezTo>
                  <a:cubicBezTo>
                    <a:pt x="135" y="185"/>
                    <a:pt x="131" y="174"/>
                    <a:pt x="118" y="168"/>
                  </a:cubicBezTo>
                  <a:cubicBezTo>
                    <a:pt x="105" y="163"/>
                    <a:pt x="97" y="167"/>
                    <a:pt x="91" y="179"/>
                  </a:cubicBezTo>
                  <a:cubicBezTo>
                    <a:pt x="88" y="184"/>
                    <a:pt x="88" y="190"/>
                    <a:pt x="90" y="197"/>
                  </a:cubicBezTo>
                  <a:cubicBezTo>
                    <a:pt x="92" y="202"/>
                    <a:pt x="92" y="206"/>
                    <a:pt x="90" y="209"/>
                  </a:cubicBezTo>
                  <a:cubicBezTo>
                    <a:pt x="87" y="216"/>
                    <a:pt x="79" y="217"/>
                    <a:pt x="67" y="213"/>
                  </a:cubicBezTo>
                  <a:cubicBezTo>
                    <a:pt x="50" y="205"/>
                    <a:pt x="47" y="188"/>
                    <a:pt x="58" y="161"/>
                  </a:cubicBezTo>
                  <a:cubicBezTo>
                    <a:pt x="65" y="146"/>
                    <a:pt x="76" y="133"/>
                    <a:pt x="93" y="121"/>
                  </a:cubicBezTo>
                  <a:cubicBezTo>
                    <a:pt x="105" y="111"/>
                    <a:pt x="113" y="103"/>
                    <a:pt x="116" y="95"/>
                  </a:cubicBezTo>
                  <a:cubicBezTo>
                    <a:pt x="118" y="92"/>
                    <a:pt x="120" y="88"/>
                    <a:pt x="123" y="81"/>
                  </a:cubicBezTo>
                  <a:lnTo>
                    <a:pt x="113" y="77"/>
                  </a:lnTo>
                  <a:close/>
                  <a:moveTo>
                    <a:pt x="167" y="42"/>
                  </a:moveTo>
                  <a:cubicBezTo>
                    <a:pt x="172" y="27"/>
                    <a:pt x="167" y="16"/>
                    <a:pt x="151" y="7"/>
                  </a:cubicBezTo>
                  <a:cubicBezTo>
                    <a:pt x="134" y="0"/>
                    <a:pt x="121" y="4"/>
                    <a:pt x="114" y="18"/>
                  </a:cubicBezTo>
                  <a:cubicBezTo>
                    <a:pt x="108" y="34"/>
                    <a:pt x="113" y="47"/>
                    <a:pt x="128" y="56"/>
                  </a:cubicBezTo>
                  <a:cubicBezTo>
                    <a:pt x="145" y="62"/>
                    <a:pt x="158" y="57"/>
                    <a:pt x="167" y="4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4" name="Freeform 160"/>
            <p:cNvSpPr>
              <a:spLocks noEditPoints="1"/>
            </p:cNvSpPr>
            <p:nvPr/>
          </p:nvSpPr>
          <p:spPr>
            <a:xfrm>
              <a:off x="2384425" y="1793875"/>
              <a:ext cx="371475" cy="211138"/>
            </a:xfrm>
            <a:custGeom>
              <a:avLst/>
              <a:gdLst/>
              <a:ahLst/>
              <a:cxnLst>
                <a:cxn ang="0">
                  <a:pos x="245015" y="92075"/>
                </a:cxn>
                <a:cxn ang="0">
                  <a:pos x="204706" y="91281"/>
                </a:cxn>
                <a:cxn ang="0">
                  <a:pos x="168349" y="52388"/>
                </a:cxn>
                <a:cxn ang="0">
                  <a:pos x="163607" y="46831"/>
                </a:cxn>
                <a:cxn ang="0">
                  <a:pos x="82199" y="2381"/>
                </a:cxn>
                <a:cxn ang="0">
                  <a:pos x="1581" y="114300"/>
                </a:cxn>
                <a:cxn ang="0">
                  <a:pos x="84570" y="211138"/>
                </a:cxn>
                <a:cxn ang="0">
                  <a:pos x="123298" y="169863"/>
                </a:cxn>
                <a:cxn ang="0">
                  <a:pos x="87731" y="141288"/>
                </a:cxn>
                <a:cxn ang="0">
                  <a:pos x="61649" y="153988"/>
                </a:cxn>
                <a:cxn ang="0">
                  <a:pos x="45051" y="163513"/>
                </a:cxn>
                <a:cxn ang="0">
                  <a:pos x="22130" y="134144"/>
                </a:cxn>
                <a:cxn ang="0">
                  <a:pos x="86941" y="82550"/>
                </a:cxn>
                <a:cxn ang="0">
                  <a:pos x="167559" y="98425"/>
                </a:cxn>
                <a:cxn ang="0">
                  <a:pos x="222885" y="111125"/>
                </a:cxn>
                <a:cxn ang="0">
                  <a:pos x="245806" y="108744"/>
                </a:cxn>
                <a:cxn ang="0">
                  <a:pos x="245015" y="92075"/>
                </a:cxn>
                <a:cxn ang="0">
                  <a:pos x="334328" y="139700"/>
                </a:cxn>
                <a:cxn ang="0">
                  <a:pos x="370685" y="90488"/>
                </a:cxn>
                <a:cxn ang="0">
                  <a:pos x="327214" y="47625"/>
                </a:cxn>
                <a:cxn ang="0">
                  <a:pos x="285324" y="97631"/>
                </a:cxn>
                <a:cxn ang="0">
                  <a:pos x="334328" y="139700"/>
                </a:cxn>
              </a:cxnLst>
              <a:pathLst>
                <a:path w="470" h="266">
                  <a:moveTo>
                    <a:pt x="310" y="116"/>
                  </a:moveTo>
                  <a:cubicBezTo>
                    <a:pt x="285" y="118"/>
                    <a:pt x="268" y="118"/>
                    <a:pt x="259" y="115"/>
                  </a:cubicBezTo>
                  <a:cubicBezTo>
                    <a:pt x="248" y="112"/>
                    <a:pt x="233" y="96"/>
                    <a:pt x="213" y="66"/>
                  </a:cubicBezTo>
                  <a:cubicBezTo>
                    <a:pt x="213" y="68"/>
                    <a:pt x="211" y="65"/>
                    <a:pt x="207" y="59"/>
                  </a:cubicBezTo>
                  <a:cubicBezTo>
                    <a:pt x="177" y="19"/>
                    <a:pt x="143" y="0"/>
                    <a:pt x="104" y="3"/>
                  </a:cubicBezTo>
                  <a:cubicBezTo>
                    <a:pt x="34" y="11"/>
                    <a:pt x="0" y="58"/>
                    <a:pt x="2" y="144"/>
                  </a:cubicBezTo>
                  <a:cubicBezTo>
                    <a:pt x="10" y="223"/>
                    <a:pt x="45" y="264"/>
                    <a:pt x="107" y="266"/>
                  </a:cubicBezTo>
                  <a:cubicBezTo>
                    <a:pt x="142" y="261"/>
                    <a:pt x="159" y="244"/>
                    <a:pt x="156" y="214"/>
                  </a:cubicBezTo>
                  <a:cubicBezTo>
                    <a:pt x="152" y="188"/>
                    <a:pt x="137" y="176"/>
                    <a:pt x="111" y="178"/>
                  </a:cubicBezTo>
                  <a:cubicBezTo>
                    <a:pt x="98" y="179"/>
                    <a:pt x="87" y="184"/>
                    <a:pt x="78" y="194"/>
                  </a:cubicBezTo>
                  <a:cubicBezTo>
                    <a:pt x="71" y="201"/>
                    <a:pt x="64" y="206"/>
                    <a:pt x="57" y="206"/>
                  </a:cubicBezTo>
                  <a:cubicBezTo>
                    <a:pt x="42" y="207"/>
                    <a:pt x="32" y="195"/>
                    <a:pt x="28" y="169"/>
                  </a:cubicBezTo>
                  <a:cubicBezTo>
                    <a:pt x="25" y="132"/>
                    <a:pt x="52" y="110"/>
                    <a:pt x="110" y="104"/>
                  </a:cubicBezTo>
                  <a:cubicBezTo>
                    <a:pt x="142" y="101"/>
                    <a:pt x="176" y="108"/>
                    <a:pt x="212" y="124"/>
                  </a:cubicBezTo>
                  <a:cubicBezTo>
                    <a:pt x="242" y="136"/>
                    <a:pt x="265" y="141"/>
                    <a:pt x="282" y="140"/>
                  </a:cubicBezTo>
                  <a:cubicBezTo>
                    <a:pt x="288" y="139"/>
                    <a:pt x="297" y="139"/>
                    <a:pt x="311" y="137"/>
                  </a:cubicBezTo>
                  <a:lnTo>
                    <a:pt x="310" y="116"/>
                  </a:lnTo>
                  <a:close/>
                  <a:moveTo>
                    <a:pt x="423" y="176"/>
                  </a:moveTo>
                  <a:cubicBezTo>
                    <a:pt x="455" y="171"/>
                    <a:pt x="470" y="151"/>
                    <a:pt x="469" y="114"/>
                  </a:cubicBezTo>
                  <a:cubicBezTo>
                    <a:pt x="464" y="77"/>
                    <a:pt x="446" y="59"/>
                    <a:pt x="414" y="60"/>
                  </a:cubicBezTo>
                  <a:cubicBezTo>
                    <a:pt x="379" y="66"/>
                    <a:pt x="361" y="87"/>
                    <a:pt x="361" y="123"/>
                  </a:cubicBezTo>
                  <a:cubicBezTo>
                    <a:pt x="367" y="158"/>
                    <a:pt x="388" y="175"/>
                    <a:pt x="423" y="17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5" name="Freeform 161"/>
            <p:cNvSpPr>
              <a:spLocks noEditPoints="1"/>
            </p:cNvSpPr>
            <p:nvPr/>
          </p:nvSpPr>
          <p:spPr>
            <a:xfrm>
              <a:off x="2257425" y="1317625"/>
              <a:ext cx="358775" cy="477838"/>
            </a:xfrm>
            <a:custGeom>
              <a:avLst/>
              <a:gdLst/>
              <a:ahLst/>
              <a:cxnLst>
                <a:cxn ang="0">
                  <a:pos x="248687" y="314076"/>
                </a:cxn>
                <a:cxn ang="0">
                  <a:pos x="228887" y="266608"/>
                </a:cxn>
                <a:cxn ang="0">
                  <a:pos x="255023" y="202527"/>
                </a:cxn>
                <a:cxn ang="0">
                  <a:pos x="259775" y="193825"/>
                </a:cxn>
                <a:cxn ang="0">
                  <a:pos x="268487" y="74366"/>
                </a:cxn>
                <a:cxn ang="0">
                  <a:pos x="94248" y="37974"/>
                </a:cxn>
                <a:cxn ang="0">
                  <a:pos x="24552" y="186705"/>
                </a:cxn>
                <a:cxn ang="0">
                  <a:pos x="93456" y="211230"/>
                </a:cxn>
                <a:cxn ang="0">
                  <a:pos x="107712" y="153478"/>
                </a:cxn>
                <a:cxn ang="0">
                  <a:pos x="79200" y="128953"/>
                </a:cxn>
                <a:cxn ang="0">
                  <a:pos x="59400" y="115504"/>
                </a:cxn>
                <a:cxn ang="0">
                  <a:pos x="81576" y="71992"/>
                </a:cxn>
                <a:cxn ang="0">
                  <a:pos x="177408" y="121833"/>
                </a:cxn>
                <a:cxn ang="0">
                  <a:pos x="200375" y="226261"/>
                </a:cxn>
                <a:cxn ang="0">
                  <a:pos x="215423" y="298253"/>
                </a:cxn>
                <a:cxn ang="0">
                  <a:pos x="229679" y="324360"/>
                </a:cxn>
                <a:cxn ang="0">
                  <a:pos x="248687" y="314076"/>
                </a:cxn>
                <a:cxn ang="0">
                  <a:pos x="240767" y="444611"/>
                </a:cxn>
                <a:cxn ang="0">
                  <a:pos x="317591" y="461224"/>
                </a:cxn>
                <a:cxn ang="0">
                  <a:pos x="344519" y="387650"/>
                </a:cxn>
                <a:cxn ang="0">
                  <a:pos x="263735" y="363916"/>
                </a:cxn>
                <a:cxn ang="0">
                  <a:pos x="240767" y="444611"/>
                </a:cxn>
              </a:cxnLst>
              <a:pathLst>
                <a:path w="453" h="604">
                  <a:moveTo>
                    <a:pt x="314" y="397"/>
                  </a:moveTo>
                  <a:cubicBezTo>
                    <a:pt x="299" y="369"/>
                    <a:pt x="290" y="349"/>
                    <a:pt x="289" y="337"/>
                  </a:cubicBezTo>
                  <a:cubicBezTo>
                    <a:pt x="286" y="322"/>
                    <a:pt x="297" y="295"/>
                    <a:pt x="322" y="256"/>
                  </a:cubicBezTo>
                  <a:cubicBezTo>
                    <a:pt x="320" y="257"/>
                    <a:pt x="322" y="253"/>
                    <a:pt x="328" y="245"/>
                  </a:cubicBezTo>
                  <a:cubicBezTo>
                    <a:pt x="360" y="188"/>
                    <a:pt x="363" y="138"/>
                    <a:pt x="339" y="94"/>
                  </a:cubicBezTo>
                  <a:cubicBezTo>
                    <a:pt x="293" y="16"/>
                    <a:pt x="220" y="0"/>
                    <a:pt x="119" y="48"/>
                  </a:cubicBezTo>
                  <a:cubicBezTo>
                    <a:pt x="30" y="99"/>
                    <a:pt x="0" y="162"/>
                    <a:pt x="31" y="236"/>
                  </a:cubicBezTo>
                  <a:cubicBezTo>
                    <a:pt x="55" y="275"/>
                    <a:pt x="84" y="285"/>
                    <a:pt x="118" y="267"/>
                  </a:cubicBezTo>
                  <a:cubicBezTo>
                    <a:pt x="147" y="248"/>
                    <a:pt x="153" y="224"/>
                    <a:pt x="136" y="194"/>
                  </a:cubicBezTo>
                  <a:cubicBezTo>
                    <a:pt x="129" y="180"/>
                    <a:pt x="117" y="170"/>
                    <a:pt x="100" y="163"/>
                  </a:cubicBezTo>
                  <a:cubicBezTo>
                    <a:pt x="88" y="160"/>
                    <a:pt x="79" y="154"/>
                    <a:pt x="75" y="146"/>
                  </a:cubicBezTo>
                  <a:cubicBezTo>
                    <a:pt x="65" y="128"/>
                    <a:pt x="74" y="110"/>
                    <a:pt x="103" y="91"/>
                  </a:cubicBezTo>
                  <a:cubicBezTo>
                    <a:pt x="145" y="68"/>
                    <a:pt x="185" y="89"/>
                    <a:pt x="224" y="154"/>
                  </a:cubicBezTo>
                  <a:cubicBezTo>
                    <a:pt x="243" y="190"/>
                    <a:pt x="253" y="234"/>
                    <a:pt x="253" y="286"/>
                  </a:cubicBezTo>
                  <a:cubicBezTo>
                    <a:pt x="255" y="327"/>
                    <a:pt x="261" y="357"/>
                    <a:pt x="272" y="377"/>
                  </a:cubicBezTo>
                  <a:cubicBezTo>
                    <a:pt x="275" y="383"/>
                    <a:pt x="281" y="394"/>
                    <a:pt x="290" y="410"/>
                  </a:cubicBezTo>
                  <a:lnTo>
                    <a:pt x="314" y="397"/>
                  </a:lnTo>
                  <a:close/>
                  <a:moveTo>
                    <a:pt x="304" y="562"/>
                  </a:moveTo>
                  <a:cubicBezTo>
                    <a:pt x="325" y="597"/>
                    <a:pt x="358" y="604"/>
                    <a:pt x="401" y="583"/>
                  </a:cubicBezTo>
                  <a:cubicBezTo>
                    <a:pt x="442" y="558"/>
                    <a:pt x="453" y="527"/>
                    <a:pt x="435" y="490"/>
                  </a:cubicBezTo>
                  <a:cubicBezTo>
                    <a:pt x="410" y="452"/>
                    <a:pt x="376" y="442"/>
                    <a:pt x="333" y="460"/>
                  </a:cubicBezTo>
                  <a:cubicBezTo>
                    <a:pt x="296" y="486"/>
                    <a:pt x="286" y="520"/>
                    <a:pt x="304" y="56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6" name="Freeform 162"/>
            <p:cNvSpPr>
              <a:spLocks noEditPoints="1"/>
            </p:cNvSpPr>
            <p:nvPr/>
          </p:nvSpPr>
          <p:spPr>
            <a:xfrm>
              <a:off x="1744663" y="2233613"/>
              <a:ext cx="255588" cy="450850"/>
            </a:xfrm>
            <a:custGeom>
              <a:avLst/>
              <a:gdLst/>
              <a:ahLst/>
              <a:cxnLst>
                <a:cxn ang="0">
                  <a:pos x="151137" y="297151"/>
                </a:cxn>
                <a:cxn ang="0">
                  <a:pos x="150346" y="249071"/>
                </a:cxn>
                <a:cxn ang="0">
                  <a:pos x="195450" y="203355"/>
                </a:cxn>
                <a:cxn ang="0">
                  <a:pos x="202571" y="197050"/>
                </a:cxn>
                <a:cxn ang="0">
                  <a:pos x="250840" y="97737"/>
                </a:cxn>
                <a:cxn ang="0">
                  <a:pos x="112364" y="5517"/>
                </a:cxn>
                <a:cxn ang="0">
                  <a:pos x="791" y="110348"/>
                </a:cxn>
                <a:cxn ang="0">
                  <a:pos x="52225" y="154487"/>
                </a:cxn>
                <a:cxn ang="0">
                  <a:pos x="84668" y="110348"/>
                </a:cxn>
                <a:cxn ang="0">
                  <a:pos x="68051" y="79608"/>
                </a:cxn>
                <a:cxn ang="0">
                  <a:pos x="55391" y="60691"/>
                </a:cxn>
                <a:cxn ang="0">
                  <a:pos x="90208" y="30740"/>
                </a:cxn>
                <a:cxn ang="0">
                  <a:pos x="155885" y="106407"/>
                </a:cxn>
                <a:cxn ang="0">
                  <a:pos x="140059" y="204932"/>
                </a:cxn>
                <a:cxn ang="0">
                  <a:pos x="127398" y="271929"/>
                </a:cxn>
                <a:cxn ang="0">
                  <a:pos x="131355" y="299516"/>
                </a:cxn>
                <a:cxn ang="0">
                  <a:pos x="151137" y="297151"/>
                </a:cxn>
                <a:cxn ang="0">
                  <a:pos x="98912" y="407499"/>
                </a:cxn>
                <a:cxn ang="0">
                  <a:pos x="159841" y="448485"/>
                </a:cxn>
                <a:cxn ang="0">
                  <a:pos x="208902" y="394100"/>
                </a:cxn>
                <a:cxn ang="0">
                  <a:pos x="147181" y="346019"/>
                </a:cxn>
                <a:cxn ang="0">
                  <a:pos x="98912" y="407499"/>
                </a:cxn>
              </a:cxnLst>
              <a:pathLst>
                <a:path w="323" h="572">
                  <a:moveTo>
                    <a:pt x="191" y="377"/>
                  </a:moveTo>
                  <a:cubicBezTo>
                    <a:pt x="187" y="347"/>
                    <a:pt x="187" y="327"/>
                    <a:pt x="190" y="316"/>
                  </a:cubicBezTo>
                  <a:cubicBezTo>
                    <a:pt x="193" y="303"/>
                    <a:pt x="212" y="283"/>
                    <a:pt x="247" y="258"/>
                  </a:cubicBezTo>
                  <a:cubicBezTo>
                    <a:pt x="245" y="258"/>
                    <a:pt x="248" y="255"/>
                    <a:pt x="256" y="250"/>
                  </a:cubicBezTo>
                  <a:cubicBezTo>
                    <a:pt x="303" y="212"/>
                    <a:pt x="323" y="170"/>
                    <a:pt x="317" y="124"/>
                  </a:cubicBezTo>
                  <a:cubicBezTo>
                    <a:pt x="305" y="39"/>
                    <a:pt x="247" y="0"/>
                    <a:pt x="142" y="7"/>
                  </a:cubicBezTo>
                  <a:cubicBezTo>
                    <a:pt x="47" y="21"/>
                    <a:pt x="0" y="65"/>
                    <a:pt x="1" y="140"/>
                  </a:cubicBezTo>
                  <a:cubicBezTo>
                    <a:pt x="8" y="182"/>
                    <a:pt x="30" y="201"/>
                    <a:pt x="66" y="196"/>
                  </a:cubicBezTo>
                  <a:cubicBezTo>
                    <a:pt x="97" y="190"/>
                    <a:pt x="111" y="171"/>
                    <a:pt x="107" y="140"/>
                  </a:cubicBezTo>
                  <a:cubicBezTo>
                    <a:pt x="105" y="125"/>
                    <a:pt x="98" y="112"/>
                    <a:pt x="86" y="101"/>
                  </a:cubicBezTo>
                  <a:cubicBezTo>
                    <a:pt x="77" y="93"/>
                    <a:pt x="71" y="85"/>
                    <a:pt x="70" y="77"/>
                  </a:cubicBezTo>
                  <a:cubicBezTo>
                    <a:pt x="68" y="58"/>
                    <a:pt x="83" y="45"/>
                    <a:pt x="114" y="39"/>
                  </a:cubicBezTo>
                  <a:cubicBezTo>
                    <a:pt x="158" y="34"/>
                    <a:pt x="186" y="66"/>
                    <a:pt x="197" y="135"/>
                  </a:cubicBezTo>
                  <a:cubicBezTo>
                    <a:pt x="201" y="173"/>
                    <a:pt x="195" y="215"/>
                    <a:pt x="177" y="260"/>
                  </a:cubicBezTo>
                  <a:cubicBezTo>
                    <a:pt x="164" y="296"/>
                    <a:pt x="159" y="324"/>
                    <a:pt x="161" y="345"/>
                  </a:cubicBezTo>
                  <a:cubicBezTo>
                    <a:pt x="162" y="352"/>
                    <a:pt x="164" y="363"/>
                    <a:pt x="166" y="380"/>
                  </a:cubicBezTo>
                  <a:lnTo>
                    <a:pt x="191" y="377"/>
                  </a:lnTo>
                  <a:close/>
                  <a:moveTo>
                    <a:pt x="125" y="517"/>
                  </a:moveTo>
                  <a:cubicBezTo>
                    <a:pt x="132" y="555"/>
                    <a:pt x="157" y="572"/>
                    <a:pt x="202" y="569"/>
                  </a:cubicBezTo>
                  <a:cubicBezTo>
                    <a:pt x="246" y="561"/>
                    <a:pt x="267" y="538"/>
                    <a:pt x="264" y="500"/>
                  </a:cubicBezTo>
                  <a:cubicBezTo>
                    <a:pt x="255" y="458"/>
                    <a:pt x="229" y="438"/>
                    <a:pt x="186" y="439"/>
                  </a:cubicBezTo>
                  <a:cubicBezTo>
                    <a:pt x="144" y="448"/>
                    <a:pt x="124" y="474"/>
                    <a:pt x="125" y="51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7" name="Freeform 163"/>
            <p:cNvSpPr>
              <a:spLocks noEditPoints="1"/>
            </p:cNvSpPr>
            <p:nvPr/>
          </p:nvSpPr>
          <p:spPr>
            <a:xfrm>
              <a:off x="2892425" y="1304925"/>
              <a:ext cx="153988" cy="239713"/>
            </a:xfrm>
            <a:custGeom>
              <a:avLst/>
              <a:gdLst/>
              <a:ahLst/>
              <a:cxnLst>
                <a:cxn ang="0">
                  <a:pos x="100564" y="79641"/>
                </a:cxn>
                <a:cxn ang="0">
                  <a:pos x="91136" y="102509"/>
                </a:cxn>
                <a:cxn ang="0">
                  <a:pos x="58924" y="115125"/>
                </a:cxn>
                <a:cxn ang="0">
                  <a:pos x="54210" y="116702"/>
                </a:cxn>
                <a:cxn ang="0">
                  <a:pos x="9428" y="154552"/>
                </a:cxn>
                <a:cxn ang="0">
                  <a:pos x="55781" y="228674"/>
                </a:cxn>
                <a:cxn ang="0">
                  <a:pos x="132775" y="201864"/>
                </a:cxn>
                <a:cxn ang="0">
                  <a:pos x="117848" y="169534"/>
                </a:cxn>
                <a:cxn ang="0">
                  <a:pos x="91921" y="183727"/>
                </a:cxn>
                <a:cxn ang="0">
                  <a:pos x="93493" y="202652"/>
                </a:cxn>
                <a:cxn ang="0">
                  <a:pos x="95064" y="214480"/>
                </a:cxn>
                <a:cxn ang="0">
                  <a:pos x="72280" y="220788"/>
                </a:cxn>
                <a:cxn ang="0">
                  <a:pos x="57353" y="170322"/>
                </a:cxn>
                <a:cxn ang="0">
                  <a:pos x="86422" y="126165"/>
                </a:cxn>
                <a:cxn ang="0">
                  <a:pos x="106849" y="96201"/>
                </a:cxn>
                <a:cxn ang="0">
                  <a:pos x="110777" y="82796"/>
                </a:cxn>
                <a:cxn ang="0">
                  <a:pos x="100564" y="79641"/>
                </a:cxn>
                <a:cxn ang="0">
                  <a:pos x="150060" y="37061"/>
                </a:cxn>
                <a:cxn ang="0">
                  <a:pos x="129633" y="4731"/>
                </a:cxn>
                <a:cxn ang="0">
                  <a:pos x="94278" y="19713"/>
                </a:cxn>
                <a:cxn ang="0">
                  <a:pos x="113134" y="56774"/>
                </a:cxn>
                <a:cxn ang="0">
                  <a:pos x="150060" y="37061"/>
                </a:cxn>
              </a:cxnLst>
              <a:pathLst>
                <a:path w="196" h="304">
                  <a:moveTo>
                    <a:pt x="128" y="101"/>
                  </a:moveTo>
                  <a:cubicBezTo>
                    <a:pt x="124" y="116"/>
                    <a:pt x="119" y="126"/>
                    <a:pt x="116" y="130"/>
                  </a:cubicBezTo>
                  <a:cubicBezTo>
                    <a:pt x="111" y="136"/>
                    <a:pt x="98" y="141"/>
                    <a:pt x="75" y="146"/>
                  </a:cubicBezTo>
                  <a:cubicBezTo>
                    <a:pt x="76" y="146"/>
                    <a:pt x="74" y="147"/>
                    <a:pt x="69" y="148"/>
                  </a:cubicBezTo>
                  <a:cubicBezTo>
                    <a:pt x="39" y="156"/>
                    <a:pt x="19" y="172"/>
                    <a:pt x="12" y="196"/>
                  </a:cubicBezTo>
                  <a:cubicBezTo>
                    <a:pt x="0" y="239"/>
                    <a:pt x="20" y="270"/>
                    <a:pt x="71" y="290"/>
                  </a:cubicBezTo>
                  <a:cubicBezTo>
                    <a:pt x="120" y="304"/>
                    <a:pt x="153" y="293"/>
                    <a:pt x="169" y="256"/>
                  </a:cubicBezTo>
                  <a:cubicBezTo>
                    <a:pt x="174" y="235"/>
                    <a:pt x="168" y="221"/>
                    <a:pt x="150" y="215"/>
                  </a:cubicBezTo>
                  <a:cubicBezTo>
                    <a:pt x="133" y="211"/>
                    <a:pt x="122" y="217"/>
                    <a:pt x="117" y="233"/>
                  </a:cubicBezTo>
                  <a:cubicBezTo>
                    <a:pt x="115" y="241"/>
                    <a:pt x="115" y="249"/>
                    <a:pt x="119" y="257"/>
                  </a:cubicBezTo>
                  <a:cubicBezTo>
                    <a:pt x="122" y="263"/>
                    <a:pt x="123" y="268"/>
                    <a:pt x="121" y="272"/>
                  </a:cubicBezTo>
                  <a:cubicBezTo>
                    <a:pt x="118" y="282"/>
                    <a:pt x="109" y="284"/>
                    <a:pt x="92" y="280"/>
                  </a:cubicBezTo>
                  <a:cubicBezTo>
                    <a:pt x="69" y="274"/>
                    <a:pt x="63" y="252"/>
                    <a:pt x="73" y="216"/>
                  </a:cubicBezTo>
                  <a:cubicBezTo>
                    <a:pt x="79" y="197"/>
                    <a:pt x="91" y="178"/>
                    <a:pt x="110" y="160"/>
                  </a:cubicBezTo>
                  <a:cubicBezTo>
                    <a:pt x="124" y="146"/>
                    <a:pt x="132" y="133"/>
                    <a:pt x="136" y="122"/>
                  </a:cubicBezTo>
                  <a:cubicBezTo>
                    <a:pt x="137" y="119"/>
                    <a:pt x="139" y="113"/>
                    <a:pt x="141" y="105"/>
                  </a:cubicBezTo>
                  <a:lnTo>
                    <a:pt x="128" y="101"/>
                  </a:lnTo>
                  <a:close/>
                  <a:moveTo>
                    <a:pt x="191" y="47"/>
                  </a:moveTo>
                  <a:cubicBezTo>
                    <a:pt x="196" y="28"/>
                    <a:pt x="187" y="14"/>
                    <a:pt x="165" y="6"/>
                  </a:cubicBezTo>
                  <a:cubicBezTo>
                    <a:pt x="142" y="0"/>
                    <a:pt x="127" y="6"/>
                    <a:pt x="120" y="25"/>
                  </a:cubicBezTo>
                  <a:cubicBezTo>
                    <a:pt x="115" y="48"/>
                    <a:pt x="123" y="63"/>
                    <a:pt x="144" y="72"/>
                  </a:cubicBezTo>
                  <a:cubicBezTo>
                    <a:pt x="166" y="76"/>
                    <a:pt x="182" y="68"/>
                    <a:pt x="191" y="4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8" name="Freeform 164"/>
            <p:cNvSpPr>
              <a:spLocks noEditPoints="1"/>
            </p:cNvSpPr>
            <p:nvPr/>
          </p:nvSpPr>
          <p:spPr>
            <a:xfrm>
              <a:off x="2557463" y="1962150"/>
              <a:ext cx="269875" cy="200025"/>
            </a:xfrm>
            <a:custGeom>
              <a:avLst/>
              <a:gdLst/>
              <a:ahLst/>
              <a:cxnLst>
                <a:cxn ang="0">
                  <a:pos x="181236" y="131242"/>
                </a:cxn>
                <a:cxn ang="0">
                  <a:pos x="155910" y="116220"/>
                </a:cxn>
                <a:cxn ang="0">
                  <a:pos x="146413" y="78271"/>
                </a:cxn>
                <a:cxn ang="0">
                  <a:pos x="145622" y="73527"/>
                </a:cxn>
                <a:cxn ang="0">
                  <a:pos x="110008" y="16603"/>
                </a:cxn>
                <a:cxn ang="0">
                  <a:pos x="18203" y="57715"/>
                </a:cxn>
                <a:cxn ang="0">
                  <a:pos x="36405" y="148635"/>
                </a:cxn>
                <a:cxn ang="0">
                  <a:pos x="75977" y="136776"/>
                </a:cxn>
                <a:cxn ang="0">
                  <a:pos x="63314" y="105942"/>
                </a:cxn>
                <a:cxn ang="0">
                  <a:pos x="41945" y="104361"/>
                </a:cxn>
                <a:cxn ang="0">
                  <a:pos x="28491" y="104361"/>
                </a:cxn>
                <a:cxn ang="0">
                  <a:pos x="24534" y="77480"/>
                </a:cxn>
                <a:cxn ang="0">
                  <a:pos x="83891" y="67993"/>
                </a:cxn>
                <a:cxn ang="0">
                  <a:pos x="129793" y="107523"/>
                </a:cxn>
                <a:cxn ang="0">
                  <a:pos x="160659" y="135195"/>
                </a:cxn>
                <a:cxn ang="0">
                  <a:pos x="175696" y="142310"/>
                </a:cxn>
                <a:cxn ang="0">
                  <a:pos x="181236" y="131242"/>
                </a:cxn>
                <a:cxn ang="0">
                  <a:pos x="220807" y="193700"/>
                </a:cxn>
                <a:cxn ang="0">
                  <a:pos x="261169" y="175516"/>
                </a:cxn>
                <a:cxn ang="0">
                  <a:pos x="249298" y="132823"/>
                </a:cxn>
                <a:cxn ang="0">
                  <a:pos x="204978" y="149426"/>
                </a:cxn>
                <a:cxn ang="0">
                  <a:pos x="220807" y="193700"/>
                </a:cxn>
              </a:cxnLst>
              <a:pathLst>
                <a:path w="341" h="253">
                  <a:moveTo>
                    <a:pt x="229" y="166"/>
                  </a:moveTo>
                  <a:cubicBezTo>
                    <a:pt x="212" y="159"/>
                    <a:pt x="202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5" y="101"/>
                    <a:pt x="184" y="98"/>
                    <a:pt x="184" y="93"/>
                  </a:cubicBezTo>
                  <a:cubicBezTo>
                    <a:pt x="180" y="57"/>
                    <a:pt x="164" y="33"/>
                    <a:pt x="139" y="21"/>
                  </a:cubicBezTo>
                  <a:cubicBezTo>
                    <a:pt x="92" y="0"/>
                    <a:pt x="53" y="18"/>
                    <a:pt x="23" y="73"/>
                  </a:cubicBezTo>
                  <a:cubicBezTo>
                    <a:pt x="0" y="126"/>
                    <a:pt x="8" y="165"/>
                    <a:pt x="46" y="188"/>
                  </a:cubicBezTo>
                  <a:cubicBezTo>
                    <a:pt x="70" y="198"/>
                    <a:pt x="87" y="193"/>
                    <a:pt x="96" y="173"/>
                  </a:cubicBezTo>
                  <a:cubicBezTo>
                    <a:pt x="103" y="155"/>
                    <a:pt x="98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1" y="135"/>
                    <a:pt x="36" y="132"/>
                  </a:cubicBezTo>
                  <a:cubicBezTo>
                    <a:pt x="26" y="128"/>
                    <a:pt x="24" y="116"/>
                    <a:pt x="31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4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3" y="176"/>
                    <a:pt x="222" y="180"/>
                  </a:cubicBezTo>
                  <a:lnTo>
                    <a:pt x="229" y="166"/>
                  </a:lnTo>
                  <a:close/>
                  <a:moveTo>
                    <a:pt x="279" y="245"/>
                  </a:moveTo>
                  <a:cubicBezTo>
                    <a:pt x="301" y="253"/>
                    <a:pt x="318" y="246"/>
                    <a:pt x="330" y="222"/>
                  </a:cubicBezTo>
                  <a:cubicBezTo>
                    <a:pt x="341" y="197"/>
                    <a:pt x="335" y="179"/>
                    <a:pt x="315" y="168"/>
                  </a:cubicBezTo>
                  <a:cubicBezTo>
                    <a:pt x="291" y="159"/>
                    <a:pt x="272" y="166"/>
                    <a:pt x="259" y="189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9" name="Freeform 165"/>
            <p:cNvSpPr>
              <a:spLocks noEditPoints="1"/>
            </p:cNvSpPr>
            <p:nvPr/>
          </p:nvSpPr>
          <p:spPr>
            <a:xfrm>
              <a:off x="2157413" y="1325563"/>
              <a:ext cx="134938" cy="242888"/>
            </a:xfrm>
            <a:custGeom>
              <a:avLst/>
              <a:gdLst/>
              <a:ahLst/>
              <a:cxnLst>
                <a:cxn ang="0">
                  <a:pos x="63546" y="160607"/>
                </a:cxn>
                <a:cxn ang="0">
                  <a:pos x="67469" y="135289"/>
                </a:cxn>
                <a:cxn ang="0">
                  <a:pos x="94927" y="114719"/>
                </a:cxn>
                <a:cxn ang="0">
                  <a:pos x="99634" y="111554"/>
                </a:cxn>
                <a:cxn ang="0">
                  <a:pos x="134153" y="62502"/>
                </a:cxn>
                <a:cxn ang="0">
                  <a:pos x="69038" y="791"/>
                </a:cxn>
                <a:cxn ang="0">
                  <a:pos x="0" y="46679"/>
                </a:cxn>
                <a:cxn ang="0">
                  <a:pos x="23536" y="75161"/>
                </a:cxn>
                <a:cxn ang="0">
                  <a:pos x="44718" y="54590"/>
                </a:cxn>
                <a:cxn ang="0">
                  <a:pos x="38442" y="36394"/>
                </a:cxn>
                <a:cxn ang="0">
                  <a:pos x="33735" y="25317"/>
                </a:cxn>
                <a:cxn ang="0">
                  <a:pos x="54917" y="12659"/>
                </a:cxn>
                <a:cxn ang="0">
                  <a:pos x="82375" y="58546"/>
                </a:cxn>
                <a:cxn ang="0">
                  <a:pos x="65115" y="109972"/>
                </a:cxn>
                <a:cxn ang="0">
                  <a:pos x="53348" y="145575"/>
                </a:cxn>
                <a:cxn ang="0">
                  <a:pos x="52563" y="160607"/>
                </a:cxn>
                <a:cxn ang="0">
                  <a:pos x="63546" y="160607"/>
                </a:cxn>
                <a:cxn ang="0">
                  <a:pos x="25889" y="215197"/>
                </a:cxn>
                <a:cxn ang="0">
                  <a:pos x="54132" y="242888"/>
                </a:cxn>
                <a:cxn ang="0">
                  <a:pos x="85513" y="218362"/>
                </a:cxn>
                <a:cxn ang="0">
                  <a:pos x="56486" y="186715"/>
                </a:cxn>
                <a:cxn ang="0">
                  <a:pos x="25889" y="215197"/>
                </a:cxn>
              </a:cxnLst>
              <a:pathLst>
                <a:path w="172" h="307">
                  <a:moveTo>
                    <a:pt x="81" y="203"/>
                  </a:moveTo>
                  <a:cubicBezTo>
                    <a:pt x="81" y="187"/>
                    <a:pt x="83" y="176"/>
                    <a:pt x="86" y="171"/>
                  </a:cubicBezTo>
                  <a:cubicBezTo>
                    <a:pt x="88" y="164"/>
                    <a:pt x="100" y="155"/>
                    <a:pt x="121" y="145"/>
                  </a:cubicBezTo>
                  <a:cubicBezTo>
                    <a:pt x="120" y="144"/>
                    <a:pt x="122" y="143"/>
                    <a:pt x="127" y="141"/>
                  </a:cubicBezTo>
                  <a:cubicBezTo>
                    <a:pt x="155" y="125"/>
                    <a:pt x="170" y="105"/>
                    <a:pt x="171" y="79"/>
                  </a:cubicBezTo>
                  <a:cubicBezTo>
                    <a:pt x="172" y="33"/>
                    <a:pt x="144" y="7"/>
                    <a:pt x="88" y="1"/>
                  </a:cubicBezTo>
                  <a:cubicBezTo>
                    <a:pt x="36" y="0"/>
                    <a:pt x="7" y="19"/>
                    <a:pt x="0" y="59"/>
                  </a:cubicBezTo>
                  <a:cubicBezTo>
                    <a:pt x="0" y="83"/>
                    <a:pt x="10" y="95"/>
                    <a:pt x="30" y="95"/>
                  </a:cubicBezTo>
                  <a:cubicBezTo>
                    <a:pt x="47" y="95"/>
                    <a:pt x="56" y="86"/>
                    <a:pt x="57" y="69"/>
                  </a:cubicBezTo>
                  <a:cubicBezTo>
                    <a:pt x="58" y="61"/>
                    <a:pt x="55" y="53"/>
                    <a:pt x="49" y="46"/>
                  </a:cubicBezTo>
                  <a:cubicBezTo>
                    <a:pt x="45" y="41"/>
                    <a:pt x="43" y="37"/>
                    <a:pt x="43" y="32"/>
                  </a:cubicBezTo>
                  <a:cubicBezTo>
                    <a:pt x="44" y="22"/>
                    <a:pt x="53" y="16"/>
                    <a:pt x="70" y="16"/>
                  </a:cubicBezTo>
                  <a:cubicBezTo>
                    <a:pt x="94" y="17"/>
                    <a:pt x="106" y="36"/>
                    <a:pt x="105" y="74"/>
                  </a:cubicBezTo>
                  <a:cubicBezTo>
                    <a:pt x="104" y="95"/>
                    <a:pt x="97" y="117"/>
                    <a:pt x="83" y="139"/>
                  </a:cubicBezTo>
                  <a:cubicBezTo>
                    <a:pt x="73" y="157"/>
                    <a:pt x="68" y="172"/>
                    <a:pt x="68" y="184"/>
                  </a:cubicBezTo>
                  <a:cubicBezTo>
                    <a:pt x="67" y="187"/>
                    <a:pt x="67" y="194"/>
                    <a:pt x="67" y="203"/>
                  </a:cubicBezTo>
                  <a:lnTo>
                    <a:pt x="81" y="203"/>
                  </a:lnTo>
                  <a:close/>
                  <a:moveTo>
                    <a:pt x="33" y="272"/>
                  </a:moveTo>
                  <a:cubicBezTo>
                    <a:pt x="33" y="293"/>
                    <a:pt x="45" y="305"/>
                    <a:pt x="69" y="307"/>
                  </a:cubicBezTo>
                  <a:cubicBezTo>
                    <a:pt x="93" y="307"/>
                    <a:pt x="107" y="296"/>
                    <a:pt x="109" y="276"/>
                  </a:cubicBezTo>
                  <a:cubicBezTo>
                    <a:pt x="107" y="253"/>
                    <a:pt x="95" y="239"/>
                    <a:pt x="72" y="236"/>
                  </a:cubicBezTo>
                  <a:cubicBezTo>
                    <a:pt x="49" y="237"/>
                    <a:pt x="36" y="249"/>
                    <a:pt x="33" y="2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0" name="Freeform 166"/>
            <p:cNvSpPr>
              <a:spLocks noEditPoints="1"/>
            </p:cNvSpPr>
            <p:nvPr/>
          </p:nvSpPr>
          <p:spPr>
            <a:xfrm>
              <a:off x="2138363" y="2493963"/>
              <a:ext cx="233363" cy="141288"/>
            </a:xfrm>
            <a:custGeom>
              <a:avLst/>
              <a:gdLst/>
              <a:ahLst/>
              <a:cxnLst>
                <a:cxn ang="0">
                  <a:pos x="156101" y="92869"/>
                </a:cxn>
                <a:cxn ang="0">
                  <a:pos x="132449" y="84138"/>
                </a:cxn>
                <a:cxn ang="0">
                  <a:pos x="119047" y="53975"/>
                </a:cxn>
                <a:cxn ang="0">
                  <a:pos x="117470" y="49213"/>
                </a:cxn>
                <a:cxn ang="0">
                  <a:pos x="78839" y="7144"/>
                </a:cxn>
                <a:cxn ang="0">
                  <a:pos x="8672" y="57150"/>
                </a:cxn>
                <a:cxn ang="0">
                  <a:pos x="38631" y="130175"/>
                </a:cxn>
                <a:cxn ang="0">
                  <a:pos x="69378" y="113507"/>
                </a:cxn>
                <a:cxn ang="0">
                  <a:pos x="53610" y="89694"/>
                </a:cxn>
                <a:cxn ang="0">
                  <a:pos x="36266" y="92075"/>
                </a:cxn>
                <a:cxn ang="0">
                  <a:pos x="24440" y="94457"/>
                </a:cxn>
                <a:cxn ang="0">
                  <a:pos x="17345" y="72232"/>
                </a:cxn>
                <a:cxn ang="0">
                  <a:pos x="65436" y="54769"/>
                </a:cxn>
                <a:cxn ang="0">
                  <a:pos x="109586" y="80963"/>
                </a:cxn>
                <a:cxn ang="0">
                  <a:pos x="139545" y="99219"/>
                </a:cxn>
                <a:cxn ang="0">
                  <a:pos x="153736" y="103188"/>
                </a:cxn>
                <a:cxn ang="0">
                  <a:pos x="156101" y="92869"/>
                </a:cxn>
                <a:cxn ang="0">
                  <a:pos x="199462" y="138907"/>
                </a:cxn>
                <a:cxn ang="0">
                  <a:pos x="230209" y="116682"/>
                </a:cxn>
                <a:cxn ang="0">
                  <a:pos x="212865" y="83344"/>
                </a:cxn>
                <a:cxn ang="0">
                  <a:pos x="178176" y="103982"/>
                </a:cxn>
                <a:cxn ang="0">
                  <a:pos x="199462" y="138907"/>
                </a:cxn>
              </a:cxnLst>
              <a:pathLst>
                <a:path w="296" h="178">
                  <a:moveTo>
                    <a:pt x="198" y="117"/>
                  </a:moveTo>
                  <a:cubicBezTo>
                    <a:pt x="183" y="113"/>
                    <a:pt x="173" y="109"/>
                    <a:pt x="168" y="106"/>
                  </a:cubicBezTo>
                  <a:cubicBezTo>
                    <a:pt x="163" y="102"/>
                    <a:pt x="157" y="90"/>
                    <a:pt x="151" y="68"/>
                  </a:cubicBezTo>
                  <a:cubicBezTo>
                    <a:pt x="151" y="69"/>
                    <a:pt x="150" y="67"/>
                    <a:pt x="149" y="62"/>
                  </a:cubicBezTo>
                  <a:cubicBezTo>
                    <a:pt x="140" y="33"/>
                    <a:pt x="123" y="15"/>
                    <a:pt x="100" y="9"/>
                  </a:cubicBezTo>
                  <a:cubicBezTo>
                    <a:pt x="57" y="0"/>
                    <a:pt x="28" y="20"/>
                    <a:pt x="11" y="72"/>
                  </a:cubicBezTo>
                  <a:cubicBezTo>
                    <a:pt x="0" y="120"/>
                    <a:pt x="13" y="150"/>
                    <a:pt x="49" y="164"/>
                  </a:cubicBezTo>
                  <a:cubicBezTo>
                    <a:pt x="70" y="168"/>
                    <a:pt x="83" y="161"/>
                    <a:pt x="88" y="143"/>
                  </a:cubicBezTo>
                  <a:cubicBezTo>
                    <a:pt x="91" y="127"/>
                    <a:pt x="84" y="117"/>
                    <a:pt x="68" y="113"/>
                  </a:cubicBezTo>
                  <a:cubicBezTo>
                    <a:pt x="61" y="111"/>
                    <a:pt x="54" y="112"/>
                    <a:pt x="46" y="116"/>
                  </a:cubicBezTo>
                  <a:cubicBezTo>
                    <a:pt x="40" y="119"/>
                    <a:pt x="36" y="120"/>
                    <a:pt x="31" y="119"/>
                  </a:cubicBezTo>
                  <a:cubicBezTo>
                    <a:pt x="22" y="117"/>
                    <a:pt x="19" y="107"/>
                    <a:pt x="22" y="91"/>
                  </a:cubicBezTo>
                  <a:cubicBezTo>
                    <a:pt x="27" y="69"/>
                    <a:pt x="48" y="61"/>
                    <a:pt x="83" y="69"/>
                  </a:cubicBezTo>
                  <a:cubicBezTo>
                    <a:pt x="102" y="74"/>
                    <a:pt x="121" y="85"/>
                    <a:pt x="139" y="102"/>
                  </a:cubicBezTo>
                  <a:cubicBezTo>
                    <a:pt x="154" y="115"/>
                    <a:pt x="167" y="122"/>
                    <a:pt x="177" y="125"/>
                  </a:cubicBezTo>
                  <a:cubicBezTo>
                    <a:pt x="180" y="126"/>
                    <a:pt x="186" y="127"/>
                    <a:pt x="195" y="130"/>
                  </a:cubicBezTo>
                  <a:lnTo>
                    <a:pt x="198" y="117"/>
                  </a:lnTo>
                  <a:close/>
                  <a:moveTo>
                    <a:pt x="253" y="175"/>
                  </a:moveTo>
                  <a:cubicBezTo>
                    <a:pt x="272" y="178"/>
                    <a:pt x="285" y="169"/>
                    <a:pt x="292" y="147"/>
                  </a:cubicBezTo>
                  <a:cubicBezTo>
                    <a:pt x="296" y="125"/>
                    <a:pt x="289" y="110"/>
                    <a:pt x="270" y="105"/>
                  </a:cubicBezTo>
                  <a:cubicBezTo>
                    <a:pt x="249" y="101"/>
                    <a:pt x="234" y="110"/>
                    <a:pt x="226" y="131"/>
                  </a:cubicBezTo>
                  <a:cubicBezTo>
                    <a:pt x="223" y="153"/>
                    <a:pt x="232" y="167"/>
                    <a:pt x="253" y="17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1" name="Freeform 167"/>
            <p:cNvSpPr>
              <a:spLocks noEditPoints="1"/>
            </p:cNvSpPr>
            <p:nvPr/>
          </p:nvSpPr>
          <p:spPr>
            <a:xfrm>
              <a:off x="2641600" y="1681163"/>
              <a:ext cx="214313" cy="371475"/>
            </a:xfrm>
            <a:custGeom>
              <a:avLst/>
              <a:gdLst/>
              <a:ahLst/>
              <a:cxnLst>
                <a:cxn ang="0">
                  <a:pos x="147884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8726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7117" y="109071"/>
                </a:cxn>
                <a:cxn ang="0">
                  <a:pos x="52985" y="13989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1277" y="90102"/>
                </a:cxn>
                <a:cxn ang="0">
                  <a:pos x="128904" y="170720"/>
                </a:cxn>
                <a:cxn ang="0">
                  <a:pos x="125741" y="226837"/>
                </a:cxn>
                <a:cxn ang="0">
                  <a:pos x="132067" y="248177"/>
                </a:cxn>
                <a:cxn ang="0">
                  <a:pos x="147884" y="244225"/>
                </a:cxn>
                <a:cxn ang="0">
                  <a:pos x="117042" y="339070"/>
                </a:cxn>
                <a:cxn ang="0">
                  <a:pos x="170818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7" y="309"/>
                  </a:moveTo>
                  <a:cubicBezTo>
                    <a:pt x="181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8" y="207"/>
                    <a:pt x="220" y="205"/>
                    <a:pt x="226" y="200"/>
                  </a:cubicBezTo>
                  <a:cubicBezTo>
                    <a:pt x="259" y="165"/>
                    <a:pt x="271" y="128"/>
                    <a:pt x="262" y="91"/>
                  </a:cubicBezTo>
                  <a:cubicBezTo>
                    <a:pt x="243" y="25"/>
                    <a:pt x="192" y="0"/>
                    <a:pt x="108" y="16"/>
                  </a:cubicBezTo>
                  <a:cubicBezTo>
                    <a:pt x="34" y="37"/>
                    <a:pt x="0" y="78"/>
                    <a:pt x="9" y="138"/>
                  </a:cubicBezTo>
                  <a:cubicBezTo>
                    <a:pt x="19" y="171"/>
                    <a:pt x="38" y="184"/>
                    <a:pt x="67" y="177"/>
                  </a:cubicBezTo>
                  <a:cubicBezTo>
                    <a:pt x="92" y="168"/>
                    <a:pt x="101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5" y="92"/>
                    <a:pt x="60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6" y="114"/>
                  </a:cubicBezTo>
                  <a:cubicBezTo>
                    <a:pt x="174" y="144"/>
                    <a:pt x="172" y="178"/>
                    <a:pt x="163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1" y="292"/>
                    <a:pt x="163" y="301"/>
                    <a:pt x="167" y="314"/>
                  </a:cubicBezTo>
                  <a:lnTo>
                    <a:pt x="187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6" y="462"/>
                  </a:cubicBezTo>
                  <a:cubicBezTo>
                    <a:pt x="250" y="452"/>
                    <a:pt x="265" y="431"/>
                    <a:pt x="258" y="400"/>
                  </a:cubicBezTo>
                  <a:cubicBezTo>
                    <a:pt x="247" y="368"/>
                    <a:pt x="223" y="354"/>
                    <a:pt x="189" y="359"/>
                  </a:cubicBezTo>
                  <a:cubicBezTo>
                    <a:pt x="156" y="371"/>
                    <a:pt x="143" y="395"/>
                    <a:pt x="148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2" name="Freeform 168"/>
            <p:cNvSpPr>
              <a:spLocks noEditPoints="1"/>
            </p:cNvSpPr>
            <p:nvPr/>
          </p:nvSpPr>
          <p:spPr>
            <a:xfrm>
              <a:off x="2644775" y="1282700"/>
              <a:ext cx="387350" cy="411163"/>
            </a:xfrm>
            <a:custGeom>
              <a:avLst/>
              <a:gdLst/>
              <a:ahLst/>
              <a:cxnLst>
                <a:cxn ang="0">
                  <a:pos x="265070" y="269111"/>
                </a:cxn>
                <a:cxn ang="0">
                  <a:pos x="236670" y="230441"/>
                </a:cxn>
                <a:cxn ang="0">
                  <a:pos x="246137" y="166517"/>
                </a:cxn>
                <a:cxn ang="0">
                  <a:pos x="248504" y="157836"/>
                </a:cxn>
                <a:cxn ang="0">
                  <a:pos x="230359" y="48140"/>
                </a:cxn>
                <a:cxn ang="0">
                  <a:pos x="63901" y="53664"/>
                </a:cxn>
                <a:cxn ang="0">
                  <a:pos x="34712" y="203609"/>
                </a:cxn>
                <a:cxn ang="0">
                  <a:pos x="101768" y="209922"/>
                </a:cxn>
                <a:cxn ang="0">
                  <a:pos x="102557" y="154679"/>
                </a:cxn>
                <a:cxn ang="0">
                  <a:pos x="71001" y="138896"/>
                </a:cxn>
                <a:cxn ang="0">
                  <a:pos x="49701" y="131004"/>
                </a:cxn>
                <a:cxn ang="0">
                  <a:pos x="60745" y="86810"/>
                </a:cxn>
                <a:cxn ang="0">
                  <a:pos x="157780" y="111274"/>
                </a:cxn>
                <a:cxn ang="0">
                  <a:pos x="201958" y="200452"/>
                </a:cxn>
                <a:cxn ang="0">
                  <a:pos x="231148" y="262008"/>
                </a:cxn>
                <a:cxn ang="0">
                  <a:pos x="250081" y="282527"/>
                </a:cxn>
                <a:cxn ang="0">
                  <a:pos x="265070" y="269111"/>
                </a:cxn>
                <a:cxn ang="0">
                  <a:pos x="286371" y="389855"/>
                </a:cxn>
                <a:cxn ang="0">
                  <a:pos x="359738" y="387488"/>
                </a:cxn>
                <a:cxn ang="0">
                  <a:pos x="368416" y="314883"/>
                </a:cxn>
                <a:cxn ang="0">
                  <a:pos x="289526" y="310937"/>
                </a:cxn>
                <a:cxn ang="0">
                  <a:pos x="286371" y="389855"/>
                </a:cxn>
              </a:cxnLst>
              <a:pathLst>
                <a:path w="491" h="521">
                  <a:moveTo>
                    <a:pt x="336" y="341"/>
                  </a:moveTo>
                  <a:cubicBezTo>
                    <a:pt x="316" y="319"/>
                    <a:pt x="304" y="303"/>
                    <a:pt x="300" y="292"/>
                  </a:cubicBezTo>
                  <a:cubicBezTo>
                    <a:pt x="294" y="280"/>
                    <a:pt x="298" y="253"/>
                    <a:pt x="312" y="211"/>
                  </a:cubicBezTo>
                  <a:cubicBezTo>
                    <a:pt x="311" y="213"/>
                    <a:pt x="312" y="209"/>
                    <a:pt x="315" y="200"/>
                  </a:cubicBezTo>
                  <a:cubicBezTo>
                    <a:pt x="331" y="142"/>
                    <a:pt x="324" y="96"/>
                    <a:pt x="292" y="61"/>
                  </a:cubicBezTo>
                  <a:cubicBezTo>
                    <a:pt x="233" y="0"/>
                    <a:pt x="163" y="2"/>
                    <a:pt x="81" y="68"/>
                  </a:cubicBezTo>
                  <a:cubicBezTo>
                    <a:pt x="12" y="134"/>
                    <a:pt x="0" y="197"/>
                    <a:pt x="44" y="258"/>
                  </a:cubicBezTo>
                  <a:cubicBezTo>
                    <a:pt x="74" y="288"/>
                    <a:pt x="102" y="291"/>
                    <a:pt x="129" y="266"/>
                  </a:cubicBezTo>
                  <a:cubicBezTo>
                    <a:pt x="151" y="243"/>
                    <a:pt x="152" y="220"/>
                    <a:pt x="130" y="196"/>
                  </a:cubicBezTo>
                  <a:cubicBezTo>
                    <a:pt x="120" y="185"/>
                    <a:pt x="107" y="179"/>
                    <a:pt x="90" y="176"/>
                  </a:cubicBezTo>
                  <a:cubicBezTo>
                    <a:pt x="78" y="176"/>
                    <a:pt x="69" y="173"/>
                    <a:pt x="63" y="166"/>
                  </a:cubicBezTo>
                  <a:cubicBezTo>
                    <a:pt x="51" y="152"/>
                    <a:pt x="55" y="134"/>
                    <a:pt x="77" y="110"/>
                  </a:cubicBezTo>
                  <a:cubicBezTo>
                    <a:pt x="110" y="80"/>
                    <a:pt x="151" y="90"/>
                    <a:pt x="200" y="141"/>
                  </a:cubicBezTo>
                  <a:cubicBezTo>
                    <a:pt x="226" y="169"/>
                    <a:pt x="245" y="207"/>
                    <a:pt x="256" y="254"/>
                  </a:cubicBezTo>
                  <a:cubicBezTo>
                    <a:pt x="267" y="291"/>
                    <a:pt x="279" y="317"/>
                    <a:pt x="293" y="332"/>
                  </a:cubicBezTo>
                  <a:cubicBezTo>
                    <a:pt x="298" y="337"/>
                    <a:pt x="306" y="346"/>
                    <a:pt x="317" y="358"/>
                  </a:cubicBezTo>
                  <a:lnTo>
                    <a:pt x="336" y="341"/>
                  </a:lnTo>
                  <a:close/>
                  <a:moveTo>
                    <a:pt x="363" y="494"/>
                  </a:moveTo>
                  <a:cubicBezTo>
                    <a:pt x="390" y="521"/>
                    <a:pt x="421" y="520"/>
                    <a:pt x="456" y="491"/>
                  </a:cubicBezTo>
                  <a:cubicBezTo>
                    <a:pt x="487" y="459"/>
                    <a:pt x="491" y="429"/>
                    <a:pt x="467" y="399"/>
                  </a:cubicBezTo>
                  <a:cubicBezTo>
                    <a:pt x="435" y="370"/>
                    <a:pt x="402" y="369"/>
                    <a:pt x="367" y="394"/>
                  </a:cubicBezTo>
                  <a:cubicBezTo>
                    <a:pt x="339" y="426"/>
                    <a:pt x="337" y="460"/>
                    <a:pt x="363" y="4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3" name="Freeform 169"/>
            <p:cNvSpPr>
              <a:spLocks noEditPoints="1"/>
            </p:cNvSpPr>
            <p:nvPr/>
          </p:nvSpPr>
          <p:spPr>
            <a:xfrm>
              <a:off x="1990725" y="2351088"/>
              <a:ext cx="379413" cy="214313"/>
            </a:xfrm>
            <a:custGeom>
              <a:avLst/>
              <a:gdLst/>
              <a:ahLst/>
              <a:cxnLst>
                <a:cxn ang="0">
                  <a:pos x="250050" y="93317"/>
                </a:cxn>
                <a:cxn ang="0">
                  <a:pos x="209032" y="92526"/>
                </a:cxn>
                <a:cxn ang="0">
                  <a:pos x="171958" y="52985"/>
                </a:cxn>
                <a:cxn ang="0">
                  <a:pos x="167226" y="46659"/>
                </a:cxn>
                <a:cxn ang="0">
                  <a:pos x="84402" y="2372"/>
                </a:cxn>
                <a:cxn ang="0">
                  <a:pos x="1578" y="116251"/>
                </a:cxn>
                <a:cxn ang="0">
                  <a:pos x="86768" y="214313"/>
                </a:cxn>
                <a:cxn ang="0">
                  <a:pos x="126208" y="172399"/>
                </a:cxn>
                <a:cxn ang="0">
                  <a:pos x="89134" y="143139"/>
                </a:cxn>
                <a:cxn ang="0">
                  <a:pos x="62315" y="156583"/>
                </a:cxn>
                <a:cxn ang="0">
                  <a:pos x="46539" y="166073"/>
                </a:cxn>
                <a:cxn ang="0">
                  <a:pos x="22086" y="136022"/>
                </a:cxn>
                <a:cxn ang="0">
                  <a:pos x="88346" y="83827"/>
                </a:cxn>
                <a:cxn ang="0">
                  <a:pos x="171170" y="100435"/>
                </a:cxn>
                <a:cxn ang="0">
                  <a:pos x="227963" y="112297"/>
                </a:cxn>
                <a:cxn ang="0">
                  <a:pos x="251627" y="110715"/>
                </a:cxn>
                <a:cxn ang="0">
                  <a:pos x="250050" y="93317"/>
                </a:cxn>
                <a:cxn ang="0">
                  <a:pos x="341551" y="141557"/>
                </a:cxn>
                <a:cxn ang="0">
                  <a:pos x="377835" y="91735"/>
                </a:cxn>
                <a:cxn ang="0">
                  <a:pos x="333663" y="48240"/>
                </a:cxn>
                <a:cxn ang="0">
                  <a:pos x="291067" y="98853"/>
                </a:cxn>
                <a:cxn ang="0">
                  <a:pos x="341551" y="141557"/>
                </a:cxn>
              </a:cxnLst>
              <a:pathLst>
                <a:path w="481" h="271">
                  <a:moveTo>
                    <a:pt x="317" y="118"/>
                  </a:moveTo>
                  <a:cubicBezTo>
                    <a:pt x="292" y="121"/>
                    <a:pt x="274" y="120"/>
                    <a:pt x="265" y="117"/>
                  </a:cubicBezTo>
                  <a:cubicBezTo>
                    <a:pt x="254" y="115"/>
                    <a:pt x="238" y="98"/>
                    <a:pt x="218" y="67"/>
                  </a:cubicBezTo>
                  <a:cubicBezTo>
                    <a:pt x="218" y="69"/>
                    <a:pt x="216" y="66"/>
                    <a:pt x="212" y="59"/>
                  </a:cubicBezTo>
                  <a:cubicBezTo>
                    <a:pt x="181" y="18"/>
                    <a:pt x="146" y="0"/>
                    <a:pt x="107" y="3"/>
                  </a:cubicBezTo>
                  <a:cubicBezTo>
                    <a:pt x="35" y="11"/>
                    <a:pt x="0" y="59"/>
                    <a:pt x="2" y="147"/>
                  </a:cubicBezTo>
                  <a:cubicBezTo>
                    <a:pt x="10" y="228"/>
                    <a:pt x="46" y="269"/>
                    <a:pt x="110" y="271"/>
                  </a:cubicBezTo>
                  <a:cubicBezTo>
                    <a:pt x="145" y="266"/>
                    <a:pt x="162" y="249"/>
                    <a:pt x="160" y="218"/>
                  </a:cubicBezTo>
                  <a:cubicBezTo>
                    <a:pt x="156" y="191"/>
                    <a:pt x="140" y="179"/>
                    <a:pt x="113" y="181"/>
                  </a:cubicBezTo>
                  <a:cubicBezTo>
                    <a:pt x="101" y="182"/>
                    <a:pt x="89" y="188"/>
                    <a:pt x="79" y="198"/>
                  </a:cubicBezTo>
                  <a:cubicBezTo>
                    <a:pt x="73" y="206"/>
                    <a:pt x="66" y="210"/>
                    <a:pt x="59" y="210"/>
                  </a:cubicBezTo>
                  <a:cubicBezTo>
                    <a:pt x="42" y="212"/>
                    <a:pt x="32" y="199"/>
                    <a:pt x="28" y="172"/>
                  </a:cubicBezTo>
                  <a:cubicBezTo>
                    <a:pt x="25" y="134"/>
                    <a:pt x="53" y="112"/>
                    <a:pt x="112" y="106"/>
                  </a:cubicBezTo>
                  <a:cubicBezTo>
                    <a:pt x="145" y="103"/>
                    <a:pt x="179" y="110"/>
                    <a:pt x="217" y="127"/>
                  </a:cubicBezTo>
                  <a:cubicBezTo>
                    <a:pt x="247" y="139"/>
                    <a:pt x="271" y="144"/>
                    <a:pt x="289" y="142"/>
                  </a:cubicBezTo>
                  <a:cubicBezTo>
                    <a:pt x="294" y="142"/>
                    <a:pt x="304" y="141"/>
                    <a:pt x="319" y="140"/>
                  </a:cubicBezTo>
                  <a:lnTo>
                    <a:pt x="317" y="118"/>
                  </a:lnTo>
                  <a:close/>
                  <a:moveTo>
                    <a:pt x="433" y="179"/>
                  </a:moveTo>
                  <a:cubicBezTo>
                    <a:pt x="465" y="175"/>
                    <a:pt x="481" y="154"/>
                    <a:pt x="479" y="116"/>
                  </a:cubicBezTo>
                  <a:cubicBezTo>
                    <a:pt x="474" y="78"/>
                    <a:pt x="456" y="60"/>
                    <a:pt x="423" y="61"/>
                  </a:cubicBezTo>
                  <a:cubicBezTo>
                    <a:pt x="388" y="67"/>
                    <a:pt x="370" y="89"/>
                    <a:pt x="369" y="125"/>
                  </a:cubicBezTo>
                  <a:cubicBezTo>
                    <a:pt x="375" y="161"/>
                    <a:pt x="397" y="179"/>
                    <a:pt x="433" y="17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4" name="Freeform 170"/>
            <p:cNvSpPr>
              <a:spLocks noEditPoints="1"/>
            </p:cNvSpPr>
            <p:nvPr/>
          </p:nvSpPr>
          <p:spPr>
            <a:xfrm>
              <a:off x="1616075" y="2014538"/>
              <a:ext cx="273050" cy="174625"/>
            </a:xfrm>
            <a:custGeom>
              <a:avLst/>
              <a:gdLst/>
              <a:ahLst/>
              <a:cxnLst>
                <a:cxn ang="0">
                  <a:pos x="93391" y="121684"/>
                </a:cxn>
                <a:cxn ang="0">
                  <a:pos x="121092" y="114573"/>
                </a:cxn>
                <a:cxn ang="0">
                  <a:pos x="154333" y="134327"/>
                </a:cxn>
                <a:cxn ang="0">
                  <a:pos x="159081" y="137488"/>
                </a:cxn>
                <a:cxn ang="0">
                  <a:pos x="223980" y="152501"/>
                </a:cxn>
                <a:cxn ang="0">
                  <a:pos x="258804" y="58472"/>
                </a:cxn>
                <a:cxn ang="0">
                  <a:pos x="181242" y="8692"/>
                </a:cxn>
                <a:cxn ang="0">
                  <a:pos x="163039" y="44249"/>
                </a:cxn>
                <a:cxn ang="0">
                  <a:pos x="193114" y="57682"/>
                </a:cxn>
                <a:cxn ang="0">
                  <a:pos x="208943" y="43459"/>
                </a:cxn>
                <a:cxn ang="0">
                  <a:pos x="218440" y="33187"/>
                </a:cxn>
                <a:cxn ang="0">
                  <a:pos x="240601" y="49780"/>
                </a:cxn>
                <a:cxn ang="0">
                  <a:pos x="204985" y="97980"/>
                </a:cxn>
                <a:cxn ang="0">
                  <a:pos x="145627" y="102721"/>
                </a:cxn>
                <a:cxn ang="0">
                  <a:pos x="104471" y="105091"/>
                </a:cxn>
                <a:cxn ang="0">
                  <a:pos x="89434" y="110622"/>
                </a:cxn>
                <a:cxn ang="0">
                  <a:pos x="93391" y="121684"/>
                </a:cxn>
                <a:cxn ang="0">
                  <a:pos x="21369" y="106671"/>
                </a:cxn>
                <a:cxn ang="0">
                  <a:pos x="6332" y="147760"/>
                </a:cxn>
                <a:cxn ang="0">
                  <a:pos x="44321" y="169094"/>
                </a:cxn>
                <a:cxn ang="0">
                  <a:pos x="64107" y="126425"/>
                </a:cxn>
                <a:cxn ang="0">
                  <a:pos x="21369" y="106671"/>
                </a:cxn>
              </a:cxnLst>
              <a:pathLst>
                <a:path w="345" h="221">
                  <a:moveTo>
                    <a:pt x="118" y="154"/>
                  </a:moveTo>
                  <a:cubicBezTo>
                    <a:pt x="135" y="148"/>
                    <a:pt x="146" y="145"/>
                    <a:pt x="153" y="145"/>
                  </a:cubicBezTo>
                  <a:cubicBezTo>
                    <a:pt x="161" y="145"/>
                    <a:pt x="175" y="153"/>
                    <a:pt x="195" y="170"/>
                  </a:cubicBezTo>
                  <a:cubicBezTo>
                    <a:pt x="195" y="169"/>
                    <a:pt x="197" y="170"/>
                    <a:pt x="201" y="174"/>
                  </a:cubicBezTo>
                  <a:cubicBezTo>
                    <a:pt x="229" y="196"/>
                    <a:pt x="257" y="202"/>
                    <a:pt x="283" y="193"/>
                  </a:cubicBezTo>
                  <a:cubicBezTo>
                    <a:pt x="330" y="174"/>
                    <a:pt x="345" y="134"/>
                    <a:pt x="327" y="74"/>
                  </a:cubicBezTo>
                  <a:cubicBezTo>
                    <a:pt x="305" y="21"/>
                    <a:pt x="273" y="0"/>
                    <a:pt x="229" y="11"/>
                  </a:cubicBezTo>
                  <a:cubicBezTo>
                    <a:pt x="206" y="21"/>
                    <a:pt x="198" y="36"/>
                    <a:pt x="206" y="56"/>
                  </a:cubicBezTo>
                  <a:cubicBezTo>
                    <a:pt x="214" y="74"/>
                    <a:pt x="226" y="79"/>
                    <a:pt x="244" y="73"/>
                  </a:cubicBezTo>
                  <a:cubicBezTo>
                    <a:pt x="253" y="69"/>
                    <a:pt x="259" y="64"/>
                    <a:pt x="264" y="55"/>
                  </a:cubicBezTo>
                  <a:cubicBezTo>
                    <a:pt x="267" y="48"/>
                    <a:pt x="271" y="44"/>
                    <a:pt x="276" y="42"/>
                  </a:cubicBezTo>
                  <a:cubicBezTo>
                    <a:pt x="287" y="38"/>
                    <a:pt x="296" y="45"/>
                    <a:pt x="304" y="63"/>
                  </a:cubicBezTo>
                  <a:cubicBezTo>
                    <a:pt x="313" y="88"/>
                    <a:pt x="298" y="108"/>
                    <a:pt x="259" y="124"/>
                  </a:cubicBezTo>
                  <a:cubicBezTo>
                    <a:pt x="238" y="132"/>
                    <a:pt x="213" y="134"/>
                    <a:pt x="184" y="130"/>
                  </a:cubicBezTo>
                  <a:cubicBezTo>
                    <a:pt x="161" y="127"/>
                    <a:pt x="144" y="128"/>
                    <a:pt x="132" y="133"/>
                  </a:cubicBezTo>
                  <a:cubicBezTo>
                    <a:pt x="129" y="134"/>
                    <a:pt x="122" y="136"/>
                    <a:pt x="113" y="140"/>
                  </a:cubicBezTo>
                  <a:lnTo>
                    <a:pt x="118" y="154"/>
                  </a:lnTo>
                  <a:close/>
                  <a:moveTo>
                    <a:pt x="27" y="135"/>
                  </a:moveTo>
                  <a:cubicBezTo>
                    <a:pt x="6" y="144"/>
                    <a:pt x="0" y="162"/>
                    <a:pt x="8" y="187"/>
                  </a:cubicBezTo>
                  <a:cubicBezTo>
                    <a:pt x="18" y="212"/>
                    <a:pt x="35" y="221"/>
                    <a:pt x="56" y="214"/>
                  </a:cubicBezTo>
                  <a:cubicBezTo>
                    <a:pt x="79" y="203"/>
                    <a:pt x="88" y="184"/>
                    <a:pt x="81" y="160"/>
                  </a:cubicBezTo>
                  <a:cubicBezTo>
                    <a:pt x="70" y="137"/>
                    <a:pt x="52" y="129"/>
                    <a:pt x="27" y="1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5" name="Freeform 171"/>
            <p:cNvSpPr>
              <a:spLocks noEditPoints="1"/>
            </p:cNvSpPr>
            <p:nvPr/>
          </p:nvSpPr>
          <p:spPr>
            <a:xfrm>
              <a:off x="2016125" y="1951038"/>
              <a:ext cx="296863" cy="361950"/>
            </a:xfrm>
            <a:custGeom>
              <a:avLst/>
              <a:gdLst/>
              <a:ahLst/>
              <a:cxnLst>
                <a:cxn ang="0">
                  <a:pos x="102367" y="244198"/>
                </a:cxn>
                <a:cxn ang="0">
                  <a:pos x="125990" y="211796"/>
                </a:cxn>
                <a:cxn ang="0">
                  <a:pos x="179535" y="203893"/>
                </a:cxn>
                <a:cxn ang="0">
                  <a:pos x="186622" y="203893"/>
                </a:cxn>
                <a:cxn ang="0">
                  <a:pos x="269303" y="162008"/>
                </a:cxn>
                <a:cxn ang="0">
                  <a:pos x="225206" y="30821"/>
                </a:cxn>
                <a:cxn ang="0">
                  <a:pos x="98429" y="44256"/>
                </a:cxn>
                <a:cxn ang="0">
                  <a:pos x="109453" y="99576"/>
                </a:cxn>
                <a:cxn ang="0">
                  <a:pos x="153550" y="86141"/>
                </a:cxn>
                <a:cxn ang="0">
                  <a:pos x="158274" y="57691"/>
                </a:cxn>
                <a:cxn ang="0">
                  <a:pos x="159849" y="38724"/>
                </a:cxn>
                <a:cxn ang="0">
                  <a:pos x="197646" y="36353"/>
                </a:cxn>
                <a:cxn ang="0">
                  <a:pos x="201583" y="120123"/>
                </a:cxn>
                <a:cxn ang="0">
                  <a:pos x="141738" y="177024"/>
                </a:cxn>
                <a:cxn ang="0">
                  <a:pos x="100004" y="215747"/>
                </a:cxn>
                <a:cxn ang="0">
                  <a:pos x="88193" y="235505"/>
                </a:cxn>
                <a:cxn ang="0">
                  <a:pos x="102367" y="244198"/>
                </a:cxn>
                <a:cxn ang="0">
                  <a:pos x="11812" y="290824"/>
                </a:cxn>
                <a:cxn ang="0">
                  <a:pos x="31497" y="348515"/>
                </a:cxn>
                <a:cxn ang="0">
                  <a:pos x="91342" y="337451"/>
                </a:cxn>
                <a:cxn ang="0">
                  <a:pos x="74806" y="274228"/>
                </a:cxn>
                <a:cxn ang="0">
                  <a:pos x="11812" y="290824"/>
                </a:cxn>
              </a:cxnLst>
              <a:pathLst>
                <a:path w="377" h="458">
                  <a:moveTo>
                    <a:pt x="130" y="309"/>
                  </a:moveTo>
                  <a:cubicBezTo>
                    <a:pt x="143" y="287"/>
                    <a:pt x="153" y="274"/>
                    <a:pt x="160" y="268"/>
                  </a:cubicBezTo>
                  <a:cubicBezTo>
                    <a:pt x="169" y="261"/>
                    <a:pt x="191" y="257"/>
                    <a:pt x="228" y="258"/>
                  </a:cubicBezTo>
                  <a:cubicBezTo>
                    <a:pt x="226" y="257"/>
                    <a:pt x="229" y="257"/>
                    <a:pt x="237" y="258"/>
                  </a:cubicBezTo>
                  <a:cubicBezTo>
                    <a:pt x="287" y="256"/>
                    <a:pt x="322" y="239"/>
                    <a:pt x="342" y="205"/>
                  </a:cubicBezTo>
                  <a:cubicBezTo>
                    <a:pt x="377" y="143"/>
                    <a:pt x="358" y="88"/>
                    <a:pt x="286" y="39"/>
                  </a:cubicBezTo>
                  <a:cubicBezTo>
                    <a:pt x="216" y="0"/>
                    <a:pt x="162" y="6"/>
                    <a:pt x="125" y="56"/>
                  </a:cubicBezTo>
                  <a:cubicBezTo>
                    <a:pt x="108" y="87"/>
                    <a:pt x="113" y="110"/>
                    <a:pt x="139" y="126"/>
                  </a:cubicBezTo>
                  <a:cubicBezTo>
                    <a:pt x="163" y="138"/>
                    <a:pt x="181" y="132"/>
                    <a:pt x="195" y="109"/>
                  </a:cubicBezTo>
                  <a:cubicBezTo>
                    <a:pt x="201" y="99"/>
                    <a:pt x="203" y="86"/>
                    <a:pt x="201" y="73"/>
                  </a:cubicBezTo>
                  <a:cubicBezTo>
                    <a:pt x="199" y="63"/>
                    <a:pt x="199" y="55"/>
                    <a:pt x="203" y="49"/>
                  </a:cubicBezTo>
                  <a:cubicBezTo>
                    <a:pt x="211" y="35"/>
                    <a:pt x="227" y="34"/>
                    <a:pt x="251" y="46"/>
                  </a:cubicBezTo>
                  <a:cubicBezTo>
                    <a:pt x="283" y="65"/>
                    <a:pt x="285" y="100"/>
                    <a:pt x="256" y="152"/>
                  </a:cubicBezTo>
                  <a:cubicBezTo>
                    <a:pt x="240" y="179"/>
                    <a:pt x="215" y="203"/>
                    <a:pt x="180" y="224"/>
                  </a:cubicBezTo>
                  <a:cubicBezTo>
                    <a:pt x="153" y="241"/>
                    <a:pt x="136" y="257"/>
                    <a:pt x="127" y="273"/>
                  </a:cubicBezTo>
                  <a:cubicBezTo>
                    <a:pt x="124" y="277"/>
                    <a:pt x="119" y="286"/>
                    <a:pt x="112" y="298"/>
                  </a:cubicBezTo>
                  <a:lnTo>
                    <a:pt x="130" y="309"/>
                  </a:lnTo>
                  <a:close/>
                  <a:moveTo>
                    <a:pt x="15" y="368"/>
                  </a:moveTo>
                  <a:cubicBezTo>
                    <a:pt x="0" y="396"/>
                    <a:pt x="9" y="420"/>
                    <a:pt x="40" y="441"/>
                  </a:cubicBezTo>
                  <a:cubicBezTo>
                    <a:pt x="73" y="458"/>
                    <a:pt x="98" y="454"/>
                    <a:pt x="116" y="427"/>
                  </a:cubicBezTo>
                  <a:cubicBezTo>
                    <a:pt x="131" y="395"/>
                    <a:pt x="124" y="368"/>
                    <a:pt x="95" y="347"/>
                  </a:cubicBezTo>
                  <a:cubicBezTo>
                    <a:pt x="63" y="332"/>
                    <a:pt x="36" y="339"/>
                    <a:pt x="15" y="368"/>
                  </a:cubicBez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6" name="Freeform 172"/>
            <p:cNvSpPr>
              <a:spLocks noEditPoints="1"/>
            </p:cNvSpPr>
            <p:nvPr/>
          </p:nvSpPr>
          <p:spPr>
            <a:xfrm>
              <a:off x="2198688" y="2160588"/>
              <a:ext cx="306388" cy="365125"/>
            </a:xfrm>
            <a:custGeom>
              <a:avLst/>
              <a:gdLst/>
              <a:ahLst/>
              <a:cxnLst>
                <a:cxn ang="0">
                  <a:pos x="210839" y="239737"/>
                </a:cxn>
                <a:cxn ang="0">
                  <a:pos x="191098" y="204249"/>
                </a:cxn>
                <a:cxn ang="0">
                  <a:pos x="206101" y="151413"/>
                </a:cxn>
                <a:cxn ang="0">
                  <a:pos x="209260" y="144315"/>
                </a:cxn>
                <a:cxn ang="0">
                  <a:pos x="205312" y="50471"/>
                </a:cxn>
                <a:cxn ang="0">
                  <a:pos x="65542" y="37065"/>
                </a:cxn>
                <a:cxn ang="0">
                  <a:pos x="23690" y="160087"/>
                </a:cxn>
                <a:cxn ang="0">
                  <a:pos x="79756" y="172705"/>
                </a:cxn>
                <a:cxn ang="0">
                  <a:pos x="86863" y="126177"/>
                </a:cxn>
                <a:cxn ang="0">
                  <a:pos x="61593" y="109616"/>
                </a:cxn>
                <a:cxn ang="0">
                  <a:pos x="45011" y="100942"/>
                </a:cxn>
                <a:cxn ang="0">
                  <a:pos x="59224" y="64666"/>
                </a:cxn>
                <a:cxn ang="0">
                  <a:pos x="137401" y="95421"/>
                </a:cxn>
                <a:cxn ang="0">
                  <a:pos x="165039" y="175071"/>
                </a:cxn>
                <a:cxn ang="0">
                  <a:pos x="183201" y="230273"/>
                </a:cxn>
                <a:cxn ang="0">
                  <a:pos x="196625" y="249200"/>
                </a:cxn>
                <a:cxn ang="0">
                  <a:pos x="210839" y="239737"/>
                </a:cxn>
                <a:cxn ang="0">
                  <a:pos x="215577" y="343044"/>
                </a:cxn>
                <a:cxn ang="0">
                  <a:pos x="277171" y="349353"/>
                </a:cxn>
                <a:cxn ang="0">
                  <a:pos x="292964" y="289419"/>
                </a:cxn>
                <a:cxn ang="0">
                  <a:pos x="227422" y="277590"/>
                </a:cxn>
                <a:cxn ang="0">
                  <a:pos x="215577" y="343044"/>
                </a:cxn>
              </a:cxnLst>
              <a:pathLst>
                <a:path w="388" h="463">
                  <a:moveTo>
                    <a:pt x="267" y="304"/>
                  </a:moveTo>
                  <a:cubicBezTo>
                    <a:pt x="252" y="283"/>
                    <a:pt x="244" y="268"/>
                    <a:pt x="242" y="259"/>
                  </a:cubicBezTo>
                  <a:cubicBezTo>
                    <a:pt x="239" y="248"/>
                    <a:pt x="245" y="226"/>
                    <a:pt x="261" y="192"/>
                  </a:cubicBezTo>
                  <a:cubicBezTo>
                    <a:pt x="260" y="193"/>
                    <a:pt x="261" y="190"/>
                    <a:pt x="265" y="183"/>
                  </a:cubicBezTo>
                  <a:cubicBezTo>
                    <a:pt x="284" y="136"/>
                    <a:pt x="283" y="97"/>
                    <a:pt x="260" y="64"/>
                  </a:cubicBezTo>
                  <a:cubicBezTo>
                    <a:pt x="217" y="6"/>
                    <a:pt x="158" y="0"/>
                    <a:pt x="83" y="47"/>
                  </a:cubicBezTo>
                  <a:cubicBezTo>
                    <a:pt x="17" y="95"/>
                    <a:pt x="0" y="147"/>
                    <a:pt x="30" y="203"/>
                  </a:cubicBezTo>
                  <a:cubicBezTo>
                    <a:pt x="53" y="231"/>
                    <a:pt x="76" y="237"/>
                    <a:pt x="101" y="219"/>
                  </a:cubicBezTo>
                  <a:cubicBezTo>
                    <a:pt x="122" y="202"/>
                    <a:pt x="125" y="182"/>
                    <a:pt x="110" y="160"/>
                  </a:cubicBezTo>
                  <a:cubicBezTo>
                    <a:pt x="102" y="150"/>
                    <a:pt x="92" y="143"/>
                    <a:pt x="78" y="139"/>
                  </a:cubicBezTo>
                  <a:cubicBezTo>
                    <a:pt x="68" y="138"/>
                    <a:pt x="61" y="134"/>
                    <a:pt x="57" y="128"/>
                  </a:cubicBezTo>
                  <a:cubicBezTo>
                    <a:pt x="48" y="115"/>
                    <a:pt x="53" y="99"/>
                    <a:pt x="75" y="82"/>
                  </a:cubicBezTo>
                  <a:cubicBezTo>
                    <a:pt x="106" y="61"/>
                    <a:pt x="139" y="74"/>
                    <a:pt x="174" y="121"/>
                  </a:cubicBezTo>
                  <a:cubicBezTo>
                    <a:pt x="193" y="148"/>
                    <a:pt x="205" y="181"/>
                    <a:pt x="209" y="222"/>
                  </a:cubicBezTo>
                  <a:cubicBezTo>
                    <a:pt x="214" y="254"/>
                    <a:pt x="222" y="277"/>
                    <a:pt x="232" y="292"/>
                  </a:cubicBezTo>
                  <a:cubicBezTo>
                    <a:pt x="235" y="297"/>
                    <a:pt x="241" y="305"/>
                    <a:pt x="249" y="316"/>
                  </a:cubicBezTo>
                  <a:lnTo>
                    <a:pt x="267" y="304"/>
                  </a:lnTo>
                  <a:close/>
                  <a:moveTo>
                    <a:pt x="273" y="435"/>
                  </a:moveTo>
                  <a:cubicBezTo>
                    <a:pt x="293" y="461"/>
                    <a:pt x="320" y="463"/>
                    <a:pt x="351" y="443"/>
                  </a:cubicBezTo>
                  <a:cubicBezTo>
                    <a:pt x="381" y="420"/>
                    <a:pt x="388" y="394"/>
                    <a:pt x="371" y="367"/>
                  </a:cubicBezTo>
                  <a:cubicBezTo>
                    <a:pt x="347" y="339"/>
                    <a:pt x="319" y="334"/>
                    <a:pt x="288" y="352"/>
                  </a:cubicBezTo>
                  <a:cubicBezTo>
                    <a:pt x="260" y="376"/>
                    <a:pt x="255" y="404"/>
                    <a:pt x="273" y="4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7" name="Freeform 173"/>
            <p:cNvSpPr>
              <a:spLocks noEditPoints="1"/>
            </p:cNvSpPr>
            <p:nvPr/>
          </p:nvSpPr>
          <p:spPr>
            <a:xfrm>
              <a:off x="2246313" y="1597025"/>
              <a:ext cx="230188" cy="196850"/>
            </a:xfrm>
            <a:custGeom>
              <a:avLst/>
              <a:gdLst/>
              <a:ahLst/>
              <a:cxnLst>
                <a:cxn ang="0">
                  <a:pos x="74890" y="67988"/>
                </a:cxn>
                <a:cxn ang="0">
                  <a:pos x="95386" y="83800"/>
                </a:cxn>
                <a:cxn ang="0">
                  <a:pos x="98539" y="118584"/>
                </a:cxn>
                <a:cxn ang="0">
                  <a:pos x="99328" y="123328"/>
                </a:cxn>
                <a:cxn ang="0">
                  <a:pos x="123765" y="177877"/>
                </a:cxn>
                <a:cxn ang="0">
                  <a:pos x="208903" y="151788"/>
                </a:cxn>
                <a:cxn ang="0">
                  <a:pos x="203385" y="69569"/>
                </a:cxn>
                <a:cxn ang="0">
                  <a:pos x="167911" y="75894"/>
                </a:cxn>
                <a:cxn ang="0">
                  <a:pos x="175006" y="104354"/>
                </a:cxn>
                <a:cxn ang="0">
                  <a:pos x="193926" y="108307"/>
                </a:cxn>
                <a:cxn ang="0">
                  <a:pos x="205750" y="109888"/>
                </a:cxn>
                <a:cxn ang="0">
                  <a:pos x="205750" y="133605"/>
                </a:cxn>
                <a:cxn ang="0">
                  <a:pos x="152145" y="135186"/>
                </a:cxn>
                <a:cxn ang="0">
                  <a:pos x="117459" y="94867"/>
                </a:cxn>
                <a:cxn ang="0">
                  <a:pos x="93021" y="66407"/>
                </a:cxn>
                <a:cxn ang="0">
                  <a:pos x="80408" y="58502"/>
                </a:cxn>
                <a:cxn ang="0">
                  <a:pos x="74890" y="67988"/>
                </a:cxn>
                <a:cxn ang="0">
                  <a:pos x="47299" y="7906"/>
                </a:cxn>
                <a:cxn ang="0">
                  <a:pos x="9460" y="19764"/>
                </a:cxn>
                <a:cxn ang="0">
                  <a:pos x="14978" y="58502"/>
                </a:cxn>
                <a:cxn ang="0">
                  <a:pos x="55970" y="49805"/>
                </a:cxn>
                <a:cxn ang="0">
                  <a:pos x="47299" y="7906"/>
                </a:cxn>
              </a:cxnLst>
              <a:pathLst>
                <a:path w="292" h="249">
                  <a:moveTo>
                    <a:pt x="95" y="86"/>
                  </a:moveTo>
                  <a:cubicBezTo>
                    <a:pt x="109" y="94"/>
                    <a:pt x="117" y="101"/>
                    <a:pt x="121" y="106"/>
                  </a:cubicBezTo>
                  <a:cubicBezTo>
                    <a:pt x="125" y="112"/>
                    <a:pt x="127" y="126"/>
                    <a:pt x="125" y="150"/>
                  </a:cubicBezTo>
                  <a:cubicBezTo>
                    <a:pt x="126" y="149"/>
                    <a:pt x="126" y="151"/>
                    <a:pt x="126" y="156"/>
                  </a:cubicBezTo>
                  <a:cubicBezTo>
                    <a:pt x="125" y="188"/>
                    <a:pt x="136" y="211"/>
                    <a:pt x="157" y="225"/>
                  </a:cubicBezTo>
                  <a:cubicBezTo>
                    <a:pt x="196" y="249"/>
                    <a:pt x="232" y="238"/>
                    <a:pt x="265" y="192"/>
                  </a:cubicBezTo>
                  <a:cubicBezTo>
                    <a:pt x="292" y="148"/>
                    <a:pt x="290" y="113"/>
                    <a:pt x="258" y="88"/>
                  </a:cubicBezTo>
                  <a:cubicBezTo>
                    <a:pt x="238" y="77"/>
                    <a:pt x="223" y="79"/>
                    <a:pt x="213" y="96"/>
                  </a:cubicBezTo>
                  <a:cubicBezTo>
                    <a:pt x="205" y="111"/>
                    <a:pt x="208" y="123"/>
                    <a:pt x="222" y="132"/>
                  </a:cubicBezTo>
                  <a:cubicBezTo>
                    <a:pt x="229" y="137"/>
                    <a:pt x="237" y="138"/>
                    <a:pt x="246" y="137"/>
                  </a:cubicBezTo>
                  <a:cubicBezTo>
                    <a:pt x="252" y="136"/>
                    <a:pt x="257" y="136"/>
                    <a:pt x="261" y="139"/>
                  </a:cubicBezTo>
                  <a:cubicBezTo>
                    <a:pt x="269" y="144"/>
                    <a:pt x="270" y="154"/>
                    <a:pt x="261" y="169"/>
                  </a:cubicBezTo>
                  <a:cubicBezTo>
                    <a:pt x="249" y="190"/>
                    <a:pt x="226" y="190"/>
                    <a:pt x="193" y="171"/>
                  </a:cubicBezTo>
                  <a:cubicBezTo>
                    <a:pt x="176" y="160"/>
                    <a:pt x="161" y="143"/>
                    <a:pt x="149" y="120"/>
                  </a:cubicBezTo>
                  <a:cubicBezTo>
                    <a:pt x="138" y="102"/>
                    <a:pt x="128" y="91"/>
                    <a:pt x="118" y="84"/>
                  </a:cubicBezTo>
                  <a:cubicBezTo>
                    <a:pt x="115" y="83"/>
                    <a:pt x="110" y="79"/>
                    <a:pt x="102" y="74"/>
                  </a:cubicBezTo>
                  <a:lnTo>
                    <a:pt x="95" y="86"/>
                  </a:lnTo>
                  <a:close/>
                  <a:moveTo>
                    <a:pt x="60" y="10"/>
                  </a:moveTo>
                  <a:cubicBezTo>
                    <a:pt x="42" y="0"/>
                    <a:pt x="26" y="5"/>
                    <a:pt x="12" y="25"/>
                  </a:cubicBezTo>
                  <a:cubicBezTo>
                    <a:pt x="0" y="46"/>
                    <a:pt x="2" y="62"/>
                    <a:pt x="19" y="74"/>
                  </a:cubicBezTo>
                  <a:cubicBezTo>
                    <a:pt x="40" y="84"/>
                    <a:pt x="57" y="81"/>
                    <a:pt x="71" y="63"/>
                  </a:cubicBezTo>
                  <a:cubicBezTo>
                    <a:pt x="82" y="42"/>
                    <a:pt x="78" y="25"/>
                    <a:pt x="60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8" name="Freeform 174"/>
            <p:cNvSpPr>
              <a:spLocks noEditPoints="1"/>
            </p:cNvSpPr>
            <p:nvPr/>
          </p:nvSpPr>
          <p:spPr>
            <a:xfrm>
              <a:off x="914400" y="585788"/>
              <a:ext cx="214313" cy="381000"/>
            </a:xfrm>
            <a:custGeom>
              <a:avLst/>
              <a:gdLst/>
              <a:ahLst/>
              <a:cxnLst>
                <a:cxn ang="0">
                  <a:pos x="120996" y="128054"/>
                </a:cxn>
                <a:cxn ang="0">
                  <a:pos x="113088" y="168367"/>
                </a:cxn>
                <a:cxn ang="0">
                  <a:pos x="68011" y="198405"/>
                </a:cxn>
                <a:cxn ang="0">
                  <a:pos x="60893" y="202357"/>
                </a:cxn>
                <a:cxn ang="0">
                  <a:pos x="3163" y="276660"/>
                </a:cxn>
                <a:cxn ang="0">
                  <a:pos x="102016" y="377048"/>
                </a:cxn>
                <a:cxn ang="0">
                  <a:pos x="212731" y="309068"/>
                </a:cxn>
                <a:cxn ang="0">
                  <a:pos x="177935" y="264012"/>
                </a:cxn>
                <a:cxn ang="0">
                  <a:pos x="143139" y="294840"/>
                </a:cxn>
                <a:cxn ang="0">
                  <a:pos x="151838" y="323297"/>
                </a:cxn>
                <a:cxn ang="0">
                  <a:pos x="158955" y="341477"/>
                </a:cxn>
                <a:cxn ang="0">
                  <a:pos x="124950" y="359658"/>
                </a:cxn>
                <a:cxn ang="0">
                  <a:pos x="83827" y="286145"/>
                </a:cxn>
                <a:cxn ang="0">
                  <a:pos x="114669" y="207100"/>
                </a:cxn>
                <a:cxn ang="0">
                  <a:pos x="136022" y="152558"/>
                </a:cxn>
                <a:cxn ang="0">
                  <a:pos x="137603" y="129635"/>
                </a:cxn>
                <a:cxn ang="0">
                  <a:pos x="120996" y="128054"/>
                </a:cxn>
                <a:cxn ang="0">
                  <a:pos x="183471" y="45056"/>
                </a:cxn>
                <a:cxn ang="0">
                  <a:pos x="139976" y="790"/>
                </a:cxn>
                <a:cxn ang="0">
                  <a:pos x="89363" y="37942"/>
                </a:cxn>
                <a:cxn ang="0">
                  <a:pos x="132858" y="88531"/>
                </a:cxn>
                <a:cxn ang="0">
                  <a:pos x="183471" y="45056"/>
                </a:cxn>
              </a:cxnLst>
              <a:pathLst>
                <a:path w="271" h="482">
                  <a:moveTo>
                    <a:pt x="153" y="162"/>
                  </a:moveTo>
                  <a:cubicBezTo>
                    <a:pt x="151" y="187"/>
                    <a:pt x="147" y="204"/>
                    <a:pt x="143" y="213"/>
                  </a:cubicBezTo>
                  <a:cubicBezTo>
                    <a:pt x="139" y="223"/>
                    <a:pt x="119" y="236"/>
                    <a:pt x="86" y="251"/>
                  </a:cubicBezTo>
                  <a:cubicBezTo>
                    <a:pt x="88" y="252"/>
                    <a:pt x="85" y="253"/>
                    <a:pt x="77" y="256"/>
                  </a:cubicBezTo>
                  <a:cubicBezTo>
                    <a:pt x="32" y="279"/>
                    <a:pt x="8" y="311"/>
                    <a:pt x="4" y="350"/>
                  </a:cubicBezTo>
                  <a:cubicBezTo>
                    <a:pt x="0" y="422"/>
                    <a:pt x="42" y="465"/>
                    <a:pt x="129" y="477"/>
                  </a:cubicBezTo>
                  <a:cubicBezTo>
                    <a:pt x="210" y="482"/>
                    <a:pt x="257" y="454"/>
                    <a:pt x="269" y="391"/>
                  </a:cubicBezTo>
                  <a:cubicBezTo>
                    <a:pt x="271" y="355"/>
                    <a:pt x="256" y="336"/>
                    <a:pt x="225" y="334"/>
                  </a:cubicBezTo>
                  <a:cubicBezTo>
                    <a:pt x="198" y="333"/>
                    <a:pt x="184" y="346"/>
                    <a:pt x="181" y="373"/>
                  </a:cubicBezTo>
                  <a:cubicBezTo>
                    <a:pt x="180" y="386"/>
                    <a:pt x="184" y="398"/>
                    <a:pt x="192" y="409"/>
                  </a:cubicBezTo>
                  <a:cubicBezTo>
                    <a:pt x="199" y="417"/>
                    <a:pt x="202" y="425"/>
                    <a:pt x="201" y="432"/>
                  </a:cubicBezTo>
                  <a:cubicBezTo>
                    <a:pt x="200" y="448"/>
                    <a:pt x="186" y="456"/>
                    <a:pt x="158" y="455"/>
                  </a:cubicBezTo>
                  <a:cubicBezTo>
                    <a:pt x="121" y="452"/>
                    <a:pt x="103" y="421"/>
                    <a:pt x="106" y="362"/>
                  </a:cubicBezTo>
                  <a:cubicBezTo>
                    <a:pt x="109" y="329"/>
                    <a:pt x="122" y="296"/>
                    <a:pt x="145" y="262"/>
                  </a:cubicBezTo>
                  <a:cubicBezTo>
                    <a:pt x="161" y="234"/>
                    <a:pt x="170" y="211"/>
                    <a:pt x="172" y="193"/>
                  </a:cubicBezTo>
                  <a:cubicBezTo>
                    <a:pt x="172" y="188"/>
                    <a:pt x="173" y="178"/>
                    <a:pt x="174" y="164"/>
                  </a:cubicBezTo>
                  <a:lnTo>
                    <a:pt x="153" y="162"/>
                  </a:lnTo>
                  <a:close/>
                  <a:moveTo>
                    <a:pt x="232" y="57"/>
                  </a:moveTo>
                  <a:cubicBezTo>
                    <a:pt x="233" y="25"/>
                    <a:pt x="214" y="6"/>
                    <a:pt x="177" y="1"/>
                  </a:cubicBezTo>
                  <a:cubicBezTo>
                    <a:pt x="139" y="0"/>
                    <a:pt x="118" y="15"/>
                    <a:pt x="113" y="48"/>
                  </a:cubicBezTo>
                  <a:cubicBezTo>
                    <a:pt x="114" y="84"/>
                    <a:pt x="132" y="105"/>
                    <a:pt x="168" y="112"/>
                  </a:cubicBezTo>
                  <a:cubicBezTo>
                    <a:pt x="204" y="111"/>
                    <a:pt x="225" y="93"/>
                    <a:pt x="232" y="5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9" name="Freeform 175"/>
            <p:cNvSpPr>
              <a:spLocks noEditPoints="1"/>
            </p:cNvSpPr>
            <p:nvPr/>
          </p:nvSpPr>
          <p:spPr>
            <a:xfrm>
              <a:off x="622300" y="792163"/>
              <a:ext cx="377825" cy="279400"/>
            </a:xfrm>
            <a:custGeom>
              <a:avLst/>
              <a:gdLst/>
              <a:ahLst/>
              <a:cxnLst>
                <a:cxn ang="0">
                  <a:pos x="253728" y="183381"/>
                </a:cxn>
                <a:cxn ang="0">
                  <a:pos x="218949" y="162131"/>
                </a:cxn>
                <a:cxn ang="0">
                  <a:pos x="205512" y="109399"/>
                </a:cxn>
                <a:cxn ang="0">
                  <a:pos x="204721" y="101528"/>
                </a:cxn>
                <a:cxn ang="0">
                  <a:pos x="154134" y="22824"/>
                </a:cxn>
                <a:cxn ang="0">
                  <a:pos x="26084" y="81065"/>
                </a:cxn>
                <a:cxn ang="0">
                  <a:pos x="52168" y="207779"/>
                </a:cxn>
                <a:cxn ang="0">
                  <a:pos x="106708" y="190464"/>
                </a:cxn>
                <a:cxn ang="0">
                  <a:pos x="89318" y="147177"/>
                </a:cxn>
                <a:cxn ang="0">
                  <a:pos x="59282" y="145603"/>
                </a:cxn>
                <a:cxn ang="0">
                  <a:pos x="40312" y="145603"/>
                </a:cxn>
                <a:cxn ang="0">
                  <a:pos x="34779" y="107825"/>
                </a:cxn>
                <a:cxn ang="0">
                  <a:pos x="118564" y="95232"/>
                </a:cxn>
                <a:cxn ang="0">
                  <a:pos x="181799" y="150325"/>
                </a:cxn>
                <a:cxn ang="0">
                  <a:pos x="225272" y="188890"/>
                </a:cxn>
                <a:cxn ang="0">
                  <a:pos x="246614" y="199122"/>
                </a:cxn>
                <a:cxn ang="0">
                  <a:pos x="253728" y="183381"/>
                </a:cxn>
                <a:cxn ang="0">
                  <a:pos x="309848" y="269955"/>
                </a:cxn>
                <a:cxn ang="0">
                  <a:pos x="366759" y="244770"/>
                </a:cxn>
                <a:cxn ang="0">
                  <a:pos x="349370" y="184955"/>
                </a:cxn>
                <a:cxn ang="0">
                  <a:pos x="286926" y="207779"/>
                </a:cxn>
                <a:cxn ang="0">
                  <a:pos x="309848" y="269955"/>
                </a:cxn>
              </a:cxnLst>
              <a:pathLst>
                <a:path w="478" h="355">
                  <a:moveTo>
                    <a:pt x="321" y="233"/>
                  </a:moveTo>
                  <a:cubicBezTo>
                    <a:pt x="298" y="222"/>
                    <a:pt x="284" y="213"/>
                    <a:pt x="277" y="206"/>
                  </a:cubicBezTo>
                  <a:cubicBezTo>
                    <a:pt x="269" y="199"/>
                    <a:pt x="263" y="176"/>
                    <a:pt x="260" y="139"/>
                  </a:cubicBezTo>
                  <a:cubicBezTo>
                    <a:pt x="260" y="141"/>
                    <a:pt x="259" y="137"/>
                    <a:pt x="259" y="129"/>
                  </a:cubicBezTo>
                  <a:cubicBezTo>
                    <a:pt x="252" y="79"/>
                    <a:pt x="231" y="45"/>
                    <a:pt x="195" y="29"/>
                  </a:cubicBezTo>
                  <a:cubicBezTo>
                    <a:pt x="129" y="0"/>
                    <a:pt x="75" y="25"/>
                    <a:pt x="33" y="103"/>
                  </a:cubicBezTo>
                  <a:cubicBezTo>
                    <a:pt x="0" y="177"/>
                    <a:pt x="11" y="231"/>
                    <a:pt x="66" y="264"/>
                  </a:cubicBezTo>
                  <a:cubicBezTo>
                    <a:pt x="99" y="277"/>
                    <a:pt x="122" y="270"/>
                    <a:pt x="135" y="242"/>
                  </a:cubicBezTo>
                  <a:cubicBezTo>
                    <a:pt x="145" y="217"/>
                    <a:pt x="137" y="199"/>
                    <a:pt x="113" y="187"/>
                  </a:cubicBezTo>
                  <a:cubicBezTo>
                    <a:pt x="101" y="182"/>
                    <a:pt x="89" y="181"/>
                    <a:pt x="75" y="185"/>
                  </a:cubicBezTo>
                  <a:cubicBezTo>
                    <a:pt x="66" y="188"/>
                    <a:pt x="58" y="189"/>
                    <a:pt x="51" y="185"/>
                  </a:cubicBezTo>
                  <a:cubicBezTo>
                    <a:pt x="36" y="179"/>
                    <a:pt x="34" y="163"/>
                    <a:pt x="44" y="137"/>
                  </a:cubicBezTo>
                  <a:cubicBezTo>
                    <a:pt x="59" y="103"/>
                    <a:pt x="95" y="97"/>
                    <a:pt x="150" y="121"/>
                  </a:cubicBezTo>
                  <a:cubicBezTo>
                    <a:pt x="179" y="134"/>
                    <a:pt x="206" y="158"/>
                    <a:pt x="230" y="191"/>
                  </a:cubicBezTo>
                  <a:cubicBezTo>
                    <a:pt x="251" y="216"/>
                    <a:pt x="269" y="232"/>
                    <a:pt x="285" y="240"/>
                  </a:cubicBezTo>
                  <a:cubicBezTo>
                    <a:pt x="290" y="242"/>
                    <a:pt x="299" y="246"/>
                    <a:pt x="312" y="253"/>
                  </a:cubicBezTo>
                  <a:lnTo>
                    <a:pt x="321" y="233"/>
                  </a:lnTo>
                  <a:close/>
                  <a:moveTo>
                    <a:pt x="392" y="343"/>
                  </a:moveTo>
                  <a:cubicBezTo>
                    <a:pt x="423" y="355"/>
                    <a:pt x="447" y="344"/>
                    <a:pt x="464" y="311"/>
                  </a:cubicBezTo>
                  <a:cubicBezTo>
                    <a:pt x="478" y="276"/>
                    <a:pt x="471" y="250"/>
                    <a:pt x="442" y="235"/>
                  </a:cubicBezTo>
                  <a:cubicBezTo>
                    <a:pt x="408" y="223"/>
                    <a:pt x="382" y="233"/>
                    <a:pt x="363" y="264"/>
                  </a:cubicBezTo>
                  <a:cubicBezTo>
                    <a:pt x="352" y="299"/>
                    <a:pt x="361" y="325"/>
                    <a:pt x="392" y="34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0" name="Freeform 176"/>
            <p:cNvSpPr>
              <a:spLocks noEditPoints="1"/>
            </p:cNvSpPr>
            <p:nvPr/>
          </p:nvSpPr>
          <p:spPr>
            <a:xfrm>
              <a:off x="419100" y="622300"/>
              <a:ext cx="220663" cy="222250"/>
            </a:xfrm>
            <a:custGeom>
              <a:avLst/>
              <a:gdLst/>
              <a:ahLst/>
              <a:cxnLst>
                <a:cxn ang="0">
                  <a:pos x="150524" y="145802"/>
                </a:cxn>
                <a:cxn ang="0">
                  <a:pos x="133186" y="125311"/>
                </a:cxn>
                <a:cxn ang="0">
                  <a:pos x="136338" y="89846"/>
                </a:cxn>
                <a:cxn ang="0">
                  <a:pos x="137126" y="85117"/>
                </a:cxn>
                <a:cxn ang="0">
                  <a:pos x="122941" y="25220"/>
                </a:cxn>
                <a:cxn ang="0">
                  <a:pos x="31523" y="33889"/>
                </a:cxn>
                <a:cxn ang="0">
                  <a:pos x="20490" y="118218"/>
                </a:cxn>
                <a:cxn ang="0">
                  <a:pos x="58318" y="119006"/>
                </a:cxn>
                <a:cxn ang="0">
                  <a:pos x="56742" y="89058"/>
                </a:cxn>
                <a:cxn ang="0">
                  <a:pos x="38616" y="81176"/>
                </a:cxn>
                <a:cxn ang="0">
                  <a:pos x="26795" y="78024"/>
                </a:cxn>
                <a:cxn ang="0">
                  <a:pos x="30735" y="52804"/>
                </a:cxn>
                <a:cxn ang="0">
                  <a:pos x="85113" y="62262"/>
                </a:cxn>
                <a:cxn ang="0">
                  <a:pos x="112696" y="110337"/>
                </a:cxn>
                <a:cxn ang="0">
                  <a:pos x="131610" y="143438"/>
                </a:cxn>
                <a:cxn ang="0">
                  <a:pos x="142643" y="153684"/>
                </a:cxn>
                <a:cxn ang="0">
                  <a:pos x="150524" y="145802"/>
                </a:cxn>
                <a:cxn ang="0">
                  <a:pos x="166285" y="211216"/>
                </a:cxn>
                <a:cxn ang="0">
                  <a:pos x="207266" y="207276"/>
                </a:cxn>
                <a:cxn ang="0">
                  <a:pos x="208842" y="167082"/>
                </a:cxn>
                <a:cxn ang="0">
                  <a:pos x="165497" y="167870"/>
                </a:cxn>
                <a:cxn ang="0">
                  <a:pos x="166285" y="211216"/>
                </a:cxn>
              </a:cxnLst>
              <a:pathLst>
                <a:path w="280" h="282">
                  <a:moveTo>
                    <a:pt x="191" y="185"/>
                  </a:moveTo>
                  <a:cubicBezTo>
                    <a:pt x="179" y="174"/>
                    <a:pt x="172" y="165"/>
                    <a:pt x="169" y="159"/>
                  </a:cubicBezTo>
                  <a:cubicBezTo>
                    <a:pt x="165" y="153"/>
                    <a:pt x="167" y="138"/>
                    <a:pt x="173" y="114"/>
                  </a:cubicBezTo>
                  <a:cubicBezTo>
                    <a:pt x="172" y="115"/>
                    <a:pt x="172" y="113"/>
                    <a:pt x="174" y="108"/>
                  </a:cubicBezTo>
                  <a:cubicBezTo>
                    <a:pt x="181" y="75"/>
                    <a:pt x="175" y="50"/>
                    <a:pt x="156" y="32"/>
                  </a:cubicBezTo>
                  <a:cubicBezTo>
                    <a:pt x="121" y="0"/>
                    <a:pt x="82" y="4"/>
                    <a:pt x="40" y="43"/>
                  </a:cubicBezTo>
                  <a:cubicBezTo>
                    <a:pt x="4" y="83"/>
                    <a:pt x="0" y="118"/>
                    <a:pt x="26" y="150"/>
                  </a:cubicBezTo>
                  <a:cubicBezTo>
                    <a:pt x="44" y="165"/>
                    <a:pt x="60" y="166"/>
                    <a:pt x="74" y="151"/>
                  </a:cubicBezTo>
                  <a:cubicBezTo>
                    <a:pt x="85" y="138"/>
                    <a:pt x="84" y="125"/>
                    <a:pt x="72" y="113"/>
                  </a:cubicBezTo>
                  <a:cubicBezTo>
                    <a:pt x="66" y="107"/>
                    <a:pt x="58" y="104"/>
                    <a:pt x="49" y="103"/>
                  </a:cubicBezTo>
                  <a:cubicBezTo>
                    <a:pt x="42" y="103"/>
                    <a:pt x="37" y="102"/>
                    <a:pt x="34" y="99"/>
                  </a:cubicBezTo>
                  <a:cubicBezTo>
                    <a:pt x="26" y="91"/>
                    <a:pt x="28" y="81"/>
                    <a:pt x="39" y="67"/>
                  </a:cubicBezTo>
                  <a:cubicBezTo>
                    <a:pt x="56" y="49"/>
                    <a:pt x="79" y="53"/>
                    <a:pt x="108" y="79"/>
                  </a:cubicBezTo>
                  <a:cubicBezTo>
                    <a:pt x="124" y="94"/>
                    <a:pt x="135" y="114"/>
                    <a:pt x="143" y="140"/>
                  </a:cubicBezTo>
                  <a:cubicBezTo>
                    <a:pt x="151" y="160"/>
                    <a:pt x="158" y="174"/>
                    <a:pt x="167" y="182"/>
                  </a:cubicBezTo>
                  <a:cubicBezTo>
                    <a:pt x="170" y="184"/>
                    <a:pt x="174" y="189"/>
                    <a:pt x="181" y="195"/>
                  </a:cubicBezTo>
                  <a:lnTo>
                    <a:pt x="191" y="185"/>
                  </a:lnTo>
                  <a:close/>
                  <a:moveTo>
                    <a:pt x="211" y="268"/>
                  </a:moveTo>
                  <a:cubicBezTo>
                    <a:pt x="228" y="282"/>
                    <a:pt x="245" y="280"/>
                    <a:pt x="263" y="263"/>
                  </a:cubicBezTo>
                  <a:cubicBezTo>
                    <a:pt x="279" y="245"/>
                    <a:pt x="280" y="227"/>
                    <a:pt x="265" y="212"/>
                  </a:cubicBezTo>
                  <a:cubicBezTo>
                    <a:pt x="247" y="197"/>
                    <a:pt x="228" y="198"/>
                    <a:pt x="210" y="213"/>
                  </a:cubicBezTo>
                  <a:cubicBezTo>
                    <a:pt x="196" y="232"/>
                    <a:pt x="196" y="250"/>
                    <a:pt x="211" y="2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1" name="Freeform 177"/>
            <p:cNvSpPr>
              <a:spLocks noEditPoints="1"/>
            </p:cNvSpPr>
            <p:nvPr/>
          </p:nvSpPr>
          <p:spPr>
            <a:xfrm>
              <a:off x="638175" y="1019175"/>
              <a:ext cx="280988" cy="357188"/>
            </a:xfrm>
            <a:custGeom>
              <a:avLst/>
              <a:gdLst/>
              <a:ahLst/>
              <a:cxnLst>
                <a:cxn ang="0">
                  <a:pos x="96294" y="240233"/>
                </a:cxn>
                <a:cxn ang="0">
                  <a:pos x="118394" y="207833"/>
                </a:cxn>
                <a:cxn ang="0">
                  <a:pos x="169698" y="198350"/>
                </a:cxn>
                <a:cxn ang="0">
                  <a:pos x="177591" y="197560"/>
                </a:cxn>
                <a:cxn ang="0">
                  <a:pos x="256520" y="154097"/>
                </a:cxn>
                <a:cxn ang="0">
                  <a:pos x="207584" y="27658"/>
                </a:cxn>
                <a:cxn ang="0">
                  <a:pos x="84454" y="45834"/>
                </a:cxn>
                <a:cxn ang="0">
                  <a:pos x="97083" y="99570"/>
                </a:cxn>
                <a:cxn ang="0">
                  <a:pos x="139705" y="84556"/>
                </a:cxn>
                <a:cxn ang="0">
                  <a:pos x="143651" y="56107"/>
                </a:cxn>
                <a:cxn ang="0">
                  <a:pos x="143651" y="37931"/>
                </a:cxn>
                <a:cxn ang="0">
                  <a:pos x="180748" y="34771"/>
                </a:cxn>
                <a:cxn ang="0">
                  <a:pos x="188641" y="115375"/>
                </a:cxn>
                <a:cxn ang="0">
                  <a:pos x="131812" y="173853"/>
                </a:cxn>
                <a:cxn ang="0">
                  <a:pos x="92347" y="212574"/>
                </a:cxn>
                <a:cxn ang="0">
                  <a:pos x="82086" y="233120"/>
                </a:cxn>
                <a:cxn ang="0">
                  <a:pos x="96294" y="240233"/>
                </a:cxn>
                <a:cxn ang="0">
                  <a:pos x="10261" y="290018"/>
                </a:cxn>
                <a:cxn ang="0">
                  <a:pos x="31572" y="345334"/>
                </a:cxn>
                <a:cxn ang="0">
                  <a:pos x="89190" y="331900"/>
                </a:cxn>
                <a:cxn ang="0">
                  <a:pos x="71036" y="271052"/>
                </a:cxn>
                <a:cxn ang="0">
                  <a:pos x="10261" y="290018"/>
                </a:cxn>
              </a:cxnLst>
              <a:pathLst>
                <a:path w="356" h="452">
                  <a:moveTo>
                    <a:pt x="122" y="304"/>
                  </a:moveTo>
                  <a:cubicBezTo>
                    <a:pt x="134" y="283"/>
                    <a:pt x="143" y="269"/>
                    <a:pt x="150" y="263"/>
                  </a:cubicBezTo>
                  <a:cubicBezTo>
                    <a:pt x="158" y="256"/>
                    <a:pt x="180" y="252"/>
                    <a:pt x="215" y="251"/>
                  </a:cubicBezTo>
                  <a:cubicBezTo>
                    <a:pt x="214" y="250"/>
                    <a:pt x="217" y="250"/>
                    <a:pt x="225" y="250"/>
                  </a:cubicBezTo>
                  <a:cubicBezTo>
                    <a:pt x="273" y="247"/>
                    <a:pt x="307" y="228"/>
                    <a:pt x="325" y="195"/>
                  </a:cubicBezTo>
                  <a:cubicBezTo>
                    <a:pt x="356" y="133"/>
                    <a:pt x="335" y="80"/>
                    <a:pt x="263" y="35"/>
                  </a:cubicBezTo>
                  <a:cubicBezTo>
                    <a:pt x="193" y="0"/>
                    <a:pt x="141" y="8"/>
                    <a:pt x="107" y="58"/>
                  </a:cubicBezTo>
                  <a:cubicBezTo>
                    <a:pt x="92" y="89"/>
                    <a:pt x="98" y="112"/>
                    <a:pt x="123" y="126"/>
                  </a:cubicBezTo>
                  <a:cubicBezTo>
                    <a:pt x="147" y="136"/>
                    <a:pt x="165" y="130"/>
                    <a:pt x="177" y="107"/>
                  </a:cubicBezTo>
                  <a:cubicBezTo>
                    <a:pt x="183" y="97"/>
                    <a:pt x="185" y="85"/>
                    <a:pt x="182" y="71"/>
                  </a:cubicBezTo>
                  <a:cubicBezTo>
                    <a:pt x="179" y="62"/>
                    <a:pt x="179" y="54"/>
                    <a:pt x="182" y="48"/>
                  </a:cubicBezTo>
                  <a:cubicBezTo>
                    <a:pt x="190" y="35"/>
                    <a:pt x="205" y="33"/>
                    <a:pt x="229" y="44"/>
                  </a:cubicBezTo>
                  <a:cubicBezTo>
                    <a:pt x="261" y="61"/>
                    <a:pt x="264" y="95"/>
                    <a:pt x="239" y="146"/>
                  </a:cubicBezTo>
                  <a:cubicBezTo>
                    <a:pt x="224" y="174"/>
                    <a:pt x="201" y="198"/>
                    <a:pt x="167" y="220"/>
                  </a:cubicBezTo>
                  <a:cubicBezTo>
                    <a:pt x="142" y="238"/>
                    <a:pt x="126" y="254"/>
                    <a:pt x="117" y="269"/>
                  </a:cubicBezTo>
                  <a:cubicBezTo>
                    <a:pt x="115" y="274"/>
                    <a:pt x="111" y="282"/>
                    <a:pt x="104" y="295"/>
                  </a:cubicBezTo>
                  <a:lnTo>
                    <a:pt x="122" y="304"/>
                  </a:lnTo>
                  <a:close/>
                  <a:moveTo>
                    <a:pt x="13" y="367"/>
                  </a:moveTo>
                  <a:cubicBezTo>
                    <a:pt x="0" y="395"/>
                    <a:pt x="9" y="418"/>
                    <a:pt x="40" y="437"/>
                  </a:cubicBezTo>
                  <a:cubicBezTo>
                    <a:pt x="73" y="452"/>
                    <a:pt x="97" y="447"/>
                    <a:pt x="113" y="420"/>
                  </a:cubicBezTo>
                  <a:cubicBezTo>
                    <a:pt x="127" y="388"/>
                    <a:pt x="119" y="362"/>
                    <a:pt x="90" y="343"/>
                  </a:cubicBezTo>
                  <a:cubicBezTo>
                    <a:pt x="58" y="330"/>
                    <a:pt x="32" y="338"/>
                    <a:pt x="13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2" name="Freeform 178"/>
            <p:cNvSpPr>
              <a:spLocks noEditPoints="1"/>
            </p:cNvSpPr>
            <p:nvPr/>
          </p:nvSpPr>
          <p:spPr>
            <a:xfrm>
              <a:off x="696913" y="219075"/>
              <a:ext cx="244475" cy="139700"/>
            </a:xfrm>
            <a:custGeom>
              <a:avLst/>
              <a:gdLst/>
              <a:ahLst/>
              <a:cxnLst>
                <a:cxn ang="0">
                  <a:pos x="160880" y="48934"/>
                </a:cxn>
                <a:cxn ang="0">
                  <a:pos x="134856" y="51302"/>
                </a:cxn>
                <a:cxn ang="0">
                  <a:pos x="108831" y="29203"/>
                </a:cxn>
                <a:cxn ang="0">
                  <a:pos x="104888" y="26046"/>
                </a:cxn>
                <a:cxn ang="0">
                  <a:pos x="49684" y="3946"/>
                </a:cxn>
                <a:cxn ang="0">
                  <a:pos x="6309" y="82084"/>
                </a:cxn>
                <a:cxn ang="0">
                  <a:pos x="67822" y="137332"/>
                </a:cxn>
                <a:cxn ang="0">
                  <a:pos x="89115" y="108129"/>
                </a:cxn>
                <a:cxn ang="0">
                  <a:pos x="63879" y="92344"/>
                </a:cxn>
                <a:cxn ang="0">
                  <a:pos x="48106" y="102605"/>
                </a:cxn>
                <a:cxn ang="0">
                  <a:pos x="38643" y="109708"/>
                </a:cxn>
                <a:cxn ang="0">
                  <a:pos x="21293" y="93133"/>
                </a:cxn>
                <a:cxn ang="0">
                  <a:pos x="58359" y="54459"/>
                </a:cxn>
                <a:cxn ang="0">
                  <a:pos x="111985" y="58406"/>
                </a:cxn>
                <a:cxn ang="0">
                  <a:pos x="148262" y="62352"/>
                </a:cxn>
                <a:cxn ang="0">
                  <a:pos x="163246" y="59195"/>
                </a:cxn>
                <a:cxn ang="0">
                  <a:pos x="160880" y="48934"/>
                </a:cxn>
                <a:cxn ang="0">
                  <a:pos x="222393" y="71823"/>
                </a:cxn>
                <a:cxn ang="0">
                  <a:pos x="241320" y="37095"/>
                </a:cxn>
                <a:cxn ang="0">
                  <a:pos x="209775" y="13418"/>
                </a:cxn>
                <a:cxn ang="0">
                  <a:pos x="186905" y="48934"/>
                </a:cxn>
                <a:cxn ang="0">
                  <a:pos x="222393" y="71823"/>
                </a:cxn>
              </a:cxnLst>
              <a:pathLst>
                <a:path w="310" h="177">
                  <a:moveTo>
                    <a:pt x="204" y="62"/>
                  </a:moveTo>
                  <a:cubicBezTo>
                    <a:pt x="188" y="65"/>
                    <a:pt x="177" y="66"/>
                    <a:pt x="171" y="65"/>
                  </a:cubicBezTo>
                  <a:cubicBezTo>
                    <a:pt x="164" y="64"/>
                    <a:pt x="153" y="55"/>
                    <a:pt x="138" y="37"/>
                  </a:cubicBezTo>
                  <a:cubicBezTo>
                    <a:pt x="138" y="38"/>
                    <a:pt x="136" y="36"/>
                    <a:pt x="133" y="33"/>
                  </a:cubicBezTo>
                  <a:cubicBezTo>
                    <a:pt x="111" y="9"/>
                    <a:pt x="87" y="0"/>
                    <a:pt x="63" y="5"/>
                  </a:cubicBezTo>
                  <a:cubicBezTo>
                    <a:pt x="18" y="16"/>
                    <a:pt x="0" y="49"/>
                    <a:pt x="8" y="104"/>
                  </a:cubicBezTo>
                  <a:cubicBezTo>
                    <a:pt x="20" y="154"/>
                    <a:pt x="46" y="177"/>
                    <a:pt x="86" y="174"/>
                  </a:cubicBezTo>
                  <a:cubicBezTo>
                    <a:pt x="108" y="168"/>
                    <a:pt x="117" y="155"/>
                    <a:pt x="113" y="137"/>
                  </a:cubicBezTo>
                  <a:cubicBezTo>
                    <a:pt x="108" y="120"/>
                    <a:pt x="98" y="113"/>
                    <a:pt x="81" y="117"/>
                  </a:cubicBezTo>
                  <a:cubicBezTo>
                    <a:pt x="73" y="119"/>
                    <a:pt x="66" y="123"/>
                    <a:pt x="61" y="130"/>
                  </a:cubicBezTo>
                  <a:cubicBezTo>
                    <a:pt x="57" y="135"/>
                    <a:pt x="53" y="138"/>
                    <a:pt x="49" y="139"/>
                  </a:cubicBezTo>
                  <a:cubicBezTo>
                    <a:pt x="39" y="141"/>
                    <a:pt x="31" y="134"/>
                    <a:pt x="27" y="118"/>
                  </a:cubicBezTo>
                  <a:cubicBezTo>
                    <a:pt x="22" y="94"/>
                    <a:pt x="38" y="78"/>
                    <a:pt x="74" y="69"/>
                  </a:cubicBezTo>
                  <a:cubicBezTo>
                    <a:pt x="94" y="65"/>
                    <a:pt x="117" y="67"/>
                    <a:pt x="142" y="74"/>
                  </a:cubicBezTo>
                  <a:cubicBezTo>
                    <a:pt x="162" y="80"/>
                    <a:pt x="177" y="81"/>
                    <a:pt x="188" y="79"/>
                  </a:cubicBezTo>
                  <a:cubicBezTo>
                    <a:pt x="192" y="78"/>
                    <a:pt x="198" y="77"/>
                    <a:pt x="207" y="75"/>
                  </a:cubicBezTo>
                  <a:lnTo>
                    <a:pt x="204" y="62"/>
                  </a:lnTo>
                  <a:close/>
                  <a:moveTo>
                    <a:pt x="282" y="91"/>
                  </a:moveTo>
                  <a:cubicBezTo>
                    <a:pt x="302" y="85"/>
                    <a:pt x="310" y="71"/>
                    <a:pt x="306" y="47"/>
                  </a:cubicBezTo>
                  <a:cubicBezTo>
                    <a:pt x="300" y="24"/>
                    <a:pt x="287" y="14"/>
                    <a:pt x="266" y="17"/>
                  </a:cubicBezTo>
                  <a:cubicBezTo>
                    <a:pt x="245" y="24"/>
                    <a:pt x="235" y="39"/>
                    <a:pt x="237" y="62"/>
                  </a:cubicBezTo>
                  <a:cubicBezTo>
                    <a:pt x="244" y="83"/>
                    <a:pt x="259" y="93"/>
                    <a:pt x="282" y="9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3" name="Freeform 179"/>
            <p:cNvSpPr>
              <a:spLocks noEditPoints="1"/>
            </p:cNvSpPr>
            <p:nvPr/>
          </p:nvSpPr>
          <p:spPr>
            <a:xfrm>
              <a:off x="1112838" y="615950"/>
              <a:ext cx="263525" cy="149225"/>
            </a:xfrm>
            <a:custGeom>
              <a:avLst/>
              <a:gdLst/>
              <a:ahLst/>
              <a:cxnLst>
                <a:cxn ang="0">
                  <a:pos x="173579" y="60325"/>
                </a:cxn>
                <a:cxn ang="0">
                  <a:pos x="145175" y="61119"/>
                </a:cxn>
                <a:cxn ang="0">
                  <a:pos x="118350" y="34925"/>
                </a:cxn>
                <a:cxn ang="0">
                  <a:pos x="114405" y="30956"/>
                </a:cxn>
                <a:cxn ang="0">
                  <a:pos x="56019" y="2381"/>
                </a:cxn>
                <a:cxn ang="0">
                  <a:pos x="3156" y="84138"/>
                </a:cxn>
                <a:cxn ang="0">
                  <a:pos x="64698" y="149225"/>
                </a:cxn>
                <a:cxn ang="0">
                  <a:pos x="90735" y="119063"/>
                </a:cxn>
                <a:cxn ang="0">
                  <a:pos x="64698" y="100013"/>
                </a:cxn>
                <a:cxn ang="0">
                  <a:pos x="46551" y="109538"/>
                </a:cxn>
                <a:cxn ang="0">
                  <a:pos x="35505" y="116681"/>
                </a:cxn>
                <a:cxn ang="0">
                  <a:pos x="18147" y="96838"/>
                </a:cxn>
                <a:cxn ang="0">
                  <a:pos x="62331" y="58738"/>
                </a:cxn>
                <a:cxn ang="0">
                  <a:pos x="119139" y="67469"/>
                </a:cxn>
                <a:cxn ang="0">
                  <a:pos x="158588" y="73819"/>
                </a:cxn>
                <a:cxn ang="0">
                  <a:pos x="175157" y="71438"/>
                </a:cxn>
                <a:cxn ang="0">
                  <a:pos x="173579" y="60325"/>
                </a:cxn>
                <a:cxn ang="0">
                  <a:pos x="238277" y="90488"/>
                </a:cxn>
                <a:cxn ang="0">
                  <a:pos x="261158" y="54769"/>
                </a:cxn>
                <a:cxn ang="0">
                  <a:pos x="229598" y="26194"/>
                </a:cxn>
                <a:cxn ang="0">
                  <a:pos x="201983" y="61913"/>
                </a:cxn>
                <a:cxn ang="0">
                  <a:pos x="238277" y="90488"/>
                </a:cxn>
              </a:cxnLst>
              <a:pathLst>
                <a:path w="334" h="188">
                  <a:moveTo>
                    <a:pt x="220" y="76"/>
                  </a:moveTo>
                  <a:cubicBezTo>
                    <a:pt x="202" y="78"/>
                    <a:pt x="191" y="78"/>
                    <a:pt x="184" y="77"/>
                  </a:cubicBezTo>
                  <a:cubicBezTo>
                    <a:pt x="176" y="75"/>
                    <a:pt x="165" y="64"/>
                    <a:pt x="150" y="44"/>
                  </a:cubicBezTo>
                  <a:cubicBezTo>
                    <a:pt x="150" y="45"/>
                    <a:pt x="148" y="43"/>
                    <a:pt x="145" y="39"/>
                  </a:cubicBezTo>
                  <a:cubicBezTo>
                    <a:pt x="123" y="11"/>
                    <a:pt x="98" y="0"/>
                    <a:pt x="71" y="3"/>
                  </a:cubicBezTo>
                  <a:cubicBezTo>
                    <a:pt x="22" y="11"/>
                    <a:pt x="0" y="45"/>
                    <a:pt x="4" y="106"/>
                  </a:cubicBezTo>
                  <a:cubicBezTo>
                    <a:pt x="13" y="161"/>
                    <a:pt x="39" y="188"/>
                    <a:pt x="82" y="188"/>
                  </a:cubicBezTo>
                  <a:cubicBezTo>
                    <a:pt x="107" y="183"/>
                    <a:pt x="118" y="170"/>
                    <a:pt x="115" y="150"/>
                  </a:cubicBezTo>
                  <a:cubicBezTo>
                    <a:pt x="111" y="131"/>
                    <a:pt x="100" y="123"/>
                    <a:pt x="82" y="126"/>
                  </a:cubicBezTo>
                  <a:cubicBezTo>
                    <a:pt x="73" y="127"/>
                    <a:pt x="66" y="131"/>
                    <a:pt x="59" y="138"/>
                  </a:cubicBezTo>
                  <a:cubicBezTo>
                    <a:pt x="55" y="144"/>
                    <a:pt x="50" y="147"/>
                    <a:pt x="45" y="147"/>
                  </a:cubicBezTo>
                  <a:cubicBezTo>
                    <a:pt x="34" y="149"/>
                    <a:pt x="27" y="141"/>
                    <a:pt x="23" y="122"/>
                  </a:cubicBezTo>
                  <a:cubicBezTo>
                    <a:pt x="20" y="96"/>
                    <a:pt x="38" y="80"/>
                    <a:pt x="79" y="74"/>
                  </a:cubicBezTo>
                  <a:cubicBezTo>
                    <a:pt x="101" y="71"/>
                    <a:pt x="125" y="74"/>
                    <a:pt x="151" y="85"/>
                  </a:cubicBezTo>
                  <a:cubicBezTo>
                    <a:pt x="172" y="92"/>
                    <a:pt x="189" y="95"/>
                    <a:pt x="201" y="93"/>
                  </a:cubicBezTo>
                  <a:cubicBezTo>
                    <a:pt x="205" y="93"/>
                    <a:pt x="212" y="92"/>
                    <a:pt x="222" y="90"/>
                  </a:cubicBezTo>
                  <a:lnTo>
                    <a:pt x="220" y="76"/>
                  </a:lnTo>
                  <a:close/>
                  <a:moveTo>
                    <a:pt x="302" y="114"/>
                  </a:moveTo>
                  <a:cubicBezTo>
                    <a:pt x="324" y="110"/>
                    <a:pt x="334" y="94"/>
                    <a:pt x="331" y="69"/>
                  </a:cubicBezTo>
                  <a:cubicBezTo>
                    <a:pt x="327" y="43"/>
                    <a:pt x="313" y="31"/>
                    <a:pt x="291" y="33"/>
                  </a:cubicBezTo>
                  <a:cubicBezTo>
                    <a:pt x="267" y="38"/>
                    <a:pt x="255" y="54"/>
                    <a:pt x="256" y="78"/>
                  </a:cubicBezTo>
                  <a:cubicBezTo>
                    <a:pt x="261" y="103"/>
                    <a:pt x="277" y="115"/>
                    <a:pt x="302" y="1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4" name="Freeform 180"/>
            <p:cNvSpPr>
              <a:spLocks noEditPoints="1"/>
            </p:cNvSpPr>
            <p:nvPr/>
          </p:nvSpPr>
          <p:spPr>
            <a:xfrm>
              <a:off x="125413" y="1377950"/>
              <a:ext cx="209550" cy="117475"/>
            </a:xfrm>
            <a:custGeom>
              <a:avLst/>
              <a:gdLst/>
              <a:ahLst/>
              <a:cxnLst>
                <a:cxn ang="0">
                  <a:pos x="71168" y="63074"/>
                </a:cxn>
                <a:cxn ang="0">
                  <a:pos x="93309" y="64651"/>
                </a:cxn>
                <a:cxn ang="0">
                  <a:pos x="113869" y="87515"/>
                </a:cxn>
                <a:cxn ang="0">
                  <a:pos x="116241" y="90669"/>
                </a:cxn>
                <a:cxn ang="0">
                  <a:pos x="161314" y="116687"/>
                </a:cxn>
                <a:cxn ang="0">
                  <a:pos x="209550" y="55978"/>
                </a:cxn>
                <a:cxn ang="0">
                  <a:pos x="164477" y="0"/>
                </a:cxn>
                <a:cxn ang="0">
                  <a:pos x="141545" y="22076"/>
                </a:cxn>
                <a:cxn ang="0">
                  <a:pos x="161314" y="39421"/>
                </a:cxn>
                <a:cxn ang="0">
                  <a:pos x="176338" y="32325"/>
                </a:cxn>
                <a:cxn ang="0">
                  <a:pos x="185827" y="27595"/>
                </a:cxn>
                <a:cxn ang="0">
                  <a:pos x="198479" y="44940"/>
                </a:cxn>
                <a:cxn ang="0">
                  <a:pos x="160523" y="72535"/>
                </a:cxn>
                <a:cxn ang="0">
                  <a:pos x="114659" y="61497"/>
                </a:cxn>
                <a:cxn ang="0">
                  <a:pos x="83820" y="52824"/>
                </a:cxn>
                <a:cxn ang="0">
                  <a:pos x="70377" y="53613"/>
                </a:cxn>
                <a:cxn ang="0">
                  <a:pos x="71168" y="63074"/>
                </a:cxn>
                <a:cxn ang="0">
                  <a:pos x="21350" y="34691"/>
                </a:cxn>
                <a:cxn ang="0">
                  <a:pos x="0" y="61497"/>
                </a:cxn>
                <a:cxn ang="0">
                  <a:pos x="23723" y="85938"/>
                </a:cxn>
                <a:cxn ang="0">
                  <a:pos x="48236" y="59132"/>
                </a:cxn>
                <a:cxn ang="0">
                  <a:pos x="21350" y="34691"/>
                </a:cxn>
              </a:cxnLst>
              <a:pathLst>
                <a:path w="265" h="149">
                  <a:moveTo>
                    <a:pt x="90" y="80"/>
                  </a:moveTo>
                  <a:cubicBezTo>
                    <a:pt x="104" y="79"/>
                    <a:pt x="113" y="80"/>
                    <a:pt x="118" y="82"/>
                  </a:cubicBezTo>
                  <a:cubicBezTo>
                    <a:pt x="125" y="83"/>
                    <a:pt x="133" y="93"/>
                    <a:pt x="144" y="111"/>
                  </a:cubicBezTo>
                  <a:cubicBezTo>
                    <a:pt x="144" y="110"/>
                    <a:pt x="145" y="111"/>
                    <a:pt x="147" y="115"/>
                  </a:cubicBezTo>
                  <a:cubicBezTo>
                    <a:pt x="163" y="138"/>
                    <a:pt x="182" y="149"/>
                    <a:pt x="204" y="148"/>
                  </a:cubicBezTo>
                  <a:cubicBezTo>
                    <a:pt x="243" y="146"/>
                    <a:pt x="264" y="120"/>
                    <a:pt x="265" y="71"/>
                  </a:cubicBezTo>
                  <a:cubicBezTo>
                    <a:pt x="262" y="26"/>
                    <a:pt x="243" y="3"/>
                    <a:pt x="208" y="0"/>
                  </a:cubicBezTo>
                  <a:cubicBezTo>
                    <a:pt x="188" y="2"/>
                    <a:pt x="178" y="11"/>
                    <a:pt x="179" y="28"/>
                  </a:cubicBezTo>
                  <a:cubicBezTo>
                    <a:pt x="181" y="43"/>
                    <a:pt x="189" y="50"/>
                    <a:pt x="204" y="50"/>
                  </a:cubicBezTo>
                  <a:cubicBezTo>
                    <a:pt x="211" y="49"/>
                    <a:pt x="217" y="47"/>
                    <a:pt x="223" y="41"/>
                  </a:cubicBezTo>
                  <a:cubicBezTo>
                    <a:pt x="227" y="37"/>
                    <a:pt x="231" y="35"/>
                    <a:pt x="235" y="35"/>
                  </a:cubicBezTo>
                  <a:cubicBezTo>
                    <a:pt x="244" y="34"/>
                    <a:pt x="249" y="42"/>
                    <a:pt x="251" y="57"/>
                  </a:cubicBezTo>
                  <a:cubicBezTo>
                    <a:pt x="252" y="77"/>
                    <a:pt x="236" y="89"/>
                    <a:pt x="203" y="92"/>
                  </a:cubicBezTo>
                  <a:cubicBezTo>
                    <a:pt x="185" y="92"/>
                    <a:pt x="166" y="88"/>
                    <a:pt x="145" y="78"/>
                  </a:cubicBezTo>
                  <a:cubicBezTo>
                    <a:pt x="129" y="70"/>
                    <a:pt x="116" y="67"/>
                    <a:pt x="106" y="67"/>
                  </a:cubicBezTo>
                  <a:cubicBezTo>
                    <a:pt x="103" y="67"/>
                    <a:pt x="97" y="68"/>
                    <a:pt x="89" y="68"/>
                  </a:cubicBezTo>
                  <a:lnTo>
                    <a:pt x="90" y="80"/>
                  </a:lnTo>
                  <a:close/>
                  <a:moveTo>
                    <a:pt x="27" y="44"/>
                  </a:moveTo>
                  <a:cubicBezTo>
                    <a:pt x="9" y="46"/>
                    <a:pt x="0" y="57"/>
                    <a:pt x="0" y="78"/>
                  </a:cubicBezTo>
                  <a:cubicBezTo>
                    <a:pt x="2" y="99"/>
                    <a:pt x="12" y="109"/>
                    <a:pt x="30" y="109"/>
                  </a:cubicBezTo>
                  <a:cubicBezTo>
                    <a:pt x="50" y="107"/>
                    <a:pt x="60" y="95"/>
                    <a:pt x="61" y="75"/>
                  </a:cubicBezTo>
                  <a:cubicBezTo>
                    <a:pt x="58" y="55"/>
                    <a:pt x="47" y="45"/>
                    <a:pt x="27" y="4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5" name="Freeform 181"/>
            <p:cNvSpPr>
              <a:spLocks noEditPoints="1"/>
            </p:cNvSpPr>
            <p:nvPr/>
          </p:nvSpPr>
          <p:spPr>
            <a:xfrm>
              <a:off x="1046163" y="207963"/>
              <a:ext cx="288925" cy="390525"/>
            </a:xfrm>
            <a:custGeom>
              <a:avLst/>
              <a:gdLst/>
              <a:ahLst/>
              <a:cxnLst>
                <a:cxn ang="0">
                  <a:pos x="189459" y="128597"/>
                </a:cxn>
                <a:cxn ang="0">
                  <a:pos x="168145" y="164888"/>
                </a:cxn>
                <a:cxn ang="0">
                  <a:pos x="112886" y="178300"/>
                </a:cxn>
                <a:cxn ang="0">
                  <a:pos x="104992" y="179878"/>
                </a:cxn>
                <a:cxn ang="0">
                  <a:pos x="22893" y="231948"/>
                </a:cxn>
                <a:cxn ang="0">
                  <a:pos x="83678" y="364490"/>
                </a:cxn>
                <a:cxn ang="0">
                  <a:pos x="215510" y="336877"/>
                </a:cxn>
                <a:cxn ang="0">
                  <a:pos x="197353" y="280073"/>
                </a:cxn>
                <a:cxn ang="0">
                  <a:pos x="153146" y="299008"/>
                </a:cxn>
                <a:cxn ang="0">
                  <a:pos x="150778" y="328988"/>
                </a:cxn>
                <a:cxn ang="0">
                  <a:pos x="151567" y="349500"/>
                </a:cxn>
                <a:cxn ang="0">
                  <a:pos x="112097" y="355023"/>
                </a:cxn>
                <a:cxn ang="0">
                  <a:pos x="98677" y="269028"/>
                </a:cxn>
                <a:cxn ang="0">
                  <a:pos x="155514" y="202757"/>
                </a:cxn>
                <a:cxn ang="0">
                  <a:pos x="195774" y="157788"/>
                </a:cxn>
                <a:cxn ang="0">
                  <a:pos x="205247" y="135698"/>
                </a:cxn>
                <a:cxn ang="0">
                  <a:pos x="189459" y="128597"/>
                </a:cxn>
                <a:cxn ang="0">
                  <a:pos x="279452" y="70216"/>
                </a:cxn>
                <a:cxn ang="0">
                  <a:pos x="252612" y="11834"/>
                </a:cxn>
                <a:cxn ang="0">
                  <a:pos x="191038" y="29980"/>
                </a:cxn>
                <a:cxn ang="0">
                  <a:pos x="214720" y="93884"/>
                </a:cxn>
                <a:cxn ang="0">
                  <a:pos x="279452" y="70216"/>
                </a:cxn>
              </a:cxnLst>
              <a:pathLst>
                <a:path w="366" h="495">
                  <a:moveTo>
                    <a:pt x="240" y="163"/>
                  </a:moveTo>
                  <a:cubicBezTo>
                    <a:pt x="229" y="187"/>
                    <a:pt x="220" y="202"/>
                    <a:pt x="213" y="209"/>
                  </a:cubicBezTo>
                  <a:cubicBezTo>
                    <a:pt x="205" y="217"/>
                    <a:pt x="182" y="223"/>
                    <a:pt x="143" y="226"/>
                  </a:cubicBezTo>
                  <a:cubicBezTo>
                    <a:pt x="145" y="227"/>
                    <a:pt x="142" y="228"/>
                    <a:pt x="133" y="228"/>
                  </a:cubicBezTo>
                  <a:cubicBezTo>
                    <a:pt x="81" y="235"/>
                    <a:pt x="46" y="257"/>
                    <a:pt x="29" y="294"/>
                  </a:cubicBezTo>
                  <a:cubicBezTo>
                    <a:pt x="0" y="363"/>
                    <a:pt x="25" y="419"/>
                    <a:pt x="106" y="462"/>
                  </a:cubicBezTo>
                  <a:cubicBezTo>
                    <a:pt x="183" y="495"/>
                    <a:pt x="239" y="483"/>
                    <a:pt x="273" y="427"/>
                  </a:cubicBezTo>
                  <a:cubicBezTo>
                    <a:pt x="287" y="393"/>
                    <a:pt x="279" y="369"/>
                    <a:pt x="250" y="355"/>
                  </a:cubicBezTo>
                  <a:cubicBezTo>
                    <a:pt x="224" y="345"/>
                    <a:pt x="205" y="353"/>
                    <a:pt x="194" y="379"/>
                  </a:cubicBezTo>
                  <a:cubicBezTo>
                    <a:pt x="188" y="390"/>
                    <a:pt x="187" y="403"/>
                    <a:pt x="191" y="417"/>
                  </a:cubicBezTo>
                  <a:cubicBezTo>
                    <a:pt x="195" y="427"/>
                    <a:pt x="195" y="436"/>
                    <a:pt x="192" y="443"/>
                  </a:cubicBezTo>
                  <a:cubicBezTo>
                    <a:pt x="185" y="458"/>
                    <a:pt x="168" y="460"/>
                    <a:pt x="142" y="450"/>
                  </a:cubicBezTo>
                  <a:cubicBezTo>
                    <a:pt x="107" y="434"/>
                    <a:pt x="101" y="398"/>
                    <a:pt x="125" y="341"/>
                  </a:cubicBezTo>
                  <a:cubicBezTo>
                    <a:pt x="139" y="310"/>
                    <a:pt x="163" y="282"/>
                    <a:pt x="197" y="257"/>
                  </a:cubicBezTo>
                  <a:cubicBezTo>
                    <a:pt x="223" y="236"/>
                    <a:pt x="240" y="217"/>
                    <a:pt x="248" y="200"/>
                  </a:cubicBezTo>
                  <a:cubicBezTo>
                    <a:pt x="250" y="195"/>
                    <a:pt x="254" y="186"/>
                    <a:pt x="260" y="172"/>
                  </a:cubicBezTo>
                  <a:lnTo>
                    <a:pt x="240" y="163"/>
                  </a:lnTo>
                  <a:close/>
                  <a:moveTo>
                    <a:pt x="354" y="89"/>
                  </a:moveTo>
                  <a:cubicBezTo>
                    <a:pt x="366" y="57"/>
                    <a:pt x="355" y="33"/>
                    <a:pt x="320" y="15"/>
                  </a:cubicBezTo>
                  <a:cubicBezTo>
                    <a:pt x="284" y="0"/>
                    <a:pt x="258" y="8"/>
                    <a:pt x="242" y="38"/>
                  </a:cubicBezTo>
                  <a:cubicBezTo>
                    <a:pt x="230" y="73"/>
                    <a:pt x="240" y="100"/>
                    <a:pt x="272" y="119"/>
                  </a:cubicBezTo>
                  <a:cubicBezTo>
                    <a:pt x="308" y="131"/>
                    <a:pt x="335" y="121"/>
                    <a:pt x="354" y="8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6" name="Freeform 182"/>
            <p:cNvSpPr>
              <a:spLocks noEditPoints="1"/>
            </p:cNvSpPr>
            <p:nvPr/>
          </p:nvSpPr>
          <p:spPr>
            <a:xfrm>
              <a:off x="571500" y="504825"/>
              <a:ext cx="271463" cy="152400"/>
            </a:xfrm>
            <a:custGeom>
              <a:avLst/>
              <a:gdLst/>
              <a:ahLst/>
              <a:cxnLst>
                <a:cxn ang="0">
                  <a:pos x="179134" y="66773"/>
                </a:cxn>
                <a:cxn ang="0">
                  <a:pos x="149936" y="65988"/>
                </a:cxn>
                <a:cxn ang="0">
                  <a:pos x="123105" y="37707"/>
                </a:cxn>
                <a:cxn ang="0">
                  <a:pos x="119949" y="32994"/>
                </a:cxn>
                <a:cxn ang="0">
                  <a:pos x="60764" y="1571"/>
                </a:cxn>
                <a:cxn ang="0">
                  <a:pos x="1578" y="82485"/>
                </a:cxn>
                <a:cxn ang="0">
                  <a:pos x="62342" y="152400"/>
                </a:cxn>
                <a:cxn ang="0">
                  <a:pos x="90751" y="122548"/>
                </a:cxn>
                <a:cxn ang="0">
                  <a:pos x="63920" y="102124"/>
                </a:cxn>
                <a:cxn ang="0">
                  <a:pos x="44981" y="110765"/>
                </a:cxn>
                <a:cxn ang="0">
                  <a:pos x="33144" y="117835"/>
                </a:cxn>
                <a:cxn ang="0">
                  <a:pos x="16572" y="96625"/>
                </a:cxn>
                <a:cxn ang="0">
                  <a:pos x="63920" y="58918"/>
                </a:cxn>
                <a:cxn ang="0">
                  <a:pos x="123105" y="71487"/>
                </a:cxn>
                <a:cxn ang="0">
                  <a:pos x="163351" y="80128"/>
                </a:cxn>
                <a:cxn ang="0">
                  <a:pos x="179923" y="78557"/>
                </a:cxn>
                <a:cxn ang="0">
                  <a:pos x="179134" y="66773"/>
                </a:cxn>
                <a:cxn ang="0">
                  <a:pos x="244632" y="100553"/>
                </a:cxn>
                <a:cxn ang="0">
                  <a:pos x="270674" y="65202"/>
                </a:cxn>
                <a:cxn ang="0">
                  <a:pos x="239108" y="33779"/>
                </a:cxn>
                <a:cxn ang="0">
                  <a:pos x="208332" y="69915"/>
                </a:cxn>
                <a:cxn ang="0">
                  <a:pos x="244632" y="100553"/>
                </a:cxn>
              </a:cxnLst>
              <a:pathLst>
                <a:path w="344" h="194">
                  <a:moveTo>
                    <a:pt x="227" y="85"/>
                  </a:moveTo>
                  <a:cubicBezTo>
                    <a:pt x="209" y="86"/>
                    <a:pt x="197" y="86"/>
                    <a:pt x="190" y="84"/>
                  </a:cubicBezTo>
                  <a:cubicBezTo>
                    <a:pt x="182" y="82"/>
                    <a:pt x="171" y="70"/>
                    <a:pt x="156" y="48"/>
                  </a:cubicBezTo>
                  <a:cubicBezTo>
                    <a:pt x="156" y="49"/>
                    <a:pt x="155" y="47"/>
                    <a:pt x="152" y="42"/>
                  </a:cubicBezTo>
                  <a:cubicBezTo>
                    <a:pt x="130" y="13"/>
                    <a:pt x="105" y="0"/>
                    <a:pt x="77" y="2"/>
                  </a:cubicBezTo>
                  <a:cubicBezTo>
                    <a:pt x="25" y="8"/>
                    <a:pt x="0" y="42"/>
                    <a:pt x="2" y="105"/>
                  </a:cubicBezTo>
                  <a:cubicBezTo>
                    <a:pt x="8" y="163"/>
                    <a:pt x="34" y="192"/>
                    <a:pt x="79" y="194"/>
                  </a:cubicBezTo>
                  <a:cubicBezTo>
                    <a:pt x="105" y="191"/>
                    <a:pt x="116" y="178"/>
                    <a:pt x="115" y="156"/>
                  </a:cubicBezTo>
                  <a:cubicBezTo>
                    <a:pt x="112" y="137"/>
                    <a:pt x="101" y="128"/>
                    <a:pt x="81" y="130"/>
                  </a:cubicBezTo>
                  <a:cubicBezTo>
                    <a:pt x="72" y="130"/>
                    <a:pt x="64" y="134"/>
                    <a:pt x="57" y="141"/>
                  </a:cubicBezTo>
                  <a:cubicBezTo>
                    <a:pt x="52" y="147"/>
                    <a:pt x="48" y="150"/>
                    <a:pt x="42" y="150"/>
                  </a:cubicBezTo>
                  <a:cubicBezTo>
                    <a:pt x="31" y="151"/>
                    <a:pt x="24" y="142"/>
                    <a:pt x="21" y="123"/>
                  </a:cubicBezTo>
                  <a:cubicBezTo>
                    <a:pt x="18" y="96"/>
                    <a:pt x="39" y="80"/>
                    <a:pt x="81" y="75"/>
                  </a:cubicBezTo>
                  <a:cubicBezTo>
                    <a:pt x="104" y="73"/>
                    <a:pt x="129" y="79"/>
                    <a:pt x="156" y="91"/>
                  </a:cubicBezTo>
                  <a:cubicBezTo>
                    <a:pt x="177" y="99"/>
                    <a:pt x="194" y="103"/>
                    <a:pt x="207" y="102"/>
                  </a:cubicBezTo>
                  <a:cubicBezTo>
                    <a:pt x="211" y="101"/>
                    <a:pt x="218" y="101"/>
                    <a:pt x="228" y="100"/>
                  </a:cubicBezTo>
                  <a:lnTo>
                    <a:pt x="227" y="85"/>
                  </a:lnTo>
                  <a:close/>
                  <a:moveTo>
                    <a:pt x="310" y="128"/>
                  </a:moveTo>
                  <a:cubicBezTo>
                    <a:pt x="333" y="125"/>
                    <a:pt x="344" y="110"/>
                    <a:pt x="343" y="83"/>
                  </a:cubicBezTo>
                  <a:cubicBezTo>
                    <a:pt x="340" y="56"/>
                    <a:pt x="327" y="43"/>
                    <a:pt x="303" y="43"/>
                  </a:cubicBezTo>
                  <a:cubicBezTo>
                    <a:pt x="278" y="48"/>
                    <a:pt x="265" y="63"/>
                    <a:pt x="264" y="89"/>
                  </a:cubicBezTo>
                  <a:cubicBezTo>
                    <a:pt x="269" y="115"/>
                    <a:pt x="284" y="128"/>
                    <a:pt x="310" y="12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7" name="Freeform 183"/>
            <p:cNvSpPr>
              <a:spLocks noEditPoints="1"/>
            </p:cNvSpPr>
            <p:nvPr/>
          </p:nvSpPr>
          <p:spPr>
            <a:xfrm>
              <a:off x="503238" y="292100"/>
              <a:ext cx="160338" cy="158750"/>
            </a:xfrm>
            <a:custGeom>
              <a:avLst/>
              <a:gdLst/>
              <a:ahLst/>
              <a:cxnLst>
                <a:cxn ang="0">
                  <a:pos x="104775" y="50547"/>
                </a:cxn>
                <a:cxn ang="0">
                  <a:pos x="90488" y="62394"/>
                </a:cxn>
                <a:cxn ang="0">
                  <a:pos x="65088" y="60815"/>
                </a:cxn>
                <a:cxn ang="0">
                  <a:pos x="61119" y="60025"/>
                </a:cxn>
                <a:cxn ang="0">
                  <a:pos x="18256" y="70292"/>
                </a:cxn>
                <a:cxn ang="0">
                  <a:pos x="24606" y="135846"/>
                </a:cxn>
                <a:cxn ang="0">
                  <a:pos x="85725" y="143744"/>
                </a:cxn>
                <a:cxn ang="0">
                  <a:pos x="86519" y="116891"/>
                </a:cxn>
                <a:cxn ang="0">
                  <a:pos x="64294" y="118470"/>
                </a:cxn>
                <a:cxn ang="0">
                  <a:pos x="58738" y="131107"/>
                </a:cxn>
                <a:cxn ang="0">
                  <a:pos x="56356" y="139795"/>
                </a:cxn>
                <a:cxn ang="0">
                  <a:pos x="38100" y="136636"/>
                </a:cxn>
                <a:cxn ang="0">
                  <a:pos x="45244" y="97146"/>
                </a:cxn>
                <a:cxn ang="0">
                  <a:pos x="79375" y="77400"/>
                </a:cxn>
                <a:cxn ang="0">
                  <a:pos x="103188" y="63974"/>
                </a:cxn>
                <a:cxn ang="0">
                  <a:pos x="111125" y="56076"/>
                </a:cxn>
                <a:cxn ang="0">
                  <a:pos x="104775" y="50547"/>
                </a:cxn>
                <a:cxn ang="0">
                  <a:pos x="152400" y="37910"/>
                </a:cxn>
                <a:cxn ang="0">
                  <a:pos x="149225" y="9478"/>
                </a:cxn>
                <a:cxn ang="0">
                  <a:pos x="120650" y="7898"/>
                </a:cxn>
                <a:cxn ang="0">
                  <a:pos x="121444" y="39490"/>
                </a:cxn>
                <a:cxn ang="0">
                  <a:pos x="152400" y="37910"/>
                </a:cxn>
              </a:cxnLst>
              <a:pathLst>
                <a:path w="202" h="201">
                  <a:moveTo>
                    <a:pt x="132" y="64"/>
                  </a:moveTo>
                  <a:cubicBezTo>
                    <a:pt x="124" y="72"/>
                    <a:pt x="118" y="77"/>
                    <a:pt x="114" y="79"/>
                  </a:cubicBezTo>
                  <a:cubicBezTo>
                    <a:pt x="109" y="82"/>
                    <a:pt x="98" y="81"/>
                    <a:pt x="82" y="77"/>
                  </a:cubicBezTo>
                  <a:cubicBezTo>
                    <a:pt x="82" y="77"/>
                    <a:pt x="81" y="77"/>
                    <a:pt x="77" y="76"/>
                  </a:cubicBezTo>
                  <a:cubicBezTo>
                    <a:pt x="54" y="71"/>
                    <a:pt x="35" y="76"/>
                    <a:pt x="23" y="89"/>
                  </a:cubicBezTo>
                  <a:cubicBezTo>
                    <a:pt x="0" y="114"/>
                    <a:pt x="3" y="142"/>
                    <a:pt x="31" y="172"/>
                  </a:cubicBezTo>
                  <a:cubicBezTo>
                    <a:pt x="59" y="198"/>
                    <a:pt x="85" y="201"/>
                    <a:pt x="108" y="182"/>
                  </a:cubicBezTo>
                  <a:cubicBezTo>
                    <a:pt x="119" y="169"/>
                    <a:pt x="119" y="158"/>
                    <a:pt x="109" y="148"/>
                  </a:cubicBezTo>
                  <a:cubicBezTo>
                    <a:pt x="99" y="140"/>
                    <a:pt x="90" y="140"/>
                    <a:pt x="81" y="150"/>
                  </a:cubicBezTo>
                  <a:cubicBezTo>
                    <a:pt x="77" y="154"/>
                    <a:pt x="75" y="159"/>
                    <a:pt x="74" y="166"/>
                  </a:cubicBezTo>
                  <a:cubicBezTo>
                    <a:pt x="74" y="171"/>
                    <a:pt x="73" y="174"/>
                    <a:pt x="71" y="177"/>
                  </a:cubicBezTo>
                  <a:cubicBezTo>
                    <a:pt x="66" y="182"/>
                    <a:pt x="58" y="181"/>
                    <a:pt x="48" y="173"/>
                  </a:cubicBezTo>
                  <a:cubicBezTo>
                    <a:pt x="35" y="161"/>
                    <a:pt x="38" y="144"/>
                    <a:pt x="57" y="123"/>
                  </a:cubicBezTo>
                  <a:cubicBezTo>
                    <a:pt x="67" y="112"/>
                    <a:pt x="82" y="104"/>
                    <a:pt x="100" y="98"/>
                  </a:cubicBezTo>
                  <a:cubicBezTo>
                    <a:pt x="114" y="93"/>
                    <a:pt x="124" y="87"/>
                    <a:pt x="130" y="81"/>
                  </a:cubicBezTo>
                  <a:cubicBezTo>
                    <a:pt x="132" y="79"/>
                    <a:pt x="135" y="76"/>
                    <a:pt x="140" y="71"/>
                  </a:cubicBezTo>
                  <a:lnTo>
                    <a:pt x="132" y="64"/>
                  </a:lnTo>
                  <a:close/>
                  <a:moveTo>
                    <a:pt x="192" y="48"/>
                  </a:moveTo>
                  <a:cubicBezTo>
                    <a:pt x="202" y="37"/>
                    <a:pt x="201" y="25"/>
                    <a:pt x="188" y="12"/>
                  </a:cubicBezTo>
                  <a:cubicBezTo>
                    <a:pt x="175" y="0"/>
                    <a:pt x="163" y="0"/>
                    <a:pt x="152" y="10"/>
                  </a:cubicBezTo>
                  <a:cubicBezTo>
                    <a:pt x="141" y="24"/>
                    <a:pt x="142" y="37"/>
                    <a:pt x="153" y="50"/>
                  </a:cubicBezTo>
                  <a:cubicBezTo>
                    <a:pt x="166" y="60"/>
                    <a:pt x="179" y="60"/>
                    <a:pt x="192" y="4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8" name="Freeform 184"/>
            <p:cNvSpPr>
              <a:spLocks noEditPoints="1"/>
            </p:cNvSpPr>
            <p:nvPr/>
          </p:nvSpPr>
          <p:spPr>
            <a:xfrm>
              <a:off x="0" y="1212850"/>
              <a:ext cx="127000" cy="223838"/>
            </a:xfrm>
            <a:custGeom>
              <a:avLst/>
              <a:gdLst/>
              <a:ahLst/>
              <a:cxnLst>
                <a:cxn ang="0">
                  <a:pos x="75406" y="147116"/>
                </a:cxn>
                <a:cxn ang="0">
                  <a:pos x="74613" y="123388"/>
                </a:cxn>
                <a:cxn ang="0">
                  <a:pos x="97631" y="100450"/>
                </a:cxn>
                <a:cxn ang="0">
                  <a:pos x="100806" y="97286"/>
                </a:cxn>
                <a:cxn ang="0">
                  <a:pos x="124619" y="48248"/>
                </a:cxn>
                <a:cxn ang="0">
                  <a:pos x="56356" y="2373"/>
                </a:cxn>
                <a:cxn ang="0">
                  <a:pos x="794" y="54575"/>
                </a:cxn>
                <a:cxn ang="0">
                  <a:pos x="26194" y="76722"/>
                </a:cxn>
                <a:cxn ang="0">
                  <a:pos x="42069" y="54575"/>
                </a:cxn>
                <a:cxn ang="0">
                  <a:pos x="34131" y="38756"/>
                </a:cxn>
                <a:cxn ang="0">
                  <a:pos x="27781" y="29265"/>
                </a:cxn>
                <a:cxn ang="0">
                  <a:pos x="45244" y="15028"/>
                </a:cxn>
                <a:cxn ang="0">
                  <a:pos x="77788" y="52203"/>
                </a:cxn>
                <a:cxn ang="0">
                  <a:pos x="69850" y="101241"/>
                </a:cxn>
                <a:cxn ang="0">
                  <a:pos x="63500" y="134461"/>
                </a:cxn>
                <a:cxn ang="0">
                  <a:pos x="65088" y="148698"/>
                </a:cxn>
                <a:cxn ang="0">
                  <a:pos x="75406" y="147116"/>
                </a:cxn>
                <a:cxn ang="0">
                  <a:pos x="49213" y="202482"/>
                </a:cxn>
                <a:cxn ang="0">
                  <a:pos x="79375" y="222256"/>
                </a:cxn>
                <a:cxn ang="0">
                  <a:pos x="103981" y="195364"/>
                </a:cxn>
                <a:cxn ang="0">
                  <a:pos x="73025" y="171635"/>
                </a:cxn>
                <a:cxn ang="0">
                  <a:pos x="49213" y="202482"/>
                </a:cxn>
              </a:cxnLst>
              <a:pathLst>
                <a:path w="160" h="283">
                  <a:moveTo>
                    <a:pt x="95" y="186"/>
                  </a:moveTo>
                  <a:cubicBezTo>
                    <a:pt x="93" y="171"/>
                    <a:pt x="93" y="161"/>
                    <a:pt x="94" y="156"/>
                  </a:cubicBezTo>
                  <a:cubicBezTo>
                    <a:pt x="96" y="149"/>
                    <a:pt x="105" y="140"/>
                    <a:pt x="123" y="127"/>
                  </a:cubicBezTo>
                  <a:cubicBezTo>
                    <a:pt x="121" y="127"/>
                    <a:pt x="123" y="126"/>
                    <a:pt x="127" y="123"/>
                  </a:cubicBezTo>
                  <a:cubicBezTo>
                    <a:pt x="150" y="104"/>
                    <a:pt x="160" y="84"/>
                    <a:pt x="157" y="61"/>
                  </a:cubicBezTo>
                  <a:cubicBezTo>
                    <a:pt x="151" y="19"/>
                    <a:pt x="122" y="0"/>
                    <a:pt x="71" y="3"/>
                  </a:cubicBezTo>
                  <a:cubicBezTo>
                    <a:pt x="24" y="10"/>
                    <a:pt x="0" y="32"/>
                    <a:pt x="1" y="69"/>
                  </a:cubicBezTo>
                  <a:cubicBezTo>
                    <a:pt x="4" y="89"/>
                    <a:pt x="15" y="99"/>
                    <a:pt x="33" y="97"/>
                  </a:cubicBezTo>
                  <a:cubicBezTo>
                    <a:pt x="48" y="94"/>
                    <a:pt x="55" y="84"/>
                    <a:pt x="53" y="69"/>
                  </a:cubicBezTo>
                  <a:cubicBezTo>
                    <a:pt x="52" y="61"/>
                    <a:pt x="49" y="55"/>
                    <a:pt x="43" y="49"/>
                  </a:cubicBezTo>
                  <a:cubicBezTo>
                    <a:pt x="38" y="45"/>
                    <a:pt x="36" y="42"/>
                    <a:pt x="35" y="37"/>
                  </a:cubicBezTo>
                  <a:cubicBezTo>
                    <a:pt x="34" y="28"/>
                    <a:pt x="41" y="22"/>
                    <a:pt x="57" y="19"/>
                  </a:cubicBezTo>
                  <a:cubicBezTo>
                    <a:pt x="79" y="16"/>
                    <a:pt x="92" y="32"/>
                    <a:pt x="98" y="66"/>
                  </a:cubicBezTo>
                  <a:cubicBezTo>
                    <a:pt x="100" y="85"/>
                    <a:pt x="97" y="106"/>
                    <a:pt x="88" y="128"/>
                  </a:cubicBezTo>
                  <a:cubicBezTo>
                    <a:pt x="81" y="146"/>
                    <a:pt x="79" y="160"/>
                    <a:pt x="80" y="170"/>
                  </a:cubicBezTo>
                  <a:cubicBezTo>
                    <a:pt x="80" y="174"/>
                    <a:pt x="81" y="179"/>
                    <a:pt x="82" y="188"/>
                  </a:cubicBezTo>
                  <a:lnTo>
                    <a:pt x="95" y="186"/>
                  </a:lnTo>
                  <a:close/>
                  <a:moveTo>
                    <a:pt x="62" y="256"/>
                  </a:moveTo>
                  <a:cubicBezTo>
                    <a:pt x="65" y="274"/>
                    <a:pt x="78" y="283"/>
                    <a:pt x="100" y="281"/>
                  </a:cubicBezTo>
                  <a:cubicBezTo>
                    <a:pt x="122" y="277"/>
                    <a:pt x="132" y="266"/>
                    <a:pt x="131" y="247"/>
                  </a:cubicBezTo>
                  <a:cubicBezTo>
                    <a:pt x="126" y="226"/>
                    <a:pt x="113" y="216"/>
                    <a:pt x="92" y="217"/>
                  </a:cubicBezTo>
                  <a:cubicBezTo>
                    <a:pt x="71" y="221"/>
                    <a:pt x="61" y="234"/>
                    <a:pt x="62" y="25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9" name="Freeform 185"/>
            <p:cNvSpPr>
              <a:spLocks noEditPoints="1"/>
            </p:cNvSpPr>
            <p:nvPr/>
          </p:nvSpPr>
          <p:spPr>
            <a:xfrm>
              <a:off x="1114425" y="39688"/>
              <a:ext cx="317500" cy="192088"/>
            </a:xfrm>
            <a:custGeom>
              <a:avLst/>
              <a:gdLst/>
              <a:ahLst/>
              <a:cxnLst>
                <a:cxn ang="0">
                  <a:pos x="211667" y="125687"/>
                </a:cxn>
                <a:cxn ang="0">
                  <a:pos x="180075" y="113830"/>
                </a:cxn>
                <a:cxn ang="0">
                  <a:pos x="161909" y="72725"/>
                </a:cxn>
                <a:cxn ang="0">
                  <a:pos x="159540" y="67191"/>
                </a:cxn>
                <a:cxn ang="0">
                  <a:pos x="106623" y="10276"/>
                </a:cxn>
                <a:cxn ang="0">
                  <a:pos x="11847" y="76677"/>
                </a:cxn>
                <a:cxn ang="0">
                  <a:pos x="52127" y="176278"/>
                </a:cxn>
                <a:cxn ang="0">
                  <a:pos x="93986" y="154145"/>
                </a:cxn>
                <a:cxn ang="0">
                  <a:pos x="72662" y="121735"/>
                </a:cxn>
                <a:cxn ang="0">
                  <a:pos x="48968" y="124897"/>
                </a:cxn>
                <a:cxn ang="0">
                  <a:pos x="33172" y="128059"/>
                </a:cxn>
                <a:cxn ang="0">
                  <a:pos x="22904" y="98020"/>
                </a:cxn>
                <a:cxn ang="0">
                  <a:pos x="88458" y="74306"/>
                </a:cxn>
                <a:cxn ang="0">
                  <a:pos x="148483" y="109877"/>
                </a:cxn>
                <a:cxn ang="0">
                  <a:pos x="189552" y="134383"/>
                </a:cxn>
                <a:cxn ang="0">
                  <a:pos x="208507" y="139125"/>
                </a:cxn>
                <a:cxn ang="0">
                  <a:pos x="211667" y="125687"/>
                </a:cxn>
                <a:cxn ang="0">
                  <a:pos x="270902" y="187345"/>
                </a:cxn>
                <a:cxn ang="0">
                  <a:pos x="312761" y="158097"/>
                </a:cxn>
                <a:cxn ang="0">
                  <a:pos x="289857" y="112249"/>
                </a:cxn>
                <a:cxn ang="0">
                  <a:pos x="242469" y="140706"/>
                </a:cxn>
                <a:cxn ang="0">
                  <a:pos x="270902" y="187345"/>
                </a:cxn>
              </a:cxnLst>
              <a:pathLst>
                <a:path w="402" h="243">
                  <a:moveTo>
                    <a:pt x="268" y="159"/>
                  </a:moveTo>
                  <a:cubicBezTo>
                    <a:pt x="248" y="154"/>
                    <a:pt x="235" y="149"/>
                    <a:pt x="228" y="144"/>
                  </a:cubicBezTo>
                  <a:cubicBezTo>
                    <a:pt x="220" y="139"/>
                    <a:pt x="212" y="122"/>
                    <a:pt x="205" y="92"/>
                  </a:cubicBezTo>
                  <a:cubicBezTo>
                    <a:pt x="204" y="94"/>
                    <a:pt x="203" y="91"/>
                    <a:pt x="202" y="85"/>
                  </a:cubicBezTo>
                  <a:cubicBezTo>
                    <a:pt x="189" y="45"/>
                    <a:pt x="167" y="21"/>
                    <a:pt x="135" y="13"/>
                  </a:cubicBezTo>
                  <a:cubicBezTo>
                    <a:pt x="77" y="0"/>
                    <a:pt x="37" y="28"/>
                    <a:pt x="15" y="97"/>
                  </a:cubicBezTo>
                  <a:cubicBezTo>
                    <a:pt x="0" y="163"/>
                    <a:pt x="17" y="204"/>
                    <a:pt x="66" y="223"/>
                  </a:cubicBezTo>
                  <a:cubicBezTo>
                    <a:pt x="95" y="229"/>
                    <a:pt x="113" y="219"/>
                    <a:pt x="119" y="195"/>
                  </a:cubicBezTo>
                  <a:cubicBezTo>
                    <a:pt x="123" y="173"/>
                    <a:pt x="114" y="159"/>
                    <a:pt x="92" y="154"/>
                  </a:cubicBezTo>
                  <a:cubicBezTo>
                    <a:pt x="82" y="151"/>
                    <a:pt x="72" y="152"/>
                    <a:pt x="62" y="158"/>
                  </a:cubicBezTo>
                  <a:cubicBezTo>
                    <a:pt x="54" y="162"/>
                    <a:pt x="48" y="163"/>
                    <a:pt x="42" y="162"/>
                  </a:cubicBezTo>
                  <a:cubicBezTo>
                    <a:pt x="29" y="159"/>
                    <a:pt x="25" y="146"/>
                    <a:pt x="29" y="124"/>
                  </a:cubicBezTo>
                  <a:cubicBezTo>
                    <a:pt x="36" y="94"/>
                    <a:pt x="64" y="84"/>
                    <a:pt x="112" y="94"/>
                  </a:cubicBezTo>
                  <a:cubicBezTo>
                    <a:pt x="138" y="101"/>
                    <a:pt x="163" y="116"/>
                    <a:pt x="188" y="139"/>
                  </a:cubicBezTo>
                  <a:cubicBezTo>
                    <a:pt x="208" y="156"/>
                    <a:pt x="226" y="167"/>
                    <a:pt x="240" y="170"/>
                  </a:cubicBezTo>
                  <a:cubicBezTo>
                    <a:pt x="244" y="171"/>
                    <a:pt x="252" y="173"/>
                    <a:pt x="264" y="176"/>
                  </a:cubicBezTo>
                  <a:lnTo>
                    <a:pt x="268" y="159"/>
                  </a:lnTo>
                  <a:close/>
                  <a:moveTo>
                    <a:pt x="343" y="237"/>
                  </a:moveTo>
                  <a:cubicBezTo>
                    <a:pt x="369" y="243"/>
                    <a:pt x="387" y="230"/>
                    <a:pt x="396" y="200"/>
                  </a:cubicBezTo>
                  <a:cubicBezTo>
                    <a:pt x="402" y="170"/>
                    <a:pt x="392" y="150"/>
                    <a:pt x="367" y="142"/>
                  </a:cubicBezTo>
                  <a:cubicBezTo>
                    <a:pt x="337" y="138"/>
                    <a:pt x="317" y="150"/>
                    <a:pt x="307" y="178"/>
                  </a:cubicBezTo>
                  <a:cubicBezTo>
                    <a:pt x="303" y="208"/>
                    <a:pt x="315" y="227"/>
                    <a:pt x="343" y="23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0" name="Freeform 186"/>
            <p:cNvSpPr>
              <a:spLocks noEditPoints="1"/>
            </p:cNvSpPr>
            <p:nvPr/>
          </p:nvSpPr>
          <p:spPr>
            <a:xfrm>
              <a:off x="669925" y="619125"/>
              <a:ext cx="268288" cy="200025"/>
            </a:xfrm>
            <a:custGeom>
              <a:avLst/>
              <a:gdLst/>
              <a:ahLst/>
              <a:cxnLst>
                <a:cxn ang="0">
                  <a:pos x="179911" y="131242"/>
                </a:cxn>
                <a:cxn ang="0">
                  <a:pos x="155449" y="116220"/>
                </a:cxn>
                <a:cxn ang="0">
                  <a:pos x="145980" y="78271"/>
                </a:cxn>
                <a:cxn ang="0">
                  <a:pos x="145191" y="73527"/>
                </a:cxn>
                <a:cxn ang="0">
                  <a:pos x="108893" y="16603"/>
                </a:cxn>
                <a:cxn ang="0">
                  <a:pos x="18149" y="57715"/>
                </a:cxn>
                <a:cxn ang="0">
                  <a:pos x="36298" y="148635"/>
                </a:cxn>
                <a:cxn ang="0">
                  <a:pos x="75752" y="136776"/>
                </a:cxn>
                <a:cxn ang="0">
                  <a:pos x="63127" y="105942"/>
                </a:cxn>
                <a:cxn ang="0">
                  <a:pos x="41821" y="104361"/>
                </a:cxn>
                <a:cxn ang="0">
                  <a:pos x="28407" y="104361"/>
                </a:cxn>
                <a:cxn ang="0">
                  <a:pos x="23672" y="77480"/>
                </a:cxn>
                <a:cxn ang="0">
                  <a:pos x="83643" y="67993"/>
                </a:cxn>
                <a:cxn ang="0">
                  <a:pos x="129410" y="107523"/>
                </a:cxn>
                <a:cxn ang="0">
                  <a:pos x="160184" y="135195"/>
                </a:cxn>
                <a:cxn ang="0">
                  <a:pos x="175176" y="142310"/>
                </a:cxn>
                <a:cxn ang="0">
                  <a:pos x="179911" y="131242"/>
                </a:cxn>
                <a:cxn ang="0">
                  <a:pos x="220154" y="193700"/>
                </a:cxn>
                <a:cxn ang="0">
                  <a:pos x="260397" y="175516"/>
                </a:cxn>
                <a:cxn ang="0">
                  <a:pos x="248561" y="132823"/>
                </a:cxn>
                <a:cxn ang="0">
                  <a:pos x="203583" y="148635"/>
                </a:cxn>
                <a:cxn ang="0">
                  <a:pos x="220154" y="193700"/>
                </a:cxn>
              </a:cxnLst>
              <a:pathLst>
                <a:path w="340" h="253">
                  <a:moveTo>
                    <a:pt x="228" y="166"/>
                  </a:moveTo>
                  <a:cubicBezTo>
                    <a:pt x="212" y="159"/>
                    <a:pt x="201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4" y="101"/>
                    <a:pt x="184" y="98"/>
                    <a:pt x="184" y="93"/>
                  </a:cubicBezTo>
                  <a:cubicBezTo>
                    <a:pt x="179" y="56"/>
                    <a:pt x="164" y="32"/>
                    <a:pt x="138" y="21"/>
                  </a:cubicBezTo>
                  <a:cubicBezTo>
                    <a:pt x="91" y="0"/>
                    <a:pt x="53" y="18"/>
                    <a:pt x="23" y="73"/>
                  </a:cubicBezTo>
                  <a:cubicBezTo>
                    <a:pt x="0" y="126"/>
                    <a:pt x="8" y="165"/>
                    <a:pt x="46" y="188"/>
                  </a:cubicBezTo>
                  <a:cubicBezTo>
                    <a:pt x="70" y="198"/>
                    <a:pt x="87" y="193"/>
                    <a:pt x="96" y="173"/>
                  </a:cubicBezTo>
                  <a:cubicBezTo>
                    <a:pt x="103" y="155"/>
                    <a:pt x="97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0" y="135"/>
                    <a:pt x="36" y="132"/>
                  </a:cubicBezTo>
                  <a:cubicBezTo>
                    <a:pt x="25" y="128"/>
                    <a:pt x="24" y="116"/>
                    <a:pt x="30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4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3" y="176"/>
                    <a:pt x="222" y="180"/>
                  </a:cubicBezTo>
                  <a:lnTo>
                    <a:pt x="228" y="166"/>
                  </a:lnTo>
                  <a:close/>
                  <a:moveTo>
                    <a:pt x="279" y="245"/>
                  </a:moveTo>
                  <a:cubicBezTo>
                    <a:pt x="301" y="253"/>
                    <a:pt x="318" y="246"/>
                    <a:pt x="330" y="222"/>
                  </a:cubicBezTo>
                  <a:cubicBezTo>
                    <a:pt x="340" y="197"/>
                    <a:pt x="335" y="179"/>
                    <a:pt x="315" y="168"/>
                  </a:cubicBezTo>
                  <a:cubicBezTo>
                    <a:pt x="290" y="159"/>
                    <a:pt x="271" y="166"/>
                    <a:pt x="258" y="188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1" name="Freeform 187"/>
            <p:cNvSpPr>
              <a:spLocks noEditPoints="1"/>
            </p:cNvSpPr>
            <p:nvPr/>
          </p:nvSpPr>
          <p:spPr>
            <a:xfrm>
              <a:off x="407988" y="1327150"/>
              <a:ext cx="98425" cy="176213"/>
            </a:xfrm>
            <a:custGeom>
              <a:avLst/>
              <a:gdLst/>
              <a:ahLst/>
              <a:cxnLst>
                <a:cxn ang="0">
                  <a:pos x="37008" y="117475"/>
                </a:cxn>
                <a:cxn ang="0">
                  <a:pos x="41732" y="99219"/>
                </a:cxn>
                <a:cxn ang="0">
                  <a:pos x="63779" y="86519"/>
                </a:cxn>
                <a:cxn ang="0">
                  <a:pos x="66929" y="84931"/>
                </a:cxn>
                <a:cxn ang="0">
                  <a:pos x="95275" y="53181"/>
                </a:cxn>
                <a:cxn ang="0">
                  <a:pos x="53543" y="3175"/>
                </a:cxn>
                <a:cxn ang="0">
                  <a:pos x="787" y="30956"/>
                </a:cxn>
                <a:cxn ang="0">
                  <a:pos x="14961" y="53181"/>
                </a:cxn>
                <a:cxn ang="0">
                  <a:pos x="32283" y="39688"/>
                </a:cxn>
                <a:cxn ang="0">
                  <a:pos x="29134" y="26194"/>
                </a:cxn>
                <a:cxn ang="0">
                  <a:pos x="26772" y="18256"/>
                </a:cxn>
                <a:cxn ang="0">
                  <a:pos x="42520" y="11113"/>
                </a:cxn>
                <a:cxn ang="0">
                  <a:pos x="59055" y="46038"/>
                </a:cxn>
                <a:cxn ang="0">
                  <a:pos x="42520" y="81756"/>
                </a:cxn>
                <a:cxn ang="0">
                  <a:pos x="30709" y="105569"/>
                </a:cxn>
                <a:cxn ang="0">
                  <a:pos x="29134" y="115888"/>
                </a:cxn>
                <a:cxn ang="0">
                  <a:pos x="37008" y="117475"/>
                </a:cxn>
                <a:cxn ang="0">
                  <a:pos x="5512" y="153194"/>
                </a:cxn>
                <a:cxn ang="0">
                  <a:pos x="24409" y="174625"/>
                </a:cxn>
                <a:cxn ang="0">
                  <a:pos x="48031" y="159544"/>
                </a:cxn>
                <a:cxn ang="0">
                  <a:pos x="29921" y="134938"/>
                </a:cxn>
                <a:cxn ang="0">
                  <a:pos x="5512" y="153194"/>
                </a:cxn>
              </a:cxnLst>
              <a:pathLst>
                <a:path w="125" h="222">
                  <a:moveTo>
                    <a:pt x="47" y="148"/>
                  </a:moveTo>
                  <a:cubicBezTo>
                    <a:pt x="49" y="136"/>
                    <a:pt x="51" y="129"/>
                    <a:pt x="53" y="125"/>
                  </a:cubicBezTo>
                  <a:cubicBezTo>
                    <a:pt x="55" y="120"/>
                    <a:pt x="65" y="115"/>
                    <a:pt x="81" y="109"/>
                  </a:cubicBezTo>
                  <a:cubicBezTo>
                    <a:pt x="80" y="109"/>
                    <a:pt x="81" y="108"/>
                    <a:pt x="85" y="107"/>
                  </a:cubicBezTo>
                  <a:cubicBezTo>
                    <a:pt x="106" y="98"/>
                    <a:pt x="118" y="85"/>
                    <a:pt x="121" y="67"/>
                  </a:cubicBezTo>
                  <a:cubicBezTo>
                    <a:pt x="125" y="34"/>
                    <a:pt x="108" y="13"/>
                    <a:pt x="68" y="4"/>
                  </a:cubicBezTo>
                  <a:cubicBezTo>
                    <a:pt x="31" y="0"/>
                    <a:pt x="9" y="11"/>
                    <a:pt x="1" y="39"/>
                  </a:cubicBezTo>
                  <a:cubicBezTo>
                    <a:pt x="0" y="56"/>
                    <a:pt x="6" y="65"/>
                    <a:pt x="19" y="67"/>
                  </a:cubicBezTo>
                  <a:cubicBezTo>
                    <a:pt x="32" y="68"/>
                    <a:pt x="39" y="63"/>
                    <a:pt x="41" y="50"/>
                  </a:cubicBezTo>
                  <a:cubicBezTo>
                    <a:pt x="42" y="45"/>
                    <a:pt x="41" y="39"/>
                    <a:pt x="37" y="33"/>
                  </a:cubicBezTo>
                  <a:cubicBezTo>
                    <a:pt x="35" y="30"/>
                    <a:pt x="33" y="26"/>
                    <a:pt x="34" y="23"/>
                  </a:cubicBezTo>
                  <a:cubicBezTo>
                    <a:pt x="35" y="16"/>
                    <a:pt x="42" y="12"/>
                    <a:pt x="54" y="14"/>
                  </a:cubicBezTo>
                  <a:cubicBezTo>
                    <a:pt x="71" y="16"/>
                    <a:pt x="78" y="31"/>
                    <a:pt x="75" y="58"/>
                  </a:cubicBezTo>
                  <a:cubicBezTo>
                    <a:pt x="72" y="73"/>
                    <a:pt x="66" y="88"/>
                    <a:pt x="54" y="103"/>
                  </a:cubicBezTo>
                  <a:cubicBezTo>
                    <a:pt x="45" y="115"/>
                    <a:pt x="41" y="125"/>
                    <a:pt x="39" y="133"/>
                  </a:cubicBezTo>
                  <a:cubicBezTo>
                    <a:pt x="39" y="135"/>
                    <a:pt x="38" y="140"/>
                    <a:pt x="37" y="146"/>
                  </a:cubicBezTo>
                  <a:lnTo>
                    <a:pt x="47" y="148"/>
                  </a:lnTo>
                  <a:close/>
                  <a:moveTo>
                    <a:pt x="7" y="193"/>
                  </a:moveTo>
                  <a:cubicBezTo>
                    <a:pt x="6" y="208"/>
                    <a:pt x="14" y="217"/>
                    <a:pt x="31" y="220"/>
                  </a:cubicBezTo>
                  <a:cubicBezTo>
                    <a:pt x="48" y="222"/>
                    <a:pt x="58" y="216"/>
                    <a:pt x="61" y="201"/>
                  </a:cubicBezTo>
                  <a:cubicBezTo>
                    <a:pt x="62" y="185"/>
                    <a:pt x="54" y="175"/>
                    <a:pt x="38" y="170"/>
                  </a:cubicBezTo>
                  <a:cubicBezTo>
                    <a:pt x="22" y="169"/>
                    <a:pt x="11" y="177"/>
                    <a:pt x="7" y="19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2" name="Freeform 188"/>
            <p:cNvSpPr>
              <a:spLocks noEditPoints="1"/>
            </p:cNvSpPr>
            <p:nvPr/>
          </p:nvSpPr>
          <p:spPr>
            <a:xfrm>
              <a:off x="249238" y="1149350"/>
              <a:ext cx="346075" cy="209550"/>
            </a:xfrm>
            <a:custGeom>
              <a:avLst/>
              <a:gdLst/>
              <a:ahLst/>
              <a:cxnLst>
                <a:cxn ang="0">
                  <a:pos x="230717" y="137591"/>
                </a:cxn>
                <a:cxn ang="0">
                  <a:pos x="196741" y="124939"/>
                </a:cxn>
                <a:cxn ang="0">
                  <a:pos x="176198" y="79866"/>
                </a:cxn>
                <a:cxn ang="0">
                  <a:pos x="173828" y="73540"/>
                </a:cxn>
                <a:cxn ang="0">
                  <a:pos x="116148" y="11861"/>
                </a:cxn>
                <a:cxn ang="0">
                  <a:pos x="12642" y="84611"/>
                </a:cxn>
                <a:cxn ang="0">
                  <a:pos x="56889" y="192153"/>
                </a:cxn>
                <a:cxn ang="0">
                  <a:pos x="102716" y="168431"/>
                </a:cxn>
                <a:cxn ang="0">
                  <a:pos x="79803" y="132847"/>
                </a:cxn>
                <a:cxn ang="0">
                  <a:pos x="52938" y="136010"/>
                </a:cxn>
                <a:cxn ang="0">
                  <a:pos x="36346" y="139964"/>
                </a:cxn>
                <a:cxn ang="0">
                  <a:pos x="24494" y="107543"/>
                </a:cxn>
                <a:cxn ang="0">
                  <a:pos x="96395" y="82238"/>
                </a:cxn>
                <a:cxn ang="0">
                  <a:pos x="161976" y="120195"/>
                </a:cxn>
                <a:cxn ang="0">
                  <a:pos x="206223" y="147080"/>
                </a:cxn>
                <a:cxn ang="0">
                  <a:pos x="226766" y="152616"/>
                </a:cxn>
                <a:cxn ang="0">
                  <a:pos x="230717" y="137591"/>
                </a:cxn>
                <a:cxn ang="0">
                  <a:pos x="294717" y="204805"/>
                </a:cxn>
                <a:cxn ang="0">
                  <a:pos x="340544" y="173175"/>
                </a:cxn>
                <a:cxn ang="0">
                  <a:pos x="315260" y="123358"/>
                </a:cxn>
                <a:cxn ang="0">
                  <a:pos x="263902" y="153406"/>
                </a:cxn>
                <a:cxn ang="0">
                  <a:pos x="294717" y="204805"/>
                </a:cxn>
              </a:cxnLst>
              <a:pathLst>
                <a:path w="438" h="265">
                  <a:moveTo>
                    <a:pt x="292" y="174"/>
                  </a:moveTo>
                  <a:cubicBezTo>
                    <a:pt x="270" y="168"/>
                    <a:pt x="256" y="163"/>
                    <a:pt x="249" y="158"/>
                  </a:cubicBezTo>
                  <a:cubicBezTo>
                    <a:pt x="240" y="152"/>
                    <a:pt x="231" y="134"/>
                    <a:pt x="223" y="101"/>
                  </a:cubicBezTo>
                  <a:cubicBezTo>
                    <a:pt x="222" y="103"/>
                    <a:pt x="221" y="100"/>
                    <a:pt x="220" y="93"/>
                  </a:cubicBezTo>
                  <a:cubicBezTo>
                    <a:pt x="206" y="50"/>
                    <a:pt x="182" y="23"/>
                    <a:pt x="147" y="15"/>
                  </a:cubicBezTo>
                  <a:cubicBezTo>
                    <a:pt x="84" y="0"/>
                    <a:pt x="40" y="31"/>
                    <a:pt x="16" y="107"/>
                  </a:cubicBezTo>
                  <a:cubicBezTo>
                    <a:pt x="0" y="178"/>
                    <a:pt x="19" y="223"/>
                    <a:pt x="72" y="243"/>
                  </a:cubicBezTo>
                  <a:cubicBezTo>
                    <a:pt x="104" y="250"/>
                    <a:pt x="123" y="240"/>
                    <a:pt x="130" y="213"/>
                  </a:cubicBezTo>
                  <a:cubicBezTo>
                    <a:pt x="134" y="189"/>
                    <a:pt x="124" y="174"/>
                    <a:pt x="101" y="168"/>
                  </a:cubicBezTo>
                  <a:cubicBezTo>
                    <a:pt x="90" y="165"/>
                    <a:pt x="79" y="167"/>
                    <a:pt x="67" y="172"/>
                  </a:cubicBezTo>
                  <a:cubicBezTo>
                    <a:pt x="59" y="177"/>
                    <a:pt x="52" y="179"/>
                    <a:pt x="46" y="177"/>
                  </a:cubicBezTo>
                  <a:cubicBezTo>
                    <a:pt x="32" y="173"/>
                    <a:pt x="27" y="160"/>
                    <a:pt x="31" y="136"/>
                  </a:cubicBezTo>
                  <a:cubicBezTo>
                    <a:pt x="40" y="103"/>
                    <a:pt x="70" y="92"/>
                    <a:pt x="122" y="104"/>
                  </a:cubicBezTo>
                  <a:cubicBezTo>
                    <a:pt x="150" y="111"/>
                    <a:pt x="178" y="127"/>
                    <a:pt x="205" y="152"/>
                  </a:cubicBezTo>
                  <a:cubicBezTo>
                    <a:pt x="227" y="171"/>
                    <a:pt x="246" y="182"/>
                    <a:pt x="261" y="186"/>
                  </a:cubicBezTo>
                  <a:cubicBezTo>
                    <a:pt x="266" y="187"/>
                    <a:pt x="275" y="190"/>
                    <a:pt x="287" y="193"/>
                  </a:cubicBezTo>
                  <a:lnTo>
                    <a:pt x="292" y="174"/>
                  </a:lnTo>
                  <a:close/>
                  <a:moveTo>
                    <a:pt x="373" y="259"/>
                  </a:moveTo>
                  <a:cubicBezTo>
                    <a:pt x="402" y="265"/>
                    <a:pt x="421" y="251"/>
                    <a:pt x="431" y="219"/>
                  </a:cubicBezTo>
                  <a:cubicBezTo>
                    <a:pt x="438" y="185"/>
                    <a:pt x="427" y="164"/>
                    <a:pt x="399" y="156"/>
                  </a:cubicBezTo>
                  <a:cubicBezTo>
                    <a:pt x="367" y="151"/>
                    <a:pt x="346" y="164"/>
                    <a:pt x="334" y="194"/>
                  </a:cubicBezTo>
                  <a:cubicBezTo>
                    <a:pt x="330" y="227"/>
                    <a:pt x="343" y="248"/>
                    <a:pt x="373" y="25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3" name="Freeform 189"/>
            <p:cNvSpPr>
              <a:spLocks noEditPoints="1"/>
            </p:cNvSpPr>
            <p:nvPr/>
          </p:nvSpPr>
          <p:spPr>
            <a:xfrm>
              <a:off x="754063" y="336550"/>
              <a:ext cx="214313" cy="371475"/>
            </a:xfrm>
            <a:custGeom>
              <a:avLst/>
              <a:gdLst/>
              <a:ahLst/>
              <a:cxnLst>
                <a:cxn ang="0">
                  <a:pos x="147093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10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0486" y="89312"/>
                </a:cxn>
                <a:cxn ang="0">
                  <a:pos x="128113" y="170720"/>
                </a:cxn>
                <a:cxn ang="0">
                  <a:pos x="125741" y="226837"/>
                </a:cxn>
                <a:cxn ang="0">
                  <a:pos x="131277" y="248177"/>
                </a:cxn>
                <a:cxn ang="0">
                  <a:pos x="147093" y="244225"/>
                </a:cxn>
                <a:cxn ang="0">
                  <a:pos x="117042" y="339070"/>
                </a:cxn>
                <a:cxn ang="0">
                  <a:pos x="170027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6" y="309"/>
                  </a:moveTo>
                  <a:cubicBezTo>
                    <a:pt x="180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7" y="207"/>
                    <a:pt x="219" y="205"/>
                    <a:pt x="225" y="200"/>
                  </a:cubicBezTo>
                  <a:cubicBezTo>
                    <a:pt x="259" y="164"/>
                    <a:pt x="271" y="128"/>
                    <a:pt x="262" y="91"/>
                  </a:cubicBezTo>
                  <a:cubicBezTo>
                    <a:pt x="243" y="25"/>
                    <a:pt x="192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9" y="171"/>
                    <a:pt x="38" y="184"/>
                    <a:pt x="66" y="176"/>
                  </a:cubicBezTo>
                  <a:cubicBezTo>
                    <a:pt x="91" y="168"/>
                    <a:pt x="100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4" y="92"/>
                    <a:pt x="59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5" y="113"/>
                  </a:cubicBezTo>
                  <a:cubicBezTo>
                    <a:pt x="173" y="144"/>
                    <a:pt x="172" y="178"/>
                    <a:pt x="162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4"/>
                  </a:cubicBezTo>
                  <a:lnTo>
                    <a:pt x="186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5" y="462"/>
                  </a:cubicBezTo>
                  <a:cubicBezTo>
                    <a:pt x="250" y="452"/>
                    <a:pt x="264" y="431"/>
                    <a:pt x="258" y="400"/>
                  </a:cubicBezTo>
                  <a:cubicBezTo>
                    <a:pt x="246" y="368"/>
                    <a:pt x="223" y="354"/>
                    <a:pt x="189" y="359"/>
                  </a:cubicBezTo>
                  <a:cubicBezTo>
                    <a:pt x="156" y="371"/>
                    <a:pt x="142" y="395"/>
                    <a:pt x="148" y="429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4" name="Freeform 190"/>
            <p:cNvSpPr>
              <a:spLocks noEditPoints="1"/>
            </p:cNvSpPr>
            <p:nvPr/>
          </p:nvSpPr>
          <p:spPr>
            <a:xfrm>
              <a:off x="925513" y="92075"/>
              <a:ext cx="246063" cy="261938"/>
            </a:xfrm>
            <a:custGeom>
              <a:avLst/>
              <a:gdLst/>
              <a:ahLst/>
              <a:cxnLst>
                <a:cxn ang="0">
                  <a:pos x="168774" y="171724"/>
                </a:cxn>
                <a:cxn ang="0">
                  <a:pos x="150635" y="147192"/>
                </a:cxn>
                <a:cxn ang="0">
                  <a:pos x="156944" y="106833"/>
                </a:cxn>
                <a:cxn ang="0">
                  <a:pos x="157733" y="101293"/>
                </a:cxn>
                <a:cxn ang="0">
                  <a:pos x="146691" y="30863"/>
                </a:cxn>
                <a:cxn ang="0">
                  <a:pos x="41011" y="34028"/>
                </a:cxn>
                <a:cxn ang="0">
                  <a:pos x="22083" y="129782"/>
                </a:cxn>
                <a:cxn ang="0">
                  <a:pos x="64670" y="134530"/>
                </a:cxn>
                <a:cxn ang="0">
                  <a:pos x="65459" y="98919"/>
                </a:cxn>
                <a:cxn ang="0">
                  <a:pos x="45742" y="89423"/>
                </a:cxn>
                <a:cxn ang="0">
                  <a:pos x="32335" y="83883"/>
                </a:cxn>
                <a:cxn ang="0">
                  <a:pos x="38645" y="56186"/>
                </a:cxn>
                <a:cxn ang="0">
                  <a:pos x="100160" y="71222"/>
                </a:cxn>
                <a:cxn ang="0">
                  <a:pos x="128552" y="128199"/>
                </a:cxn>
                <a:cxn ang="0">
                  <a:pos x="147480" y="167767"/>
                </a:cxn>
                <a:cxn ang="0">
                  <a:pos x="159310" y="180429"/>
                </a:cxn>
                <a:cxn ang="0">
                  <a:pos x="168774" y="171724"/>
                </a:cxn>
                <a:cxn ang="0">
                  <a:pos x="182181" y="248485"/>
                </a:cxn>
                <a:cxn ang="0">
                  <a:pos x="228712" y="247694"/>
                </a:cxn>
                <a:cxn ang="0">
                  <a:pos x="234233" y="201004"/>
                </a:cxn>
                <a:cxn ang="0">
                  <a:pos x="184547" y="198630"/>
                </a:cxn>
                <a:cxn ang="0">
                  <a:pos x="182181" y="248485"/>
                </a:cxn>
              </a:cxnLst>
              <a:pathLst>
                <a:path w="312" h="331">
                  <a:moveTo>
                    <a:pt x="214" y="217"/>
                  </a:moveTo>
                  <a:cubicBezTo>
                    <a:pt x="201" y="203"/>
                    <a:pt x="193" y="193"/>
                    <a:pt x="191" y="186"/>
                  </a:cubicBezTo>
                  <a:cubicBezTo>
                    <a:pt x="187" y="178"/>
                    <a:pt x="190" y="161"/>
                    <a:pt x="199" y="135"/>
                  </a:cubicBezTo>
                  <a:cubicBezTo>
                    <a:pt x="198" y="136"/>
                    <a:pt x="198" y="133"/>
                    <a:pt x="200" y="128"/>
                  </a:cubicBezTo>
                  <a:cubicBezTo>
                    <a:pt x="211" y="91"/>
                    <a:pt x="206" y="61"/>
                    <a:pt x="186" y="39"/>
                  </a:cubicBezTo>
                  <a:cubicBezTo>
                    <a:pt x="148" y="0"/>
                    <a:pt x="104" y="2"/>
                    <a:pt x="52" y="43"/>
                  </a:cubicBezTo>
                  <a:cubicBezTo>
                    <a:pt x="8" y="86"/>
                    <a:pt x="0" y="126"/>
                    <a:pt x="28" y="164"/>
                  </a:cubicBezTo>
                  <a:cubicBezTo>
                    <a:pt x="47" y="184"/>
                    <a:pt x="65" y="185"/>
                    <a:pt x="82" y="170"/>
                  </a:cubicBezTo>
                  <a:cubicBezTo>
                    <a:pt x="96" y="155"/>
                    <a:pt x="96" y="140"/>
                    <a:pt x="83" y="125"/>
                  </a:cubicBezTo>
                  <a:cubicBezTo>
                    <a:pt x="76" y="118"/>
                    <a:pt x="68" y="114"/>
                    <a:pt x="58" y="113"/>
                  </a:cubicBezTo>
                  <a:cubicBezTo>
                    <a:pt x="50" y="112"/>
                    <a:pt x="44" y="110"/>
                    <a:pt x="41" y="106"/>
                  </a:cubicBezTo>
                  <a:cubicBezTo>
                    <a:pt x="32" y="97"/>
                    <a:pt x="35" y="85"/>
                    <a:pt x="49" y="71"/>
                  </a:cubicBezTo>
                  <a:cubicBezTo>
                    <a:pt x="70" y="51"/>
                    <a:pt x="96" y="58"/>
                    <a:pt x="127" y="90"/>
                  </a:cubicBezTo>
                  <a:cubicBezTo>
                    <a:pt x="144" y="108"/>
                    <a:pt x="156" y="132"/>
                    <a:pt x="163" y="162"/>
                  </a:cubicBezTo>
                  <a:cubicBezTo>
                    <a:pt x="170" y="185"/>
                    <a:pt x="178" y="202"/>
                    <a:pt x="187" y="212"/>
                  </a:cubicBezTo>
                  <a:cubicBezTo>
                    <a:pt x="189" y="215"/>
                    <a:pt x="194" y="220"/>
                    <a:pt x="202" y="228"/>
                  </a:cubicBezTo>
                  <a:lnTo>
                    <a:pt x="214" y="217"/>
                  </a:lnTo>
                  <a:close/>
                  <a:moveTo>
                    <a:pt x="231" y="314"/>
                  </a:moveTo>
                  <a:cubicBezTo>
                    <a:pt x="248" y="331"/>
                    <a:pt x="268" y="331"/>
                    <a:pt x="290" y="313"/>
                  </a:cubicBezTo>
                  <a:cubicBezTo>
                    <a:pt x="310" y="292"/>
                    <a:pt x="312" y="273"/>
                    <a:pt x="297" y="254"/>
                  </a:cubicBezTo>
                  <a:cubicBezTo>
                    <a:pt x="277" y="236"/>
                    <a:pt x="256" y="235"/>
                    <a:pt x="234" y="251"/>
                  </a:cubicBezTo>
                  <a:cubicBezTo>
                    <a:pt x="216" y="272"/>
                    <a:pt x="215" y="293"/>
                    <a:pt x="231" y="3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5" name="Freeform 191"/>
            <p:cNvSpPr>
              <a:spLocks noEditPoints="1"/>
            </p:cNvSpPr>
            <p:nvPr/>
          </p:nvSpPr>
          <p:spPr>
            <a:xfrm>
              <a:off x="101600" y="1006475"/>
              <a:ext cx="379413" cy="214313"/>
            </a:xfrm>
            <a:custGeom>
              <a:avLst/>
              <a:gdLst/>
              <a:ahLst/>
              <a:cxnLst>
                <a:cxn ang="0">
                  <a:pos x="249780" y="93317"/>
                </a:cxn>
                <a:cxn ang="0">
                  <a:pos x="209468" y="92526"/>
                </a:cxn>
                <a:cxn ang="0">
                  <a:pos x="171526" y="52985"/>
                </a:cxn>
                <a:cxn ang="0">
                  <a:pos x="166784" y="46659"/>
                </a:cxn>
                <a:cxn ang="0">
                  <a:pos x="83787" y="2372"/>
                </a:cxn>
                <a:cxn ang="0">
                  <a:pos x="790" y="116251"/>
                </a:cxn>
                <a:cxn ang="0">
                  <a:pos x="86158" y="214313"/>
                </a:cxn>
                <a:cxn ang="0">
                  <a:pos x="125681" y="172399"/>
                </a:cxn>
                <a:cxn ang="0">
                  <a:pos x="89320" y="143139"/>
                </a:cxn>
                <a:cxn ang="0">
                  <a:pos x="62445" y="156583"/>
                </a:cxn>
                <a:cxn ang="0">
                  <a:pos x="45846" y="166073"/>
                </a:cxn>
                <a:cxn ang="0">
                  <a:pos x="22132" y="136022"/>
                </a:cxn>
                <a:cxn ang="0">
                  <a:pos x="88530" y="83036"/>
                </a:cxn>
                <a:cxn ang="0">
                  <a:pos x="171526" y="100435"/>
                </a:cxn>
                <a:cxn ang="0">
                  <a:pos x="228438" y="112297"/>
                </a:cxn>
                <a:cxn ang="0">
                  <a:pos x="251361" y="110715"/>
                </a:cxn>
                <a:cxn ang="0">
                  <a:pos x="249780" y="93317"/>
                </a:cxn>
                <a:cxn ang="0">
                  <a:pos x="342262" y="141557"/>
                </a:cxn>
                <a:cxn ang="0">
                  <a:pos x="378623" y="91735"/>
                </a:cxn>
                <a:cxn ang="0">
                  <a:pos x="334358" y="48240"/>
                </a:cxn>
                <a:cxn ang="0">
                  <a:pos x="291674" y="98853"/>
                </a:cxn>
                <a:cxn ang="0">
                  <a:pos x="342262" y="141557"/>
                </a:cxn>
              </a:cxnLst>
              <a:pathLst>
                <a:path w="480" h="271">
                  <a:moveTo>
                    <a:pt x="316" y="118"/>
                  </a:moveTo>
                  <a:cubicBezTo>
                    <a:pt x="291" y="121"/>
                    <a:pt x="274" y="120"/>
                    <a:pt x="265" y="117"/>
                  </a:cubicBezTo>
                  <a:cubicBezTo>
                    <a:pt x="254" y="114"/>
                    <a:pt x="238" y="98"/>
                    <a:pt x="217" y="67"/>
                  </a:cubicBezTo>
                  <a:cubicBezTo>
                    <a:pt x="217" y="69"/>
                    <a:pt x="215" y="66"/>
                    <a:pt x="211" y="59"/>
                  </a:cubicBezTo>
                  <a:cubicBezTo>
                    <a:pt x="181" y="18"/>
                    <a:pt x="146" y="0"/>
                    <a:pt x="106" y="3"/>
                  </a:cubicBezTo>
                  <a:cubicBezTo>
                    <a:pt x="35" y="11"/>
                    <a:pt x="0" y="59"/>
                    <a:pt x="1" y="147"/>
                  </a:cubicBezTo>
                  <a:cubicBezTo>
                    <a:pt x="10" y="228"/>
                    <a:pt x="46" y="269"/>
                    <a:pt x="109" y="271"/>
                  </a:cubicBezTo>
                  <a:cubicBezTo>
                    <a:pt x="145" y="266"/>
                    <a:pt x="162" y="249"/>
                    <a:pt x="159" y="218"/>
                  </a:cubicBezTo>
                  <a:cubicBezTo>
                    <a:pt x="155" y="191"/>
                    <a:pt x="140" y="179"/>
                    <a:pt x="113" y="181"/>
                  </a:cubicBezTo>
                  <a:cubicBezTo>
                    <a:pt x="100" y="182"/>
                    <a:pt x="89" y="188"/>
                    <a:pt x="79" y="198"/>
                  </a:cubicBezTo>
                  <a:cubicBezTo>
                    <a:pt x="72" y="206"/>
                    <a:pt x="65" y="210"/>
                    <a:pt x="58" y="210"/>
                  </a:cubicBezTo>
                  <a:cubicBezTo>
                    <a:pt x="42" y="212"/>
                    <a:pt x="32" y="199"/>
                    <a:pt x="28" y="172"/>
                  </a:cubicBezTo>
                  <a:cubicBezTo>
                    <a:pt x="25" y="134"/>
                    <a:pt x="53" y="112"/>
                    <a:pt x="112" y="105"/>
                  </a:cubicBezTo>
                  <a:cubicBezTo>
                    <a:pt x="144" y="103"/>
                    <a:pt x="179" y="110"/>
                    <a:pt x="217" y="127"/>
                  </a:cubicBezTo>
                  <a:cubicBezTo>
                    <a:pt x="247" y="139"/>
                    <a:pt x="271" y="144"/>
                    <a:pt x="289" y="142"/>
                  </a:cubicBezTo>
                  <a:cubicBezTo>
                    <a:pt x="294" y="142"/>
                    <a:pt x="304" y="141"/>
                    <a:pt x="318" y="140"/>
                  </a:cubicBezTo>
                  <a:lnTo>
                    <a:pt x="316" y="118"/>
                  </a:lnTo>
                  <a:close/>
                  <a:moveTo>
                    <a:pt x="433" y="179"/>
                  </a:moveTo>
                  <a:cubicBezTo>
                    <a:pt x="465" y="175"/>
                    <a:pt x="480" y="154"/>
                    <a:pt x="479" y="116"/>
                  </a:cubicBezTo>
                  <a:cubicBezTo>
                    <a:pt x="474" y="78"/>
                    <a:pt x="455" y="60"/>
                    <a:pt x="423" y="61"/>
                  </a:cubicBezTo>
                  <a:cubicBezTo>
                    <a:pt x="387" y="67"/>
                    <a:pt x="369" y="89"/>
                    <a:pt x="369" y="125"/>
                  </a:cubicBezTo>
                  <a:cubicBezTo>
                    <a:pt x="375" y="161"/>
                    <a:pt x="397" y="179"/>
                    <a:pt x="433" y="17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6" name="Freeform 192"/>
            <p:cNvSpPr>
              <a:spLocks noEditPoints="1"/>
            </p:cNvSpPr>
            <p:nvPr/>
          </p:nvSpPr>
          <p:spPr>
            <a:xfrm>
              <a:off x="579438" y="1327150"/>
              <a:ext cx="284163" cy="180975"/>
            </a:xfrm>
            <a:custGeom>
              <a:avLst/>
              <a:gdLst/>
              <a:ahLst/>
              <a:cxnLst>
                <a:cxn ang="0">
                  <a:pos x="97089" y="126445"/>
                </a:cxn>
                <a:cxn ang="0">
                  <a:pos x="126295" y="119333"/>
                </a:cxn>
                <a:cxn ang="0">
                  <a:pos x="161026" y="139880"/>
                </a:cxn>
                <a:cxn ang="0">
                  <a:pos x="165762" y="143041"/>
                </a:cxn>
                <a:cxn ang="0">
                  <a:pos x="232856" y="158057"/>
                </a:cxn>
                <a:cxn ang="0">
                  <a:pos x="269166" y="60852"/>
                </a:cxn>
                <a:cxn ang="0">
                  <a:pos x="189442" y="8693"/>
                </a:cxn>
                <a:cxn ang="0">
                  <a:pos x="169708" y="45836"/>
                </a:cxn>
                <a:cxn ang="0">
                  <a:pos x="201282" y="59271"/>
                </a:cxn>
                <a:cxn ang="0">
                  <a:pos x="217858" y="45046"/>
                </a:cxn>
                <a:cxn ang="0">
                  <a:pos x="227330" y="34772"/>
                </a:cxn>
                <a:cxn ang="0">
                  <a:pos x="250221" y="51368"/>
                </a:cxn>
                <a:cxn ang="0">
                  <a:pos x="213912" y="101947"/>
                </a:cxn>
                <a:cxn ang="0">
                  <a:pos x="151554" y="106688"/>
                </a:cxn>
                <a:cxn ang="0">
                  <a:pos x="108929" y="109059"/>
                </a:cxn>
                <a:cxn ang="0">
                  <a:pos x="93142" y="114591"/>
                </a:cxn>
                <a:cxn ang="0">
                  <a:pos x="97089" y="126445"/>
                </a:cxn>
                <a:cxn ang="0">
                  <a:pos x="22891" y="110640"/>
                </a:cxn>
                <a:cxn ang="0">
                  <a:pos x="7104" y="153315"/>
                </a:cxn>
                <a:cxn ang="0">
                  <a:pos x="47361" y="175443"/>
                </a:cxn>
                <a:cxn ang="0">
                  <a:pos x="67094" y="131187"/>
                </a:cxn>
                <a:cxn ang="0">
                  <a:pos x="22891" y="110640"/>
                </a:cxn>
              </a:cxnLst>
              <a:pathLst>
                <a:path w="360" h="229">
                  <a:moveTo>
                    <a:pt x="123" y="160"/>
                  </a:moveTo>
                  <a:cubicBezTo>
                    <a:pt x="141" y="154"/>
                    <a:pt x="153" y="151"/>
                    <a:pt x="160" y="151"/>
                  </a:cubicBezTo>
                  <a:cubicBezTo>
                    <a:pt x="169" y="151"/>
                    <a:pt x="183" y="159"/>
                    <a:pt x="204" y="177"/>
                  </a:cubicBezTo>
                  <a:cubicBezTo>
                    <a:pt x="204" y="176"/>
                    <a:pt x="206" y="177"/>
                    <a:pt x="210" y="181"/>
                  </a:cubicBezTo>
                  <a:cubicBezTo>
                    <a:pt x="240" y="204"/>
                    <a:pt x="268" y="210"/>
                    <a:pt x="295" y="200"/>
                  </a:cubicBezTo>
                  <a:cubicBezTo>
                    <a:pt x="345" y="180"/>
                    <a:pt x="360" y="139"/>
                    <a:pt x="341" y="77"/>
                  </a:cubicBezTo>
                  <a:cubicBezTo>
                    <a:pt x="319" y="22"/>
                    <a:pt x="285" y="0"/>
                    <a:pt x="240" y="11"/>
                  </a:cubicBezTo>
                  <a:cubicBezTo>
                    <a:pt x="215" y="21"/>
                    <a:pt x="207" y="37"/>
                    <a:pt x="215" y="58"/>
                  </a:cubicBezTo>
                  <a:cubicBezTo>
                    <a:pt x="223" y="76"/>
                    <a:pt x="237" y="82"/>
                    <a:pt x="255" y="75"/>
                  </a:cubicBezTo>
                  <a:cubicBezTo>
                    <a:pt x="264" y="72"/>
                    <a:pt x="271" y="66"/>
                    <a:pt x="276" y="57"/>
                  </a:cubicBezTo>
                  <a:cubicBezTo>
                    <a:pt x="279" y="50"/>
                    <a:pt x="283" y="46"/>
                    <a:pt x="288" y="44"/>
                  </a:cubicBezTo>
                  <a:cubicBezTo>
                    <a:pt x="299" y="40"/>
                    <a:pt x="309" y="47"/>
                    <a:pt x="317" y="65"/>
                  </a:cubicBezTo>
                  <a:cubicBezTo>
                    <a:pt x="327" y="91"/>
                    <a:pt x="312" y="112"/>
                    <a:pt x="271" y="129"/>
                  </a:cubicBezTo>
                  <a:cubicBezTo>
                    <a:pt x="249" y="137"/>
                    <a:pt x="222" y="139"/>
                    <a:pt x="192" y="135"/>
                  </a:cubicBezTo>
                  <a:cubicBezTo>
                    <a:pt x="169" y="132"/>
                    <a:pt x="151" y="133"/>
                    <a:pt x="138" y="138"/>
                  </a:cubicBezTo>
                  <a:cubicBezTo>
                    <a:pt x="135" y="139"/>
                    <a:pt x="128" y="142"/>
                    <a:pt x="118" y="145"/>
                  </a:cubicBezTo>
                  <a:lnTo>
                    <a:pt x="123" y="160"/>
                  </a:lnTo>
                  <a:close/>
                  <a:moveTo>
                    <a:pt x="29" y="140"/>
                  </a:moveTo>
                  <a:cubicBezTo>
                    <a:pt x="7" y="150"/>
                    <a:pt x="0" y="168"/>
                    <a:pt x="9" y="194"/>
                  </a:cubicBezTo>
                  <a:cubicBezTo>
                    <a:pt x="20" y="220"/>
                    <a:pt x="37" y="229"/>
                    <a:pt x="60" y="222"/>
                  </a:cubicBezTo>
                  <a:cubicBezTo>
                    <a:pt x="83" y="211"/>
                    <a:pt x="92" y="192"/>
                    <a:pt x="85" y="166"/>
                  </a:cubicBezTo>
                  <a:cubicBezTo>
                    <a:pt x="74" y="142"/>
                    <a:pt x="55" y="133"/>
                    <a:pt x="29" y="14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7" name="Freeform 193"/>
            <p:cNvSpPr>
              <a:spLocks noEditPoints="1"/>
            </p:cNvSpPr>
            <p:nvPr/>
          </p:nvSpPr>
          <p:spPr>
            <a:xfrm>
              <a:off x="119063" y="631825"/>
              <a:ext cx="296863" cy="361950"/>
            </a:xfrm>
            <a:custGeom>
              <a:avLst/>
              <a:gdLst/>
              <a:ahLst/>
              <a:cxnLst>
                <a:cxn ang="0">
                  <a:pos x="101849" y="243407"/>
                </a:cxn>
                <a:cxn ang="0">
                  <a:pos x="126325" y="211006"/>
                </a:cxn>
                <a:cxn ang="0">
                  <a:pos x="179223" y="203893"/>
                </a:cxn>
                <a:cxn ang="0">
                  <a:pos x="187118" y="203103"/>
                </a:cxn>
                <a:cxn ang="0">
                  <a:pos x="270019" y="162008"/>
                </a:cxn>
                <a:cxn ang="0">
                  <a:pos x="225016" y="30821"/>
                </a:cxn>
                <a:cxn ang="0">
                  <a:pos x="97902" y="43466"/>
                </a:cxn>
                <a:cxn ang="0">
                  <a:pos x="108955" y="98785"/>
                </a:cxn>
                <a:cxn ang="0">
                  <a:pos x="153958" y="86141"/>
                </a:cxn>
                <a:cxn ang="0">
                  <a:pos x="158695" y="56900"/>
                </a:cxn>
                <a:cxn ang="0">
                  <a:pos x="159485" y="37934"/>
                </a:cxn>
                <a:cxn ang="0">
                  <a:pos x="197382" y="36353"/>
                </a:cxn>
                <a:cxn ang="0">
                  <a:pos x="202119" y="119333"/>
                </a:cxn>
                <a:cxn ang="0">
                  <a:pos x="141326" y="176233"/>
                </a:cxn>
                <a:cxn ang="0">
                  <a:pos x="99481" y="214957"/>
                </a:cxn>
                <a:cxn ang="0">
                  <a:pos x="87638" y="234714"/>
                </a:cxn>
                <a:cxn ang="0">
                  <a:pos x="101849" y="243407"/>
                </a:cxn>
                <a:cxn ang="0">
                  <a:pos x="11843" y="290034"/>
                </a:cxn>
                <a:cxn ang="0">
                  <a:pos x="30792" y="347725"/>
                </a:cxn>
                <a:cxn ang="0">
                  <a:pos x="90796" y="336661"/>
                </a:cxn>
                <a:cxn ang="0">
                  <a:pos x="75005" y="273438"/>
                </a:cxn>
                <a:cxn ang="0">
                  <a:pos x="11843" y="290034"/>
                </a:cxn>
              </a:cxnLst>
              <a:pathLst>
                <a:path w="376" h="458">
                  <a:moveTo>
                    <a:pt x="129" y="308"/>
                  </a:moveTo>
                  <a:cubicBezTo>
                    <a:pt x="142" y="287"/>
                    <a:pt x="152" y="273"/>
                    <a:pt x="160" y="267"/>
                  </a:cubicBezTo>
                  <a:cubicBezTo>
                    <a:pt x="168" y="260"/>
                    <a:pt x="191" y="257"/>
                    <a:pt x="227" y="258"/>
                  </a:cubicBezTo>
                  <a:cubicBezTo>
                    <a:pt x="226" y="257"/>
                    <a:pt x="229" y="257"/>
                    <a:pt x="237" y="257"/>
                  </a:cubicBezTo>
                  <a:cubicBezTo>
                    <a:pt x="287" y="256"/>
                    <a:pt x="322" y="238"/>
                    <a:pt x="342" y="205"/>
                  </a:cubicBezTo>
                  <a:cubicBezTo>
                    <a:pt x="376" y="143"/>
                    <a:pt x="357" y="87"/>
                    <a:pt x="285" y="39"/>
                  </a:cubicBezTo>
                  <a:cubicBezTo>
                    <a:pt x="215" y="0"/>
                    <a:pt x="162" y="5"/>
                    <a:pt x="124" y="55"/>
                  </a:cubicBezTo>
                  <a:cubicBezTo>
                    <a:pt x="108" y="86"/>
                    <a:pt x="113" y="110"/>
                    <a:pt x="138" y="125"/>
                  </a:cubicBezTo>
                  <a:cubicBezTo>
                    <a:pt x="162" y="137"/>
                    <a:pt x="181" y="132"/>
                    <a:pt x="195" y="109"/>
                  </a:cubicBezTo>
                  <a:cubicBezTo>
                    <a:pt x="201" y="98"/>
                    <a:pt x="203" y="86"/>
                    <a:pt x="201" y="72"/>
                  </a:cubicBezTo>
                  <a:cubicBezTo>
                    <a:pt x="198" y="62"/>
                    <a:pt x="199" y="55"/>
                    <a:pt x="202" y="48"/>
                  </a:cubicBezTo>
                  <a:cubicBezTo>
                    <a:pt x="210" y="35"/>
                    <a:pt x="226" y="34"/>
                    <a:pt x="250" y="46"/>
                  </a:cubicBezTo>
                  <a:cubicBezTo>
                    <a:pt x="282" y="65"/>
                    <a:pt x="284" y="100"/>
                    <a:pt x="256" y="151"/>
                  </a:cubicBezTo>
                  <a:cubicBezTo>
                    <a:pt x="240" y="179"/>
                    <a:pt x="214" y="203"/>
                    <a:pt x="179" y="223"/>
                  </a:cubicBezTo>
                  <a:cubicBezTo>
                    <a:pt x="153" y="241"/>
                    <a:pt x="135" y="257"/>
                    <a:pt x="126" y="272"/>
                  </a:cubicBezTo>
                  <a:cubicBezTo>
                    <a:pt x="123" y="277"/>
                    <a:pt x="118" y="285"/>
                    <a:pt x="111" y="297"/>
                  </a:cubicBezTo>
                  <a:lnTo>
                    <a:pt x="129" y="308"/>
                  </a:lnTo>
                  <a:close/>
                  <a:moveTo>
                    <a:pt x="15" y="367"/>
                  </a:moveTo>
                  <a:cubicBezTo>
                    <a:pt x="0" y="395"/>
                    <a:pt x="8" y="420"/>
                    <a:pt x="39" y="440"/>
                  </a:cubicBezTo>
                  <a:cubicBezTo>
                    <a:pt x="72" y="458"/>
                    <a:pt x="98" y="453"/>
                    <a:pt x="115" y="426"/>
                  </a:cubicBezTo>
                  <a:cubicBezTo>
                    <a:pt x="130" y="394"/>
                    <a:pt x="123" y="367"/>
                    <a:pt x="95" y="346"/>
                  </a:cubicBezTo>
                  <a:cubicBezTo>
                    <a:pt x="62" y="331"/>
                    <a:pt x="36" y="338"/>
                    <a:pt x="15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8" name="Freeform 194"/>
            <p:cNvSpPr>
              <a:spLocks noEditPoints="1"/>
            </p:cNvSpPr>
            <p:nvPr/>
          </p:nvSpPr>
          <p:spPr>
            <a:xfrm>
              <a:off x="327025" y="833438"/>
              <a:ext cx="306388" cy="366713"/>
            </a:xfrm>
            <a:custGeom>
              <a:avLst/>
              <a:gdLst/>
              <a:ahLst/>
              <a:cxnLst>
                <a:cxn ang="0">
                  <a:pos x="210839" y="240779"/>
                </a:cxn>
                <a:cxn ang="0">
                  <a:pos x="191098" y="205138"/>
                </a:cxn>
                <a:cxn ang="0">
                  <a:pos x="206101" y="152071"/>
                </a:cxn>
                <a:cxn ang="0">
                  <a:pos x="209260" y="144943"/>
                </a:cxn>
                <a:cxn ang="0">
                  <a:pos x="205312" y="50690"/>
                </a:cxn>
                <a:cxn ang="0">
                  <a:pos x="65542" y="37226"/>
                </a:cxn>
                <a:cxn ang="0">
                  <a:pos x="23690" y="160783"/>
                </a:cxn>
                <a:cxn ang="0">
                  <a:pos x="79756" y="173456"/>
                </a:cxn>
                <a:cxn ang="0">
                  <a:pos x="86863" y="126726"/>
                </a:cxn>
                <a:cxn ang="0">
                  <a:pos x="61593" y="110093"/>
                </a:cxn>
                <a:cxn ang="0">
                  <a:pos x="45011" y="101381"/>
                </a:cxn>
                <a:cxn ang="0">
                  <a:pos x="59224" y="64947"/>
                </a:cxn>
                <a:cxn ang="0">
                  <a:pos x="138190" y="95836"/>
                </a:cxn>
                <a:cxn ang="0">
                  <a:pos x="165039" y="175832"/>
                </a:cxn>
                <a:cxn ang="0">
                  <a:pos x="183201" y="231275"/>
                </a:cxn>
                <a:cxn ang="0">
                  <a:pos x="196625" y="250284"/>
                </a:cxn>
                <a:cxn ang="0">
                  <a:pos x="210839" y="240779"/>
                </a:cxn>
                <a:cxn ang="0">
                  <a:pos x="215577" y="344536"/>
                </a:cxn>
                <a:cxn ang="0">
                  <a:pos x="277960" y="350872"/>
                </a:cxn>
                <a:cxn ang="0">
                  <a:pos x="292964" y="289885"/>
                </a:cxn>
                <a:cxn ang="0">
                  <a:pos x="227422" y="278797"/>
                </a:cxn>
                <a:cxn ang="0">
                  <a:pos x="215577" y="344536"/>
                </a:cxn>
              </a:cxnLst>
              <a:pathLst>
                <a:path w="388" h="463">
                  <a:moveTo>
                    <a:pt x="267" y="304"/>
                  </a:moveTo>
                  <a:cubicBezTo>
                    <a:pt x="252" y="283"/>
                    <a:pt x="244" y="268"/>
                    <a:pt x="242" y="259"/>
                  </a:cubicBezTo>
                  <a:cubicBezTo>
                    <a:pt x="239" y="248"/>
                    <a:pt x="245" y="226"/>
                    <a:pt x="261" y="192"/>
                  </a:cubicBezTo>
                  <a:cubicBezTo>
                    <a:pt x="260" y="193"/>
                    <a:pt x="261" y="190"/>
                    <a:pt x="265" y="183"/>
                  </a:cubicBezTo>
                  <a:cubicBezTo>
                    <a:pt x="284" y="136"/>
                    <a:pt x="283" y="96"/>
                    <a:pt x="260" y="64"/>
                  </a:cubicBezTo>
                  <a:cubicBezTo>
                    <a:pt x="217" y="6"/>
                    <a:pt x="158" y="0"/>
                    <a:pt x="83" y="47"/>
                  </a:cubicBezTo>
                  <a:cubicBezTo>
                    <a:pt x="17" y="95"/>
                    <a:pt x="0" y="147"/>
                    <a:pt x="30" y="203"/>
                  </a:cubicBezTo>
                  <a:cubicBezTo>
                    <a:pt x="53" y="231"/>
                    <a:pt x="76" y="236"/>
                    <a:pt x="101" y="219"/>
                  </a:cubicBezTo>
                  <a:cubicBezTo>
                    <a:pt x="122" y="202"/>
                    <a:pt x="125" y="182"/>
                    <a:pt x="110" y="160"/>
                  </a:cubicBezTo>
                  <a:cubicBezTo>
                    <a:pt x="102" y="150"/>
                    <a:pt x="92" y="143"/>
                    <a:pt x="78" y="139"/>
                  </a:cubicBezTo>
                  <a:cubicBezTo>
                    <a:pt x="68" y="137"/>
                    <a:pt x="61" y="134"/>
                    <a:pt x="57" y="128"/>
                  </a:cubicBezTo>
                  <a:cubicBezTo>
                    <a:pt x="48" y="114"/>
                    <a:pt x="54" y="99"/>
                    <a:pt x="75" y="82"/>
                  </a:cubicBezTo>
                  <a:cubicBezTo>
                    <a:pt x="106" y="60"/>
                    <a:pt x="139" y="73"/>
                    <a:pt x="175" y="121"/>
                  </a:cubicBezTo>
                  <a:cubicBezTo>
                    <a:pt x="193" y="147"/>
                    <a:pt x="205" y="181"/>
                    <a:pt x="209" y="222"/>
                  </a:cubicBezTo>
                  <a:cubicBezTo>
                    <a:pt x="214" y="254"/>
                    <a:pt x="222" y="277"/>
                    <a:pt x="232" y="292"/>
                  </a:cubicBezTo>
                  <a:cubicBezTo>
                    <a:pt x="235" y="296"/>
                    <a:pt x="241" y="304"/>
                    <a:pt x="249" y="316"/>
                  </a:cubicBezTo>
                  <a:lnTo>
                    <a:pt x="267" y="304"/>
                  </a:lnTo>
                  <a:close/>
                  <a:moveTo>
                    <a:pt x="273" y="435"/>
                  </a:moveTo>
                  <a:cubicBezTo>
                    <a:pt x="293" y="460"/>
                    <a:pt x="320" y="463"/>
                    <a:pt x="352" y="443"/>
                  </a:cubicBezTo>
                  <a:cubicBezTo>
                    <a:pt x="381" y="419"/>
                    <a:pt x="388" y="394"/>
                    <a:pt x="371" y="366"/>
                  </a:cubicBezTo>
                  <a:cubicBezTo>
                    <a:pt x="347" y="339"/>
                    <a:pt x="319" y="334"/>
                    <a:pt x="288" y="352"/>
                  </a:cubicBezTo>
                  <a:cubicBezTo>
                    <a:pt x="260" y="376"/>
                    <a:pt x="255" y="403"/>
                    <a:pt x="273" y="435"/>
                  </a:cubicBez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9" name="Freeform 195"/>
            <p:cNvSpPr>
              <a:spLocks noEditPoints="1"/>
            </p:cNvSpPr>
            <p:nvPr/>
          </p:nvSpPr>
          <p:spPr>
            <a:xfrm>
              <a:off x="331788" y="466725"/>
              <a:ext cx="238125" cy="180975"/>
            </a:xfrm>
            <a:custGeom>
              <a:avLst/>
              <a:gdLst/>
              <a:ahLst/>
              <a:cxnLst>
                <a:cxn ang="0">
                  <a:pos x="156910" y="55320"/>
                </a:cxn>
                <a:cxn ang="0">
                  <a:pos x="133255" y="66384"/>
                </a:cxn>
                <a:cxn ang="0">
                  <a:pos x="100927" y="52949"/>
                </a:cxn>
                <a:cxn ang="0">
                  <a:pos x="96196" y="50578"/>
                </a:cxn>
                <a:cxn ang="0">
                  <a:pos x="37059" y="47417"/>
                </a:cxn>
                <a:cxn ang="0">
                  <a:pos x="19712" y="135139"/>
                </a:cxn>
                <a:cxn ang="0">
                  <a:pos x="94619" y="169121"/>
                </a:cxn>
                <a:cxn ang="0">
                  <a:pos x="106447" y="134348"/>
                </a:cxn>
                <a:cxn ang="0">
                  <a:pos x="77272" y="127236"/>
                </a:cxn>
                <a:cxn ang="0">
                  <a:pos x="65445" y="141461"/>
                </a:cxn>
                <a:cxn ang="0">
                  <a:pos x="58349" y="151734"/>
                </a:cxn>
                <a:cxn ang="0">
                  <a:pos x="37059" y="140671"/>
                </a:cxn>
                <a:cxn ang="0">
                  <a:pos x="60714" y="92463"/>
                </a:cxn>
                <a:cxn ang="0">
                  <a:pos x="112755" y="80609"/>
                </a:cxn>
                <a:cxn ang="0">
                  <a:pos x="149025" y="72706"/>
                </a:cxn>
                <a:cxn ang="0">
                  <a:pos x="161641" y="64803"/>
                </a:cxn>
                <a:cxn ang="0">
                  <a:pos x="156910" y="55320"/>
                </a:cxn>
                <a:cxn ang="0">
                  <a:pos x="222355" y="59271"/>
                </a:cxn>
                <a:cxn ang="0">
                  <a:pos x="230240" y="20547"/>
                </a:cxn>
                <a:cxn ang="0">
                  <a:pos x="193181" y="7113"/>
                </a:cxn>
                <a:cxn ang="0">
                  <a:pos x="181353" y="47417"/>
                </a:cxn>
                <a:cxn ang="0">
                  <a:pos x="222355" y="59271"/>
                </a:cxn>
              </a:cxnLst>
              <a:pathLst>
                <a:path w="302" h="229">
                  <a:moveTo>
                    <a:pt x="199" y="70"/>
                  </a:moveTo>
                  <a:cubicBezTo>
                    <a:pt x="185" y="78"/>
                    <a:pt x="175" y="83"/>
                    <a:pt x="169" y="84"/>
                  </a:cubicBezTo>
                  <a:cubicBezTo>
                    <a:pt x="161" y="85"/>
                    <a:pt x="148" y="79"/>
                    <a:pt x="128" y="67"/>
                  </a:cubicBezTo>
                  <a:cubicBezTo>
                    <a:pt x="128" y="68"/>
                    <a:pt x="126" y="67"/>
                    <a:pt x="122" y="64"/>
                  </a:cubicBezTo>
                  <a:cubicBezTo>
                    <a:pt x="94" y="49"/>
                    <a:pt x="69" y="47"/>
                    <a:pt x="47" y="60"/>
                  </a:cubicBezTo>
                  <a:cubicBezTo>
                    <a:pt x="7" y="83"/>
                    <a:pt x="0" y="120"/>
                    <a:pt x="25" y="171"/>
                  </a:cubicBezTo>
                  <a:cubicBezTo>
                    <a:pt x="51" y="215"/>
                    <a:pt x="83" y="229"/>
                    <a:pt x="120" y="214"/>
                  </a:cubicBezTo>
                  <a:cubicBezTo>
                    <a:pt x="139" y="201"/>
                    <a:pt x="144" y="187"/>
                    <a:pt x="135" y="170"/>
                  </a:cubicBezTo>
                  <a:cubicBezTo>
                    <a:pt x="125" y="155"/>
                    <a:pt x="113" y="152"/>
                    <a:pt x="98" y="161"/>
                  </a:cubicBezTo>
                  <a:cubicBezTo>
                    <a:pt x="91" y="165"/>
                    <a:pt x="86" y="171"/>
                    <a:pt x="83" y="179"/>
                  </a:cubicBezTo>
                  <a:cubicBezTo>
                    <a:pt x="81" y="186"/>
                    <a:pt x="78" y="190"/>
                    <a:pt x="74" y="192"/>
                  </a:cubicBezTo>
                  <a:cubicBezTo>
                    <a:pt x="65" y="197"/>
                    <a:pt x="56" y="193"/>
                    <a:pt x="47" y="178"/>
                  </a:cubicBezTo>
                  <a:cubicBezTo>
                    <a:pt x="35" y="157"/>
                    <a:pt x="45" y="137"/>
                    <a:pt x="77" y="117"/>
                  </a:cubicBezTo>
                  <a:cubicBezTo>
                    <a:pt x="95" y="107"/>
                    <a:pt x="117" y="102"/>
                    <a:pt x="143" y="102"/>
                  </a:cubicBezTo>
                  <a:cubicBezTo>
                    <a:pt x="164" y="101"/>
                    <a:pt x="179" y="97"/>
                    <a:pt x="189" y="92"/>
                  </a:cubicBezTo>
                  <a:cubicBezTo>
                    <a:pt x="192" y="90"/>
                    <a:pt x="197" y="87"/>
                    <a:pt x="205" y="82"/>
                  </a:cubicBezTo>
                  <a:lnTo>
                    <a:pt x="199" y="70"/>
                  </a:lnTo>
                  <a:close/>
                  <a:moveTo>
                    <a:pt x="282" y="75"/>
                  </a:moveTo>
                  <a:cubicBezTo>
                    <a:pt x="299" y="63"/>
                    <a:pt x="302" y="47"/>
                    <a:pt x="292" y="26"/>
                  </a:cubicBezTo>
                  <a:cubicBezTo>
                    <a:pt x="279" y="5"/>
                    <a:pt x="263" y="0"/>
                    <a:pt x="245" y="9"/>
                  </a:cubicBezTo>
                  <a:cubicBezTo>
                    <a:pt x="226" y="22"/>
                    <a:pt x="221" y="39"/>
                    <a:pt x="230" y="60"/>
                  </a:cubicBezTo>
                  <a:cubicBezTo>
                    <a:pt x="244" y="79"/>
                    <a:pt x="261" y="84"/>
                    <a:pt x="282" y="7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0" name="Freeform 196"/>
            <p:cNvSpPr>
              <a:spLocks noEditPoints="1"/>
            </p:cNvSpPr>
            <p:nvPr/>
          </p:nvSpPr>
          <p:spPr>
            <a:xfrm>
              <a:off x="1679575" y="3354388"/>
              <a:ext cx="233363" cy="322263"/>
            </a:xfrm>
            <a:custGeom>
              <a:avLst/>
              <a:gdLst/>
              <a:ahLst/>
              <a:cxnLst>
                <a:cxn ang="0">
                  <a:pos x="80145" y="216422"/>
                </a:cxn>
                <a:cxn ang="0">
                  <a:pos x="97431" y="185617"/>
                </a:cxn>
                <a:cxn ang="0">
                  <a:pos x="142218" y="173769"/>
                </a:cxn>
                <a:cxn ang="0">
                  <a:pos x="148504" y="172979"/>
                </a:cxn>
                <a:cxn ang="0">
                  <a:pos x="215291" y="128747"/>
                </a:cxn>
                <a:cxn ang="0">
                  <a:pos x="163433" y="20536"/>
                </a:cxn>
                <a:cxn ang="0">
                  <a:pos x="56573" y="45022"/>
                </a:cxn>
                <a:cxn ang="0">
                  <a:pos x="71502" y="90834"/>
                </a:cxn>
                <a:cxn ang="0">
                  <a:pos x="107646" y="75037"/>
                </a:cxn>
                <a:cxn ang="0">
                  <a:pos x="109217" y="50551"/>
                </a:cxn>
                <a:cxn ang="0">
                  <a:pos x="108431" y="33964"/>
                </a:cxn>
                <a:cxn ang="0">
                  <a:pos x="140646" y="28435"/>
                </a:cxn>
                <a:cxn ang="0">
                  <a:pos x="153218" y="99522"/>
                </a:cxn>
                <a:cxn ang="0">
                  <a:pos x="106860" y="154813"/>
                </a:cxn>
                <a:cxn ang="0">
                  <a:pos x="74645" y="191936"/>
                </a:cxn>
                <a:cxn ang="0">
                  <a:pos x="66787" y="210103"/>
                </a:cxn>
                <a:cxn ang="0">
                  <a:pos x="80145" y="216422"/>
                </a:cxn>
                <a:cxn ang="0">
                  <a:pos x="7072" y="265393"/>
                </a:cxn>
                <a:cxn ang="0">
                  <a:pos x="29858" y="312785"/>
                </a:cxn>
                <a:cxn ang="0">
                  <a:pos x="80145" y="297777"/>
                </a:cxn>
                <a:cxn ang="0">
                  <a:pos x="59716" y="244857"/>
                </a:cxn>
                <a:cxn ang="0">
                  <a:pos x="7072" y="265393"/>
                </a:cxn>
              </a:cxnLst>
              <a:pathLst>
                <a:path w="297" h="408">
                  <a:moveTo>
                    <a:pt x="102" y="274"/>
                  </a:moveTo>
                  <a:cubicBezTo>
                    <a:pt x="111" y="254"/>
                    <a:pt x="118" y="241"/>
                    <a:pt x="124" y="235"/>
                  </a:cubicBezTo>
                  <a:cubicBezTo>
                    <a:pt x="130" y="228"/>
                    <a:pt x="149" y="223"/>
                    <a:pt x="181" y="220"/>
                  </a:cubicBezTo>
                  <a:cubicBezTo>
                    <a:pt x="179" y="220"/>
                    <a:pt x="182" y="219"/>
                    <a:pt x="189" y="219"/>
                  </a:cubicBezTo>
                  <a:cubicBezTo>
                    <a:pt x="232" y="213"/>
                    <a:pt x="260" y="194"/>
                    <a:pt x="274" y="163"/>
                  </a:cubicBezTo>
                  <a:cubicBezTo>
                    <a:pt x="297" y="106"/>
                    <a:pt x="275" y="60"/>
                    <a:pt x="208" y="26"/>
                  </a:cubicBezTo>
                  <a:cubicBezTo>
                    <a:pt x="144" y="0"/>
                    <a:pt x="99" y="10"/>
                    <a:pt x="72" y="57"/>
                  </a:cubicBezTo>
                  <a:cubicBezTo>
                    <a:pt x="61" y="85"/>
                    <a:pt x="67" y="105"/>
                    <a:pt x="91" y="115"/>
                  </a:cubicBezTo>
                  <a:cubicBezTo>
                    <a:pt x="113" y="123"/>
                    <a:pt x="128" y="117"/>
                    <a:pt x="137" y="95"/>
                  </a:cubicBezTo>
                  <a:cubicBezTo>
                    <a:pt x="142" y="86"/>
                    <a:pt x="142" y="75"/>
                    <a:pt x="139" y="64"/>
                  </a:cubicBezTo>
                  <a:cubicBezTo>
                    <a:pt x="136" y="55"/>
                    <a:pt x="135" y="49"/>
                    <a:pt x="138" y="43"/>
                  </a:cubicBezTo>
                  <a:cubicBezTo>
                    <a:pt x="143" y="30"/>
                    <a:pt x="157" y="28"/>
                    <a:pt x="179" y="36"/>
                  </a:cubicBezTo>
                  <a:cubicBezTo>
                    <a:pt x="208" y="49"/>
                    <a:pt x="214" y="79"/>
                    <a:pt x="195" y="126"/>
                  </a:cubicBezTo>
                  <a:cubicBezTo>
                    <a:pt x="184" y="151"/>
                    <a:pt x="164" y="174"/>
                    <a:pt x="136" y="196"/>
                  </a:cubicBezTo>
                  <a:cubicBezTo>
                    <a:pt x="115" y="213"/>
                    <a:pt x="102" y="229"/>
                    <a:pt x="95" y="243"/>
                  </a:cubicBezTo>
                  <a:cubicBezTo>
                    <a:pt x="94" y="247"/>
                    <a:pt x="90" y="255"/>
                    <a:pt x="85" y="266"/>
                  </a:cubicBezTo>
                  <a:lnTo>
                    <a:pt x="102" y="274"/>
                  </a:lnTo>
                  <a:close/>
                  <a:moveTo>
                    <a:pt x="9" y="336"/>
                  </a:moveTo>
                  <a:cubicBezTo>
                    <a:pt x="0" y="362"/>
                    <a:pt x="9" y="382"/>
                    <a:pt x="38" y="396"/>
                  </a:cubicBezTo>
                  <a:cubicBezTo>
                    <a:pt x="68" y="408"/>
                    <a:pt x="90" y="401"/>
                    <a:pt x="102" y="377"/>
                  </a:cubicBezTo>
                  <a:cubicBezTo>
                    <a:pt x="112" y="347"/>
                    <a:pt x="103" y="325"/>
                    <a:pt x="76" y="310"/>
                  </a:cubicBezTo>
                  <a:cubicBezTo>
                    <a:pt x="47" y="301"/>
                    <a:pt x="24" y="309"/>
                    <a:pt x="9" y="33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1" name="Freeform 197"/>
            <p:cNvSpPr>
              <a:spLocks noEditPoints="1"/>
            </p:cNvSpPr>
            <p:nvPr/>
          </p:nvSpPr>
          <p:spPr>
            <a:xfrm>
              <a:off x="1317625" y="3511550"/>
              <a:ext cx="339725" cy="252413"/>
            </a:xfrm>
            <a:custGeom>
              <a:avLst/>
              <a:gdLst/>
              <a:ahLst/>
              <a:cxnLst>
                <a:cxn ang="0">
                  <a:pos x="228327" y="165374"/>
                </a:cxn>
                <a:cxn ang="0">
                  <a:pos x="196724" y="146384"/>
                </a:cxn>
                <a:cxn ang="0">
                  <a:pos x="184874" y="98908"/>
                </a:cxn>
                <a:cxn ang="0">
                  <a:pos x="183293" y="91787"/>
                </a:cxn>
                <a:cxn ang="0">
                  <a:pos x="138260" y="20573"/>
                </a:cxn>
                <a:cxn ang="0">
                  <a:pos x="22912" y="72796"/>
                </a:cxn>
                <a:cxn ang="0">
                  <a:pos x="46613" y="187529"/>
                </a:cxn>
                <a:cxn ang="0">
                  <a:pos x="95597" y="172495"/>
                </a:cxn>
                <a:cxn ang="0">
                  <a:pos x="79796" y="132932"/>
                </a:cxn>
                <a:cxn ang="0">
                  <a:pos x="53724" y="131350"/>
                </a:cxn>
                <a:cxn ang="0">
                  <a:pos x="36343" y="132141"/>
                </a:cxn>
                <a:cxn ang="0">
                  <a:pos x="30812" y="97325"/>
                </a:cxn>
                <a:cxn ang="0">
                  <a:pos x="105868" y="85456"/>
                </a:cxn>
                <a:cxn ang="0">
                  <a:pos x="163542" y="135306"/>
                </a:cxn>
                <a:cxn ang="0">
                  <a:pos x="202255" y="170913"/>
                </a:cxn>
                <a:cxn ang="0">
                  <a:pos x="221216" y="179617"/>
                </a:cxn>
                <a:cxn ang="0">
                  <a:pos x="228327" y="165374"/>
                </a:cxn>
                <a:cxn ang="0">
                  <a:pos x="278891" y="243709"/>
                </a:cxn>
                <a:cxn ang="0">
                  <a:pos x="329454" y="220762"/>
                </a:cxn>
                <a:cxn ang="0">
                  <a:pos x="313653" y="166957"/>
                </a:cxn>
                <a:cxn ang="0">
                  <a:pos x="257559" y="187529"/>
                </a:cxn>
                <a:cxn ang="0">
                  <a:pos x="278891" y="243709"/>
                </a:cxn>
              </a:cxnLst>
              <a:pathLst>
                <a:path w="430" h="319">
                  <a:moveTo>
                    <a:pt x="289" y="209"/>
                  </a:moveTo>
                  <a:cubicBezTo>
                    <a:pt x="268" y="200"/>
                    <a:pt x="255" y="192"/>
                    <a:pt x="249" y="185"/>
                  </a:cubicBezTo>
                  <a:cubicBezTo>
                    <a:pt x="241" y="178"/>
                    <a:pt x="236" y="158"/>
                    <a:pt x="234" y="125"/>
                  </a:cubicBezTo>
                  <a:cubicBezTo>
                    <a:pt x="233" y="126"/>
                    <a:pt x="233" y="123"/>
                    <a:pt x="232" y="116"/>
                  </a:cubicBezTo>
                  <a:cubicBezTo>
                    <a:pt x="227" y="71"/>
                    <a:pt x="208" y="40"/>
                    <a:pt x="175" y="26"/>
                  </a:cubicBezTo>
                  <a:cubicBezTo>
                    <a:pt x="116" y="0"/>
                    <a:pt x="67" y="22"/>
                    <a:pt x="29" y="92"/>
                  </a:cubicBezTo>
                  <a:cubicBezTo>
                    <a:pt x="0" y="159"/>
                    <a:pt x="10" y="207"/>
                    <a:pt x="59" y="237"/>
                  </a:cubicBezTo>
                  <a:cubicBezTo>
                    <a:pt x="89" y="249"/>
                    <a:pt x="110" y="242"/>
                    <a:pt x="121" y="218"/>
                  </a:cubicBezTo>
                  <a:cubicBezTo>
                    <a:pt x="130" y="195"/>
                    <a:pt x="123" y="178"/>
                    <a:pt x="101" y="168"/>
                  </a:cubicBezTo>
                  <a:cubicBezTo>
                    <a:pt x="91" y="163"/>
                    <a:pt x="80" y="163"/>
                    <a:pt x="68" y="166"/>
                  </a:cubicBezTo>
                  <a:cubicBezTo>
                    <a:pt x="59" y="169"/>
                    <a:pt x="52" y="169"/>
                    <a:pt x="46" y="167"/>
                  </a:cubicBezTo>
                  <a:cubicBezTo>
                    <a:pt x="33" y="160"/>
                    <a:pt x="30" y="146"/>
                    <a:pt x="39" y="123"/>
                  </a:cubicBezTo>
                  <a:cubicBezTo>
                    <a:pt x="53" y="92"/>
                    <a:pt x="85" y="87"/>
                    <a:pt x="134" y="108"/>
                  </a:cubicBezTo>
                  <a:cubicBezTo>
                    <a:pt x="161" y="121"/>
                    <a:pt x="185" y="142"/>
                    <a:pt x="207" y="171"/>
                  </a:cubicBezTo>
                  <a:cubicBezTo>
                    <a:pt x="225" y="194"/>
                    <a:pt x="241" y="209"/>
                    <a:pt x="256" y="216"/>
                  </a:cubicBezTo>
                  <a:cubicBezTo>
                    <a:pt x="261" y="218"/>
                    <a:pt x="269" y="221"/>
                    <a:pt x="280" y="227"/>
                  </a:cubicBezTo>
                  <a:lnTo>
                    <a:pt x="289" y="209"/>
                  </a:lnTo>
                  <a:close/>
                  <a:moveTo>
                    <a:pt x="353" y="308"/>
                  </a:moveTo>
                  <a:cubicBezTo>
                    <a:pt x="380" y="319"/>
                    <a:pt x="401" y="309"/>
                    <a:pt x="417" y="279"/>
                  </a:cubicBezTo>
                  <a:cubicBezTo>
                    <a:pt x="430" y="248"/>
                    <a:pt x="423" y="225"/>
                    <a:pt x="397" y="211"/>
                  </a:cubicBezTo>
                  <a:cubicBezTo>
                    <a:pt x="367" y="201"/>
                    <a:pt x="343" y="209"/>
                    <a:pt x="326" y="237"/>
                  </a:cubicBezTo>
                  <a:cubicBezTo>
                    <a:pt x="316" y="268"/>
                    <a:pt x="324" y="292"/>
                    <a:pt x="353" y="30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2" name="Freeform 198"/>
            <p:cNvSpPr>
              <a:spLocks noEditPoints="1"/>
            </p:cNvSpPr>
            <p:nvPr/>
          </p:nvSpPr>
          <p:spPr>
            <a:xfrm>
              <a:off x="985838" y="3136900"/>
              <a:ext cx="352425" cy="357188"/>
            </a:xfrm>
            <a:custGeom>
              <a:avLst/>
              <a:gdLst/>
              <a:ahLst/>
              <a:cxnLst>
                <a:cxn ang="0">
                  <a:pos x="240719" y="234429"/>
                </a:cxn>
                <a:cxn ang="0">
                  <a:pos x="213186" y="201958"/>
                </a:cxn>
                <a:cxn ang="0">
                  <a:pos x="218692" y="144142"/>
                </a:cxn>
                <a:cxn ang="0">
                  <a:pos x="219479" y="136222"/>
                </a:cxn>
                <a:cxn ang="0">
                  <a:pos x="197452" y="40392"/>
                </a:cxn>
                <a:cxn ang="0">
                  <a:pos x="51133" y="54647"/>
                </a:cxn>
                <a:cxn ang="0">
                  <a:pos x="33827" y="190078"/>
                </a:cxn>
                <a:cxn ang="0">
                  <a:pos x="93613" y="191662"/>
                </a:cxn>
                <a:cxn ang="0">
                  <a:pos x="90466" y="142558"/>
                </a:cxn>
                <a:cxn ang="0">
                  <a:pos x="62146" y="130679"/>
                </a:cxn>
                <a:cxn ang="0">
                  <a:pos x="43266" y="125135"/>
                </a:cxn>
                <a:cxn ang="0">
                  <a:pos x="50346" y="84743"/>
                </a:cxn>
                <a:cxn ang="0">
                  <a:pos x="136879" y="100583"/>
                </a:cxn>
                <a:cxn ang="0">
                  <a:pos x="180932" y="177406"/>
                </a:cxn>
                <a:cxn ang="0">
                  <a:pos x="210826" y="230469"/>
                </a:cxn>
                <a:cxn ang="0">
                  <a:pos x="228919" y="247101"/>
                </a:cxn>
                <a:cxn ang="0">
                  <a:pos x="240719" y="234429"/>
                </a:cxn>
                <a:cxn ang="0">
                  <a:pos x="266679" y="339764"/>
                </a:cxn>
                <a:cxn ang="0">
                  <a:pos x="331185" y="333428"/>
                </a:cxn>
                <a:cxn ang="0">
                  <a:pos x="334332" y="268485"/>
                </a:cxn>
                <a:cxn ang="0">
                  <a:pos x="265105" y="270069"/>
                </a:cxn>
                <a:cxn ang="0">
                  <a:pos x="266679" y="339764"/>
                </a:cxn>
              </a:cxnLst>
              <a:pathLst>
                <a:path w="448" h="451">
                  <a:moveTo>
                    <a:pt x="306" y="296"/>
                  </a:moveTo>
                  <a:cubicBezTo>
                    <a:pt x="287" y="278"/>
                    <a:pt x="275" y="264"/>
                    <a:pt x="271" y="255"/>
                  </a:cubicBezTo>
                  <a:cubicBezTo>
                    <a:pt x="266" y="244"/>
                    <a:pt x="268" y="220"/>
                    <a:pt x="278" y="182"/>
                  </a:cubicBezTo>
                  <a:cubicBezTo>
                    <a:pt x="276" y="184"/>
                    <a:pt x="277" y="180"/>
                    <a:pt x="279" y="172"/>
                  </a:cubicBezTo>
                  <a:cubicBezTo>
                    <a:pt x="290" y="120"/>
                    <a:pt x="281" y="80"/>
                    <a:pt x="251" y="51"/>
                  </a:cubicBezTo>
                  <a:cubicBezTo>
                    <a:pt x="195" y="0"/>
                    <a:pt x="133" y="6"/>
                    <a:pt x="65" y="69"/>
                  </a:cubicBezTo>
                  <a:cubicBezTo>
                    <a:pt x="8" y="132"/>
                    <a:pt x="0" y="189"/>
                    <a:pt x="43" y="240"/>
                  </a:cubicBezTo>
                  <a:cubicBezTo>
                    <a:pt x="71" y="265"/>
                    <a:pt x="97" y="265"/>
                    <a:pt x="119" y="242"/>
                  </a:cubicBezTo>
                  <a:cubicBezTo>
                    <a:pt x="137" y="220"/>
                    <a:pt x="136" y="200"/>
                    <a:pt x="115" y="180"/>
                  </a:cubicBezTo>
                  <a:cubicBezTo>
                    <a:pt x="106" y="171"/>
                    <a:pt x="94" y="166"/>
                    <a:pt x="79" y="165"/>
                  </a:cubicBezTo>
                  <a:cubicBezTo>
                    <a:pt x="68" y="165"/>
                    <a:pt x="60" y="163"/>
                    <a:pt x="55" y="158"/>
                  </a:cubicBezTo>
                  <a:cubicBezTo>
                    <a:pt x="43" y="146"/>
                    <a:pt x="46" y="129"/>
                    <a:pt x="64" y="107"/>
                  </a:cubicBezTo>
                  <a:cubicBezTo>
                    <a:pt x="91" y="79"/>
                    <a:pt x="128" y="85"/>
                    <a:pt x="174" y="127"/>
                  </a:cubicBezTo>
                  <a:cubicBezTo>
                    <a:pt x="199" y="150"/>
                    <a:pt x="217" y="182"/>
                    <a:pt x="230" y="224"/>
                  </a:cubicBezTo>
                  <a:cubicBezTo>
                    <a:pt x="242" y="255"/>
                    <a:pt x="254" y="278"/>
                    <a:pt x="268" y="291"/>
                  </a:cubicBezTo>
                  <a:cubicBezTo>
                    <a:pt x="272" y="295"/>
                    <a:pt x="280" y="302"/>
                    <a:pt x="291" y="312"/>
                  </a:cubicBezTo>
                  <a:lnTo>
                    <a:pt x="306" y="296"/>
                  </a:lnTo>
                  <a:close/>
                  <a:moveTo>
                    <a:pt x="339" y="429"/>
                  </a:moveTo>
                  <a:cubicBezTo>
                    <a:pt x="365" y="451"/>
                    <a:pt x="392" y="448"/>
                    <a:pt x="421" y="421"/>
                  </a:cubicBezTo>
                  <a:cubicBezTo>
                    <a:pt x="447" y="391"/>
                    <a:pt x="448" y="364"/>
                    <a:pt x="425" y="339"/>
                  </a:cubicBezTo>
                  <a:cubicBezTo>
                    <a:pt x="395" y="316"/>
                    <a:pt x="366" y="316"/>
                    <a:pt x="337" y="341"/>
                  </a:cubicBezTo>
                  <a:cubicBezTo>
                    <a:pt x="314" y="371"/>
                    <a:pt x="315" y="400"/>
                    <a:pt x="339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3" name="Freeform 199"/>
            <p:cNvSpPr>
              <a:spLocks noEditPoints="1"/>
            </p:cNvSpPr>
            <p:nvPr/>
          </p:nvSpPr>
          <p:spPr>
            <a:xfrm>
              <a:off x="1782763" y="3592513"/>
              <a:ext cx="117475" cy="150813"/>
            </a:xfrm>
            <a:custGeom>
              <a:avLst/>
              <a:gdLst/>
              <a:ahLst/>
              <a:cxnLst>
                <a:cxn ang="0">
                  <a:pos x="40725" y="101600"/>
                </a:cxn>
                <a:cxn ang="0">
                  <a:pos x="50123" y="88107"/>
                </a:cxn>
                <a:cxn ang="0">
                  <a:pos x="71268" y="84138"/>
                </a:cxn>
                <a:cxn ang="0">
                  <a:pos x="74401" y="83344"/>
                </a:cxn>
                <a:cxn ang="0">
                  <a:pos x="107294" y="65088"/>
                </a:cxn>
                <a:cxn ang="0">
                  <a:pos x="86932" y="11906"/>
                </a:cxn>
                <a:cxn ang="0">
                  <a:pos x="35243" y="19050"/>
                </a:cxn>
                <a:cxn ang="0">
                  <a:pos x="40725" y="42069"/>
                </a:cxn>
                <a:cxn ang="0">
                  <a:pos x="58738" y="35719"/>
                </a:cxn>
                <a:cxn ang="0">
                  <a:pos x="60304" y="23813"/>
                </a:cxn>
                <a:cxn ang="0">
                  <a:pos x="60304" y="15875"/>
                </a:cxn>
                <a:cxn ang="0">
                  <a:pos x="75967" y="14288"/>
                </a:cxn>
                <a:cxn ang="0">
                  <a:pos x="79100" y="49213"/>
                </a:cxn>
                <a:cxn ang="0">
                  <a:pos x="55605" y="73025"/>
                </a:cxn>
                <a:cxn ang="0">
                  <a:pos x="39158" y="89694"/>
                </a:cxn>
                <a:cxn ang="0">
                  <a:pos x="34459" y="98425"/>
                </a:cxn>
                <a:cxn ang="0">
                  <a:pos x="40725" y="101600"/>
                </a:cxn>
                <a:cxn ang="0">
                  <a:pos x="4699" y="122238"/>
                </a:cxn>
                <a:cxn ang="0">
                  <a:pos x="13314" y="146050"/>
                </a:cxn>
                <a:cxn ang="0">
                  <a:pos x="37592" y="140494"/>
                </a:cxn>
                <a:cxn ang="0">
                  <a:pos x="29760" y="114300"/>
                </a:cxn>
                <a:cxn ang="0">
                  <a:pos x="4699" y="122238"/>
                </a:cxn>
              </a:cxnLst>
              <a:pathLst>
                <a:path w="150" h="190">
                  <a:moveTo>
                    <a:pt x="52" y="128"/>
                  </a:moveTo>
                  <a:cubicBezTo>
                    <a:pt x="57" y="119"/>
                    <a:pt x="61" y="113"/>
                    <a:pt x="64" y="111"/>
                  </a:cubicBezTo>
                  <a:cubicBezTo>
                    <a:pt x="67" y="108"/>
                    <a:pt x="76" y="106"/>
                    <a:pt x="91" y="106"/>
                  </a:cubicBezTo>
                  <a:cubicBezTo>
                    <a:pt x="90" y="105"/>
                    <a:pt x="92" y="105"/>
                    <a:pt x="95" y="105"/>
                  </a:cubicBezTo>
                  <a:cubicBezTo>
                    <a:pt x="116" y="104"/>
                    <a:pt x="130" y="96"/>
                    <a:pt x="137" y="82"/>
                  </a:cubicBezTo>
                  <a:cubicBezTo>
                    <a:pt x="150" y="56"/>
                    <a:pt x="142" y="34"/>
                    <a:pt x="111" y="15"/>
                  </a:cubicBezTo>
                  <a:cubicBezTo>
                    <a:pt x="82" y="0"/>
                    <a:pt x="60" y="3"/>
                    <a:pt x="45" y="24"/>
                  </a:cubicBezTo>
                  <a:cubicBezTo>
                    <a:pt x="39" y="38"/>
                    <a:pt x="42" y="47"/>
                    <a:pt x="52" y="53"/>
                  </a:cubicBezTo>
                  <a:cubicBezTo>
                    <a:pt x="62" y="57"/>
                    <a:pt x="70" y="55"/>
                    <a:pt x="75" y="45"/>
                  </a:cubicBezTo>
                  <a:cubicBezTo>
                    <a:pt x="78" y="41"/>
                    <a:pt x="78" y="36"/>
                    <a:pt x="77" y="30"/>
                  </a:cubicBezTo>
                  <a:cubicBezTo>
                    <a:pt x="76" y="26"/>
                    <a:pt x="76" y="23"/>
                    <a:pt x="77" y="20"/>
                  </a:cubicBezTo>
                  <a:cubicBezTo>
                    <a:pt x="80" y="15"/>
                    <a:pt x="87" y="14"/>
                    <a:pt x="97" y="18"/>
                  </a:cubicBezTo>
                  <a:cubicBezTo>
                    <a:pt x="110" y="26"/>
                    <a:pt x="112" y="40"/>
                    <a:pt x="101" y="62"/>
                  </a:cubicBezTo>
                  <a:cubicBezTo>
                    <a:pt x="95" y="73"/>
                    <a:pt x="85" y="83"/>
                    <a:pt x="71" y="92"/>
                  </a:cubicBezTo>
                  <a:cubicBezTo>
                    <a:pt x="60" y="100"/>
                    <a:pt x="53" y="107"/>
                    <a:pt x="50" y="113"/>
                  </a:cubicBezTo>
                  <a:cubicBezTo>
                    <a:pt x="49" y="115"/>
                    <a:pt x="47" y="119"/>
                    <a:pt x="44" y="124"/>
                  </a:cubicBezTo>
                  <a:lnTo>
                    <a:pt x="52" y="128"/>
                  </a:lnTo>
                  <a:close/>
                  <a:moveTo>
                    <a:pt x="6" y="154"/>
                  </a:moveTo>
                  <a:cubicBezTo>
                    <a:pt x="0" y="166"/>
                    <a:pt x="4" y="176"/>
                    <a:pt x="17" y="184"/>
                  </a:cubicBezTo>
                  <a:cubicBezTo>
                    <a:pt x="31" y="190"/>
                    <a:pt x="42" y="188"/>
                    <a:pt x="48" y="177"/>
                  </a:cubicBezTo>
                  <a:cubicBezTo>
                    <a:pt x="54" y="163"/>
                    <a:pt x="51" y="152"/>
                    <a:pt x="38" y="144"/>
                  </a:cubicBezTo>
                  <a:cubicBezTo>
                    <a:pt x="25" y="139"/>
                    <a:pt x="14" y="142"/>
                    <a:pt x="6" y="15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4" name="Freeform 200"/>
            <p:cNvSpPr>
              <a:spLocks noEditPoints="1"/>
            </p:cNvSpPr>
            <p:nvPr/>
          </p:nvSpPr>
          <p:spPr>
            <a:xfrm>
              <a:off x="1427163" y="2876550"/>
              <a:ext cx="304800" cy="176213"/>
            </a:xfrm>
            <a:custGeom>
              <a:avLst/>
              <a:gdLst/>
              <a:ahLst/>
              <a:cxnLst>
                <a:cxn ang="0">
                  <a:pos x="201089" y="61395"/>
                </a:cxn>
                <a:cxn ang="0">
                  <a:pos x="168630" y="64585"/>
                </a:cxn>
                <a:cxn ang="0">
                  <a:pos x="135379" y="36678"/>
                </a:cxn>
                <a:cxn ang="0">
                  <a:pos x="131420" y="32691"/>
                </a:cxn>
                <a:cxn ang="0">
                  <a:pos x="61752" y="5581"/>
                </a:cxn>
                <a:cxn ang="0">
                  <a:pos x="7917" y="102857"/>
                </a:cxn>
                <a:cxn ang="0">
                  <a:pos x="84711" y="172226"/>
                </a:cxn>
                <a:cxn ang="0">
                  <a:pos x="111628" y="135548"/>
                </a:cxn>
                <a:cxn ang="0">
                  <a:pos x="79961" y="115615"/>
                </a:cxn>
                <a:cxn ang="0">
                  <a:pos x="60168" y="128372"/>
                </a:cxn>
                <a:cxn ang="0">
                  <a:pos x="48293" y="137940"/>
                </a:cxn>
                <a:cxn ang="0">
                  <a:pos x="26917" y="116412"/>
                </a:cxn>
                <a:cxn ang="0">
                  <a:pos x="73627" y="68572"/>
                </a:cxn>
                <a:cxn ang="0">
                  <a:pos x="140129" y="74153"/>
                </a:cxn>
                <a:cxn ang="0">
                  <a:pos x="185255" y="78140"/>
                </a:cxn>
                <a:cxn ang="0">
                  <a:pos x="203464" y="74153"/>
                </a:cxn>
                <a:cxn ang="0">
                  <a:pos x="201089" y="61395"/>
                </a:cxn>
                <a:cxn ang="0">
                  <a:pos x="277883" y="90100"/>
                </a:cxn>
                <a:cxn ang="0">
                  <a:pos x="301633" y="47043"/>
                </a:cxn>
                <a:cxn ang="0">
                  <a:pos x="262841" y="16744"/>
                </a:cxn>
                <a:cxn ang="0">
                  <a:pos x="233548" y="61395"/>
                </a:cxn>
                <a:cxn ang="0">
                  <a:pos x="277883" y="90100"/>
                </a:cxn>
              </a:cxnLst>
              <a:pathLst>
                <a:path w="385" h="221">
                  <a:moveTo>
                    <a:pt x="254" y="77"/>
                  </a:moveTo>
                  <a:cubicBezTo>
                    <a:pt x="234" y="81"/>
                    <a:pt x="221" y="82"/>
                    <a:pt x="213" y="81"/>
                  </a:cubicBezTo>
                  <a:cubicBezTo>
                    <a:pt x="204" y="80"/>
                    <a:pt x="190" y="68"/>
                    <a:pt x="171" y="46"/>
                  </a:cubicBezTo>
                  <a:cubicBezTo>
                    <a:pt x="172" y="47"/>
                    <a:pt x="170" y="45"/>
                    <a:pt x="166" y="41"/>
                  </a:cubicBezTo>
                  <a:cubicBezTo>
                    <a:pt x="138" y="12"/>
                    <a:pt x="109" y="0"/>
                    <a:pt x="78" y="7"/>
                  </a:cubicBezTo>
                  <a:cubicBezTo>
                    <a:pt x="23" y="20"/>
                    <a:pt x="0" y="60"/>
                    <a:pt x="10" y="129"/>
                  </a:cubicBezTo>
                  <a:cubicBezTo>
                    <a:pt x="25" y="192"/>
                    <a:pt x="57" y="221"/>
                    <a:pt x="107" y="216"/>
                  </a:cubicBezTo>
                  <a:cubicBezTo>
                    <a:pt x="134" y="209"/>
                    <a:pt x="145" y="193"/>
                    <a:pt x="141" y="170"/>
                  </a:cubicBezTo>
                  <a:cubicBezTo>
                    <a:pt x="135" y="149"/>
                    <a:pt x="122" y="141"/>
                    <a:pt x="101" y="145"/>
                  </a:cubicBezTo>
                  <a:cubicBezTo>
                    <a:pt x="91" y="147"/>
                    <a:pt x="83" y="153"/>
                    <a:pt x="76" y="161"/>
                  </a:cubicBezTo>
                  <a:cubicBezTo>
                    <a:pt x="71" y="168"/>
                    <a:pt x="66" y="172"/>
                    <a:pt x="61" y="173"/>
                  </a:cubicBezTo>
                  <a:cubicBezTo>
                    <a:pt x="48" y="176"/>
                    <a:pt x="39" y="167"/>
                    <a:pt x="34" y="146"/>
                  </a:cubicBezTo>
                  <a:cubicBezTo>
                    <a:pt x="27" y="117"/>
                    <a:pt x="47" y="97"/>
                    <a:pt x="93" y="86"/>
                  </a:cubicBezTo>
                  <a:cubicBezTo>
                    <a:pt x="118" y="81"/>
                    <a:pt x="146" y="83"/>
                    <a:pt x="177" y="93"/>
                  </a:cubicBezTo>
                  <a:cubicBezTo>
                    <a:pt x="201" y="99"/>
                    <a:pt x="220" y="101"/>
                    <a:pt x="234" y="98"/>
                  </a:cubicBezTo>
                  <a:cubicBezTo>
                    <a:pt x="239" y="97"/>
                    <a:pt x="246" y="96"/>
                    <a:pt x="257" y="93"/>
                  </a:cubicBezTo>
                  <a:lnTo>
                    <a:pt x="254" y="77"/>
                  </a:lnTo>
                  <a:close/>
                  <a:moveTo>
                    <a:pt x="351" y="113"/>
                  </a:moveTo>
                  <a:cubicBezTo>
                    <a:pt x="375" y="106"/>
                    <a:pt x="385" y="88"/>
                    <a:pt x="381" y="59"/>
                  </a:cubicBezTo>
                  <a:cubicBezTo>
                    <a:pt x="373" y="30"/>
                    <a:pt x="357" y="17"/>
                    <a:pt x="332" y="21"/>
                  </a:cubicBezTo>
                  <a:cubicBezTo>
                    <a:pt x="304" y="30"/>
                    <a:pt x="292" y="48"/>
                    <a:pt x="295" y="77"/>
                  </a:cubicBezTo>
                  <a:cubicBezTo>
                    <a:pt x="304" y="104"/>
                    <a:pt x="322" y="116"/>
                    <a:pt x="351" y="1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5" name="Freeform 201"/>
            <p:cNvSpPr>
              <a:spLocks noEditPoints="1"/>
            </p:cNvSpPr>
            <p:nvPr/>
          </p:nvSpPr>
          <p:spPr>
            <a:xfrm>
              <a:off x="1365250" y="2581275"/>
              <a:ext cx="263525" cy="149225"/>
            </a:xfrm>
            <a:custGeom>
              <a:avLst/>
              <a:gdLst/>
              <a:ahLst/>
              <a:cxnLst>
                <a:cxn ang="0">
                  <a:pos x="173579" y="60006"/>
                </a:cxn>
                <a:cxn ang="0">
                  <a:pos x="145964" y="60795"/>
                </a:cxn>
                <a:cxn ang="0">
                  <a:pos x="118350" y="34740"/>
                </a:cxn>
                <a:cxn ang="0">
                  <a:pos x="115194" y="30792"/>
                </a:cxn>
                <a:cxn ang="0">
                  <a:pos x="56808" y="3158"/>
                </a:cxn>
                <a:cxn ang="0">
                  <a:pos x="3945" y="83692"/>
                </a:cxn>
                <a:cxn ang="0">
                  <a:pos x="65487" y="148435"/>
                </a:cxn>
                <a:cxn ang="0">
                  <a:pos x="91524" y="118433"/>
                </a:cxn>
                <a:cxn ang="0">
                  <a:pos x="64698" y="99483"/>
                </a:cxn>
                <a:cxn ang="0">
                  <a:pos x="47340" y="109747"/>
                </a:cxn>
                <a:cxn ang="0">
                  <a:pos x="36294" y="116853"/>
                </a:cxn>
                <a:cxn ang="0">
                  <a:pos x="18936" y="97115"/>
                </a:cxn>
                <a:cxn ang="0">
                  <a:pos x="62331" y="58427"/>
                </a:cxn>
                <a:cxn ang="0">
                  <a:pos x="119928" y="67112"/>
                </a:cxn>
                <a:cxn ang="0">
                  <a:pos x="159377" y="74218"/>
                </a:cxn>
                <a:cxn ang="0">
                  <a:pos x="175157" y="71849"/>
                </a:cxn>
                <a:cxn ang="0">
                  <a:pos x="173579" y="60006"/>
                </a:cxn>
                <a:cxn ang="0">
                  <a:pos x="238277" y="90009"/>
                </a:cxn>
                <a:cxn ang="0">
                  <a:pos x="261947" y="54479"/>
                </a:cxn>
                <a:cxn ang="0">
                  <a:pos x="230387" y="26055"/>
                </a:cxn>
                <a:cxn ang="0">
                  <a:pos x="201983" y="62374"/>
                </a:cxn>
                <a:cxn ang="0">
                  <a:pos x="238277" y="90009"/>
                </a:cxn>
              </a:cxnLst>
              <a:pathLst>
                <a:path w="334" h="189">
                  <a:moveTo>
                    <a:pt x="220" y="76"/>
                  </a:moveTo>
                  <a:cubicBezTo>
                    <a:pt x="203" y="78"/>
                    <a:pt x="191" y="79"/>
                    <a:pt x="185" y="77"/>
                  </a:cubicBezTo>
                  <a:cubicBezTo>
                    <a:pt x="177" y="75"/>
                    <a:pt x="166" y="65"/>
                    <a:pt x="150" y="44"/>
                  </a:cubicBezTo>
                  <a:cubicBezTo>
                    <a:pt x="151" y="45"/>
                    <a:pt x="149" y="44"/>
                    <a:pt x="146" y="39"/>
                  </a:cubicBezTo>
                  <a:cubicBezTo>
                    <a:pt x="124" y="12"/>
                    <a:pt x="99" y="0"/>
                    <a:pt x="72" y="4"/>
                  </a:cubicBezTo>
                  <a:cubicBezTo>
                    <a:pt x="23" y="11"/>
                    <a:pt x="0" y="46"/>
                    <a:pt x="5" y="106"/>
                  </a:cubicBezTo>
                  <a:cubicBezTo>
                    <a:pt x="13" y="162"/>
                    <a:pt x="39" y="189"/>
                    <a:pt x="83" y="188"/>
                  </a:cubicBezTo>
                  <a:cubicBezTo>
                    <a:pt x="107" y="184"/>
                    <a:pt x="118" y="171"/>
                    <a:pt x="116" y="150"/>
                  </a:cubicBezTo>
                  <a:cubicBezTo>
                    <a:pt x="112" y="132"/>
                    <a:pt x="101" y="124"/>
                    <a:pt x="82" y="126"/>
                  </a:cubicBezTo>
                  <a:cubicBezTo>
                    <a:pt x="74" y="127"/>
                    <a:pt x="66" y="131"/>
                    <a:pt x="60" y="139"/>
                  </a:cubicBezTo>
                  <a:cubicBezTo>
                    <a:pt x="55" y="144"/>
                    <a:pt x="51" y="147"/>
                    <a:pt x="46" y="148"/>
                  </a:cubicBezTo>
                  <a:cubicBezTo>
                    <a:pt x="35" y="149"/>
                    <a:pt x="27" y="141"/>
                    <a:pt x="24" y="123"/>
                  </a:cubicBezTo>
                  <a:cubicBezTo>
                    <a:pt x="20" y="97"/>
                    <a:pt x="39" y="81"/>
                    <a:pt x="79" y="74"/>
                  </a:cubicBezTo>
                  <a:cubicBezTo>
                    <a:pt x="101" y="71"/>
                    <a:pt x="126" y="75"/>
                    <a:pt x="152" y="85"/>
                  </a:cubicBezTo>
                  <a:cubicBezTo>
                    <a:pt x="173" y="92"/>
                    <a:pt x="190" y="95"/>
                    <a:pt x="202" y="94"/>
                  </a:cubicBezTo>
                  <a:cubicBezTo>
                    <a:pt x="206" y="93"/>
                    <a:pt x="212" y="92"/>
                    <a:pt x="222" y="91"/>
                  </a:cubicBezTo>
                  <a:lnTo>
                    <a:pt x="220" y="76"/>
                  </a:lnTo>
                  <a:close/>
                  <a:moveTo>
                    <a:pt x="302" y="114"/>
                  </a:moveTo>
                  <a:cubicBezTo>
                    <a:pt x="324" y="110"/>
                    <a:pt x="334" y="95"/>
                    <a:pt x="332" y="69"/>
                  </a:cubicBezTo>
                  <a:cubicBezTo>
                    <a:pt x="327" y="43"/>
                    <a:pt x="314" y="31"/>
                    <a:pt x="292" y="33"/>
                  </a:cubicBezTo>
                  <a:cubicBezTo>
                    <a:pt x="267" y="39"/>
                    <a:pt x="256" y="54"/>
                    <a:pt x="256" y="79"/>
                  </a:cubicBezTo>
                  <a:cubicBezTo>
                    <a:pt x="262" y="103"/>
                    <a:pt x="277" y="115"/>
                    <a:pt x="302" y="1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6" name="Freeform 202"/>
            <p:cNvSpPr>
              <a:spLocks noEditPoints="1"/>
            </p:cNvSpPr>
            <p:nvPr/>
          </p:nvSpPr>
          <p:spPr>
            <a:xfrm>
              <a:off x="1431925" y="2405063"/>
              <a:ext cx="374650" cy="209550"/>
            </a:xfrm>
            <a:custGeom>
              <a:avLst/>
              <a:gdLst/>
              <a:ahLst/>
              <a:cxnLst>
                <a:cxn ang="0">
                  <a:pos x="126987" y="102007"/>
                </a:cxn>
                <a:cxn ang="0">
                  <a:pos x="167212" y="107543"/>
                </a:cxn>
                <a:cxn ang="0">
                  <a:pos x="200339" y="150243"/>
                </a:cxn>
                <a:cxn ang="0">
                  <a:pos x="204283" y="157360"/>
                </a:cxn>
                <a:cxn ang="0">
                  <a:pos x="281579" y="209550"/>
                </a:cxn>
                <a:cxn ang="0">
                  <a:pos x="374650" y="105961"/>
                </a:cxn>
                <a:cxn ang="0">
                  <a:pos x="300509" y="0"/>
                </a:cxn>
                <a:cxn ang="0">
                  <a:pos x="257917" y="37165"/>
                </a:cxn>
                <a:cxn ang="0">
                  <a:pos x="291044" y="69586"/>
                </a:cxn>
                <a:cxn ang="0">
                  <a:pos x="318650" y="60097"/>
                </a:cxn>
                <a:cxn ang="0">
                  <a:pos x="336002" y="52190"/>
                </a:cxn>
                <a:cxn ang="0">
                  <a:pos x="355720" y="83820"/>
                </a:cxn>
                <a:cxn ang="0">
                  <a:pos x="285523" y="128893"/>
                </a:cxn>
                <a:cxn ang="0">
                  <a:pos x="205072" y="103589"/>
                </a:cxn>
                <a:cxn ang="0">
                  <a:pos x="150649" y="85402"/>
                </a:cxn>
                <a:cxn ang="0">
                  <a:pos x="127775" y="85402"/>
                </a:cxn>
                <a:cxn ang="0">
                  <a:pos x="126987" y="102007"/>
                </a:cxn>
                <a:cxn ang="0">
                  <a:pos x="41803" y="45073"/>
                </a:cxn>
                <a:cxn ang="0">
                  <a:pos x="0" y="90937"/>
                </a:cxn>
                <a:cxn ang="0">
                  <a:pos x="39437" y="138382"/>
                </a:cxn>
                <a:cxn ang="0">
                  <a:pos x="86761" y="92518"/>
                </a:cxn>
                <a:cxn ang="0">
                  <a:pos x="41803" y="45073"/>
                </a:cxn>
              </a:cxnLst>
              <a:pathLst>
                <a:path w="475" h="265">
                  <a:moveTo>
                    <a:pt x="161" y="129"/>
                  </a:moveTo>
                  <a:cubicBezTo>
                    <a:pt x="186" y="130"/>
                    <a:pt x="203" y="132"/>
                    <a:pt x="212" y="136"/>
                  </a:cubicBezTo>
                  <a:cubicBezTo>
                    <a:pt x="223" y="140"/>
                    <a:pt x="236" y="158"/>
                    <a:pt x="254" y="190"/>
                  </a:cubicBezTo>
                  <a:cubicBezTo>
                    <a:pt x="254" y="189"/>
                    <a:pt x="255" y="191"/>
                    <a:pt x="259" y="199"/>
                  </a:cubicBezTo>
                  <a:cubicBezTo>
                    <a:pt x="285" y="242"/>
                    <a:pt x="317" y="264"/>
                    <a:pt x="357" y="265"/>
                  </a:cubicBezTo>
                  <a:cubicBezTo>
                    <a:pt x="428" y="265"/>
                    <a:pt x="468" y="221"/>
                    <a:pt x="475" y="134"/>
                  </a:cubicBezTo>
                  <a:cubicBezTo>
                    <a:pt x="475" y="53"/>
                    <a:pt x="444" y="9"/>
                    <a:pt x="381" y="0"/>
                  </a:cubicBezTo>
                  <a:cubicBezTo>
                    <a:pt x="346" y="1"/>
                    <a:pt x="327" y="17"/>
                    <a:pt x="327" y="47"/>
                  </a:cubicBezTo>
                  <a:cubicBezTo>
                    <a:pt x="328" y="74"/>
                    <a:pt x="342" y="88"/>
                    <a:pt x="369" y="88"/>
                  </a:cubicBezTo>
                  <a:cubicBezTo>
                    <a:pt x="381" y="89"/>
                    <a:pt x="393" y="84"/>
                    <a:pt x="404" y="76"/>
                  </a:cubicBezTo>
                  <a:cubicBezTo>
                    <a:pt x="411" y="69"/>
                    <a:pt x="418" y="65"/>
                    <a:pt x="426" y="66"/>
                  </a:cubicBezTo>
                  <a:cubicBezTo>
                    <a:pt x="442" y="66"/>
                    <a:pt x="450" y="79"/>
                    <a:pt x="451" y="106"/>
                  </a:cubicBezTo>
                  <a:cubicBezTo>
                    <a:pt x="451" y="144"/>
                    <a:pt x="421" y="163"/>
                    <a:pt x="362" y="163"/>
                  </a:cubicBezTo>
                  <a:cubicBezTo>
                    <a:pt x="329" y="163"/>
                    <a:pt x="296" y="152"/>
                    <a:pt x="260" y="131"/>
                  </a:cubicBezTo>
                  <a:cubicBezTo>
                    <a:pt x="232" y="116"/>
                    <a:pt x="209" y="109"/>
                    <a:pt x="191" y="108"/>
                  </a:cubicBezTo>
                  <a:cubicBezTo>
                    <a:pt x="186" y="108"/>
                    <a:pt x="176" y="108"/>
                    <a:pt x="162" y="108"/>
                  </a:cubicBezTo>
                  <a:lnTo>
                    <a:pt x="161" y="129"/>
                  </a:lnTo>
                  <a:close/>
                  <a:moveTo>
                    <a:pt x="53" y="57"/>
                  </a:moveTo>
                  <a:cubicBezTo>
                    <a:pt x="20" y="58"/>
                    <a:pt x="3" y="77"/>
                    <a:pt x="0" y="115"/>
                  </a:cubicBezTo>
                  <a:cubicBezTo>
                    <a:pt x="1" y="152"/>
                    <a:pt x="18" y="172"/>
                    <a:pt x="50" y="175"/>
                  </a:cubicBezTo>
                  <a:cubicBezTo>
                    <a:pt x="86" y="172"/>
                    <a:pt x="106" y="153"/>
                    <a:pt x="110" y="117"/>
                  </a:cubicBezTo>
                  <a:cubicBezTo>
                    <a:pt x="108" y="81"/>
                    <a:pt x="88" y="61"/>
                    <a:pt x="53" y="5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7" name="Freeform 203"/>
            <p:cNvSpPr>
              <a:spLocks noEditPoints="1"/>
            </p:cNvSpPr>
            <p:nvPr/>
          </p:nvSpPr>
          <p:spPr>
            <a:xfrm>
              <a:off x="1773238" y="2984500"/>
              <a:ext cx="227013" cy="306388"/>
            </a:xfrm>
            <a:custGeom>
              <a:avLst/>
              <a:gdLst/>
              <a:ahLst/>
              <a:cxnLst>
                <a:cxn ang="0">
                  <a:pos x="148705" y="101076"/>
                </a:cxn>
                <a:cxn ang="0">
                  <a:pos x="132095" y="129504"/>
                </a:cxn>
                <a:cxn ang="0">
                  <a:pos x="88590" y="139770"/>
                </a:cxn>
                <a:cxn ang="0">
                  <a:pos x="83054" y="141349"/>
                </a:cxn>
                <a:cxn ang="0">
                  <a:pos x="18193" y="181622"/>
                </a:cxn>
                <a:cxn ang="0">
                  <a:pos x="65652" y="285857"/>
                </a:cxn>
                <a:cxn ang="0">
                  <a:pos x="169271" y="264536"/>
                </a:cxn>
                <a:cxn ang="0">
                  <a:pos x="155033" y="219525"/>
                </a:cxn>
                <a:cxn ang="0">
                  <a:pos x="120230" y="234529"/>
                </a:cxn>
                <a:cxn ang="0">
                  <a:pos x="118648" y="258219"/>
                </a:cxn>
                <a:cxn ang="0">
                  <a:pos x="119439" y="274012"/>
                </a:cxn>
                <a:cxn ang="0">
                  <a:pos x="88590" y="278750"/>
                </a:cxn>
                <a:cxn ang="0">
                  <a:pos x="77517" y="210839"/>
                </a:cxn>
                <a:cxn ang="0">
                  <a:pos x="121812" y="158722"/>
                </a:cxn>
                <a:cxn ang="0">
                  <a:pos x="153451" y="123977"/>
                </a:cxn>
                <a:cxn ang="0">
                  <a:pos x="161361" y="106604"/>
                </a:cxn>
                <a:cxn ang="0">
                  <a:pos x="148705" y="101076"/>
                </a:cxn>
                <a:cxn ang="0">
                  <a:pos x="219103" y="55276"/>
                </a:cxn>
                <a:cxn ang="0">
                  <a:pos x="198538" y="9476"/>
                </a:cxn>
                <a:cxn ang="0">
                  <a:pos x="150287" y="22900"/>
                </a:cxn>
                <a:cxn ang="0">
                  <a:pos x="168480" y="73438"/>
                </a:cxn>
                <a:cxn ang="0">
                  <a:pos x="219103" y="55276"/>
                </a:cxn>
              </a:cxnLst>
              <a:pathLst>
                <a:path w="287" h="388">
                  <a:moveTo>
                    <a:pt x="188" y="128"/>
                  </a:moveTo>
                  <a:cubicBezTo>
                    <a:pt x="180" y="146"/>
                    <a:pt x="173" y="158"/>
                    <a:pt x="167" y="164"/>
                  </a:cubicBezTo>
                  <a:cubicBezTo>
                    <a:pt x="161" y="170"/>
                    <a:pt x="142" y="175"/>
                    <a:pt x="112" y="177"/>
                  </a:cubicBezTo>
                  <a:cubicBezTo>
                    <a:pt x="114" y="178"/>
                    <a:pt x="111" y="178"/>
                    <a:pt x="105" y="179"/>
                  </a:cubicBezTo>
                  <a:cubicBezTo>
                    <a:pt x="64" y="184"/>
                    <a:pt x="36" y="201"/>
                    <a:pt x="23" y="230"/>
                  </a:cubicBezTo>
                  <a:cubicBezTo>
                    <a:pt x="0" y="284"/>
                    <a:pt x="20" y="328"/>
                    <a:pt x="83" y="362"/>
                  </a:cubicBezTo>
                  <a:cubicBezTo>
                    <a:pt x="144" y="388"/>
                    <a:pt x="187" y="379"/>
                    <a:pt x="214" y="335"/>
                  </a:cubicBezTo>
                  <a:cubicBezTo>
                    <a:pt x="225" y="307"/>
                    <a:pt x="219" y="289"/>
                    <a:pt x="196" y="278"/>
                  </a:cubicBezTo>
                  <a:cubicBezTo>
                    <a:pt x="176" y="271"/>
                    <a:pt x="161" y="277"/>
                    <a:pt x="152" y="297"/>
                  </a:cubicBezTo>
                  <a:cubicBezTo>
                    <a:pt x="148" y="306"/>
                    <a:pt x="147" y="316"/>
                    <a:pt x="150" y="327"/>
                  </a:cubicBezTo>
                  <a:cubicBezTo>
                    <a:pt x="153" y="335"/>
                    <a:pt x="153" y="341"/>
                    <a:pt x="151" y="347"/>
                  </a:cubicBezTo>
                  <a:cubicBezTo>
                    <a:pt x="145" y="359"/>
                    <a:pt x="132" y="361"/>
                    <a:pt x="112" y="353"/>
                  </a:cubicBezTo>
                  <a:cubicBezTo>
                    <a:pt x="84" y="340"/>
                    <a:pt x="79" y="311"/>
                    <a:pt x="98" y="267"/>
                  </a:cubicBezTo>
                  <a:cubicBezTo>
                    <a:pt x="109" y="243"/>
                    <a:pt x="128" y="221"/>
                    <a:pt x="154" y="201"/>
                  </a:cubicBezTo>
                  <a:cubicBezTo>
                    <a:pt x="175" y="185"/>
                    <a:pt x="188" y="170"/>
                    <a:pt x="194" y="157"/>
                  </a:cubicBezTo>
                  <a:cubicBezTo>
                    <a:pt x="196" y="153"/>
                    <a:pt x="199" y="146"/>
                    <a:pt x="204" y="135"/>
                  </a:cubicBezTo>
                  <a:lnTo>
                    <a:pt x="188" y="128"/>
                  </a:lnTo>
                  <a:close/>
                  <a:moveTo>
                    <a:pt x="277" y="70"/>
                  </a:moveTo>
                  <a:cubicBezTo>
                    <a:pt x="287" y="45"/>
                    <a:pt x="278" y="26"/>
                    <a:pt x="251" y="12"/>
                  </a:cubicBezTo>
                  <a:cubicBezTo>
                    <a:pt x="222" y="0"/>
                    <a:pt x="202" y="6"/>
                    <a:pt x="190" y="29"/>
                  </a:cubicBezTo>
                  <a:cubicBezTo>
                    <a:pt x="180" y="57"/>
                    <a:pt x="188" y="79"/>
                    <a:pt x="213" y="93"/>
                  </a:cubicBezTo>
                  <a:cubicBezTo>
                    <a:pt x="241" y="103"/>
                    <a:pt x="263" y="95"/>
                    <a:pt x="277" y="70"/>
                  </a:cubicBezTo>
                  <a:close/>
                </a:path>
              </a:pathLst>
            </a:custGeom>
            <a:solidFill>
              <a:srgbClr val="60606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8" name="Freeform 204"/>
            <p:cNvSpPr>
              <a:spLocks noEditPoints="1"/>
            </p:cNvSpPr>
            <p:nvPr/>
          </p:nvSpPr>
          <p:spPr>
            <a:xfrm>
              <a:off x="1250950" y="3178175"/>
              <a:ext cx="371475" cy="211138"/>
            </a:xfrm>
            <a:custGeom>
              <a:avLst/>
              <a:gdLst/>
              <a:ahLst/>
              <a:cxnLst>
                <a:cxn ang="0">
                  <a:pos x="244225" y="92075"/>
                </a:cxn>
                <a:cxn ang="0">
                  <a:pos x="204706" y="91281"/>
                </a:cxn>
                <a:cxn ang="0">
                  <a:pos x="167559" y="52388"/>
                </a:cxn>
                <a:cxn ang="0">
                  <a:pos x="163607" y="46831"/>
                </a:cxn>
                <a:cxn ang="0">
                  <a:pos x="82199" y="2381"/>
                </a:cxn>
                <a:cxn ang="0">
                  <a:pos x="790" y="114300"/>
                </a:cxn>
                <a:cxn ang="0">
                  <a:pos x="84570" y="211138"/>
                </a:cxn>
                <a:cxn ang="0">
                  <a:pos x="123298" y="169863"/>
                </a:cxn>
                <a:cxn ang="0">
                  <a:pos x="86941" y="141288"/>
                </a:cxn>
                <a:cxn ang="0">
                  <a:pos x="60859" y="153988"/>
                </a:cxn>
                <a:cxn ang="0">
                  <a:pos x="45051" y="163513"/>
                </a:cxn>
                <a:cxn ang="0">
                  <a:pos x="21340" y="134144"/>
                </a:cxn>
                <a:cxn ang="0">
                  <a:pos x="86151" y="82550"/>
                </a:cxn>
                <a:cxn ang="0">
                  <a:pos x="167559" y="98425"/>
                </a:cxn>
                <a:cxn ang="0">
                  <a:pos x="222885" y="111125"/>
                </a:cxn>
                <a:cxn ang="0">
                  <a:pos x="245806" y="108744"/>
                </a:cxn>
                <a:cxn ang="0">
                  <a:pos x="244225" y="92075"/>
                </a:cxn>
                <a:cxn ang="0">
                  <a:pos x="334328" y="139700"/>
                </a:cxn>
                <a:cxn ang="0">
                  <a:pos x="369894" y="90488"/>
                </a:cxn>
                <a:cxn ang="0">
                  <a:pos x="326424" y="47625"/>
                </a:cxn>
                <a:cxn ang="0">
                  <a:pos x="284534" y="97631"/>
                </a:cxn>
                <a:cxn ang="0">
                  <a:pos x="334328" y="139700"/>
                </a:cxn>
              </a:cxnLst>
              <a:pathLst>
                <a:path w="470" h="266">
                  <a:moveTo>
                    <a:pt x="309" y="116"/>
                  </a:moveTo>
                  <a:cubicBezTo>
                    <a:pt x="285" y="118"/>
                    <a:pt x="268" y="118"/>
                    <a:pt x="259" y="115"/>
                  </a:cubicBezTo>
                  <a:cubicBezTo>
                    <a:pt x="248" y="112"/>
                    <a:pt x="233" y="96"/>
                    <a:pt x="212" y="66"/>
                  </a:cubicBezTo>
                  <a:cubicBezTo>
                    <a:pt x="213" y="68"/>
                    <a:pt x="211" y="65"/>
                    <a:pt x="207" y="59"/>
                  </a:cubicBezTo>
                  <a:cubicBezTo>
                    <a:pt x="177" y="19"/>
                    <a:pt x="143" y="0"/>
                    <a:pt x="104" y="3"/>
                  </a:cubicBezTo>
                  <a:cubicBezTo>
                    <a:pt x="34" y="11"/>
                    <a:pt x="0" y="58"/>
                    <a:pt x="1" y="144"/>
                  </a:cubicBezTo>
                  <a:cubicBezTo>
                    <a:pt x="10" y="223"/>
                    <a:pt x="45" y="264"/>
                    <a:pt x="107" y="266"/>
                  </a:cubicBezTo>
                  <a:cubicBezTo>
                    <a:pt x="142" y="261"/>
                    <a:pt x="158" y="244"/>
                    <a:pt x="156" y="214"/>
                  </a:cubicBezTo>
                  <a:cubicBezTo>
                    <a:pt x="152" y="188"/>
                    <a:pt x="137" y="176"/>
                    <a:pt x="110" y="178"/>
                  </a:cubicBezTo>
                  <a:cubicBezTo>
                    <a:pt x="98" y="179"/>
                    <a:pt x="87" y="184"/>
                    <a:pt x="77" y="194"/>
                  </a:cubicBezTo>
                  <a:cubicBezTo>
                    <a:pt x="71" y="201"/>
                    <a:pt x="64" y="206"/>
                    <a:pt x="57" y="206"/>
                  </a:cubicBezTo>
                  <a:cubicBezTo>
                    <a:pt x="41" y="207"/>
                    <a:pt x="31" y="195"/>
                    <a:pt x="27" y="169"/>
                  </a:cubicBezTo>
                  <a:cubicBezTo>
                    <a:pt x="24" y="132"/>
                    <a:pt x="52" y="110"/>
                    <a:pt x="109" y="104"/>
                  </a:cubicBezTo>
                  <a:cubicBezTo>
                    <a:pt x="141" y="101"/>
                    <a:pt x="175" y="108"/>
                    <a:pt x="212" y="124"/>
                  </a:cubicBezTo>
                  <a:cubicBezTo>
                    <a:pt x="241" y="136"/>
                    <a:pt x="265" y="141"/>
                    <a:pt x="282" y="140"/>
                  </a:cubicBezTo>
                  <a:cubicBezTo>
                    <a:pt x="287" y="139"/>
                    <a:pt x="297" y="138"/>
                    <a:pt x="311" y="137"/>
                  </a:cubicBezTo>
                  <a:lnTo>
                    <a:pt x="309" y="116"/>
                  </a:lnTo>
                  <a:close/>
                  <a:moveTo>
                    <a:pt x="423" y="176"/>
                  </a:moveTo>
                  <a:cubicBezTo>
                    <a:pt x="454" y="171"/>
                    <a:pt x="470" y="151"/>
                    <a:pt x="468" y="114"/>
                  </a:cubicBezTo>
                  <a:cubicBezTo>
                    <a:pt x="463" y="77"/>
                    <a:pt x="445" y="59"/>
                    <a:pt x="413" y="60"/>
                  </a:cubicBezTo>
                  <a:cubicBezTo>
                    <a:pt x="379" y="66"/>
                    <a:pt x="361" y="87"/>
                    <a:pt x="360" y="123"/>
                  </a:cubicBezTo>
                  <a:cubicBezTo>
                    <a:pt x="367" y="158"/>
                    <a:pt x="388" y="175"/>
                    <a:pt x="423" y="17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9" name="Freeform 205"/>
            <p:cNvSpPr>
              <a:spLocks noEditPoints="1"/>
            </p:cNvSpPr>
            <p:nvPr/>
          </p:nvSpPr>
          <p:spPr>
            <a:xfrm>
              <a:off x="1125538" y="2701925"/>
              <a:ext cx="357188" cy="477838"/>
            </a:xfrm>
            <a:custGeom>
              <a:avLst/>
              <a:gdLst/>
              <a:ahLst/>
              <a:cxnLst>
                <a:cxn ang="0">
                  <a:pos x="247587" y="314076"/>
                </a:cxn>
                <a:cxn ang="0">
                  <a:pos x="227086" y="266608"/>
                </a:cxn>
                <a:cxn ang="0">
                  <a:pos x="253895" y="202527"/>
                </a:cxn>
                <a:cxn ang="0">
                  <a:pos x="258626" y="193825"/>
                </a:cxn>
                <a:cxn ang="0">
                  <a:pos x="267300" y="74366"/>
                </a:cxn>
                <a:cxn ang="0">
                  <a:pos x="93042" y="37974"/>
                </a:cxn>
                <a:cxn ang="0">
                  <a:pos x="24443" y="186705"/>
                </a:cxn>
                <a:cxn ang="0">
                  <a:pos x="92254" y="211230"/>
                </a:cxn>
                <a:cxn ang="0">
                  <a:pos x="107235" y="153478"/>
                </a:cxn>
                <a:cxn ang="0">
                  <a:pos x="78849" y="128953"/>
                </a:cxn>
                <a:cxn ang="0">
                  <a:pos x="58349" y="115504"/>
                </a:cxn>
                <a:cxn ang="0">
                  <a:pos x="81215" y="71992"/>
                </a:cxn>
                <a:cxn ang="0">
                  <a:pos x="175834" y="121833"/>
                </a:cxn>
                <a:cxn ang="0">
                  <a:pos x="199489" y="226261"/>
                </a:cxn>
                <a:cxn ang="0">
                  <a:pos x="214470" y="298253"/>
                </a:cxn>
                <a:cxn ang="0">
                  <a:pos x="228663" y="324360"/>
                </a:cxn>
                <a:cxn ang="0">
                  <a:pos x="247587" y="314076"/>
                </a:cxn>
                <a:cxn ang="0">
                  <a:pos x="238914" y="444611"/>
                </a:cxn>
                <a:cxn ang="0">
                  <a:pos x="316186" y="461224"/>
                </a:cxn>
                <a:cxn ang="0">
                  <a:pos x="342995" y="387650"/>
                </a:cxn>
                <a:cxn ang="0">
                  <a:pos x="262569" y="363916"/>
                </a:cxn>
                <a:cxn ang="0">
                  <a:pos x="238914" y="444611"/>
                </a:cxn>
              </a:cxnLst>
              <a:pathLst>
                <a:path w="453" h="604">
                  <a:moveTo>
                    <a:pt x="314" y="397"/>
                  </a:moveTo>
                  <a:cubicBezTo>
                    <a:pt x="298" y="369"/>
                    <a:pt x="290" y="349"/>
                    <a:pt x="288" y="337"/>
                  </a:cubicBezTo>
                  <a:cubicBezTo>
                    <a:pt x="286" y="322"/>
                    <a:pt x="297" y="295"/>
                    <a:pt x="322" y="256"/>
                  </a:cubicBezTo>
                  <a:cubicBezTo>
                    <a:pt x="320" y="257"/>
                    <a:pt x="322" y="253"/>
                    <a:pt x="328" y="245"/>
                  </a:cubicBezTo>
                  <a:cubicBezTo>
                    <a:pt x="359" y="188"/>
                    <a:pt x="363" y="138"/>
                    <a:pt x="339" y="94"/>
                  </a:cubicBezTo>
                  <a:cubicBezTo>
                    <a:pt x="293" y="15"/>
                    <a:pt x="219" y="0"/>
                    <a:pt x="118" y="48"/>
                  </a:cubicBezTo>
                  <a:cubicBezTo>
                    <a:pt x="29" y="99"/>
                    <a:pt x="0" y="162"/>
                    <a:pt x="31" y="236"/>
                  </a:cubicBezTo>
                  <a:cubicBezTo>
                    <a:pt x="54" y="275"/>
                    <a:pt x="83" y="285"/>
                    <a:pt x="117" y="267"/>
                  </a:cubicBezTo>
                  <a:cubicBezTo>
                    <a:pt x="146" y="248"/>
                    <a:pt x="152" y="224"/>
                    <a:pt x="136" y="194"/>
                  </a:cubicBezTo>
                  <a:cubicBezTo>
                    <a:pt x="128" y="180"/>
                    <a:pt x="116" y="170"/>
                    <a:pt x="100" y="163"/>
                  </a:cubicBezTo>
                  <a:cubicBezTo>
                    <a:pt x="87" y="160"/>
                    <a:pt x="79" y="154"/>
                    <a:pt x="74" y="146"/>
                  </a:cubicBezTo>
                  <a:cubicBezTo>
                    <a:pt x="65" y="128"/>
                    <a:pt x="74" y="110"/>
                    <a:pt x="103" y="91"/>
                  </a:cubicBezTo>
                  <a:cubicBezTo>
                    <a:pt x="145" y="68"/>
                    <a:pt x="185" y="89"/>
                    <a:pt x="223" y="154"/>
                  </a:cubicBezTo>
                  <a:cubicBezTo>
                    <a:pt x="243" y="190"/>
                    <a:pt x="253" y="234"/>
                    <a:pt x="253" y="286"/>
                  </a:cubicBezTo>
                  <a:cubicBezTo>
                    <a:pt x="254" y="327"/>
                    <a:pt x="261" y="357"/>
                    <a:pt x="272" y="377"/>
                  </a:cubicBezTo>
                  <a:cubicBezTo>
                    <a:pt x="275" y="383"/>
                    <a:pt x="281" y="394"/>
                    <a:pt x="290" y="410"/>
                  </a:cubicBezTo>
                  <a:lnTo>
                    <a:pt x="314" y="397"/>
                  </a:lnTo>
                  <a:close/>
                  <a:moveTo>
                    <a:pt x="303" y="562"/>
                  </a:moveTo>
                  <a:cubicBezTo>
                    <a:pt x="325" y="597"/>
                    <a:pt x="357" y="604"/>
                    <a:pt x="401" y="583"/>
                  </a:cubicBezTo>
                  <a:cubicBezTo>
                    <a:pt x="441" y="558"/>
                    <a:pt x="453" y="527"/>
                    <a:pt x="435" y="490"/>
                  </a:cubicBezTo>
                  <a:cubicBezTo>
                    <a:pt x="409" y="452"/>
                    <a:pt x="375" y="442"/>
                    <a:pt x="333" y="460"/>
                  </a:cubicBezTo>
                  <a:cubicBezTo>
                    <a:pt x="295" y="486"/>
                    <a:pt x="285" y="520"/>
                    <a:pt x="303" y="562"/>
                  </a:cubicBezTo>
                  <a:close/>
                </a:path>
              </a:pathLst>
            </a:custGeom>
            <a:solidFill>
              <a:srgbClr val="B85E0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0" name="Freeform 206"/>
            <p:cNvSpPr>
              <a:spLocks noEditPoints="1"/>
            </p:cNvSpPr>
            <p:nvPr/>
          </p:nvSpPr>
          <p:spPr>
            <a:xfrm>
              <a:off x="1435100" y="2225675"/>
              <a:ext cx="179388" cy="184150"/>
            </a:xfrm>
            <a:custGeom>
              <a:avLst/>
              <a:gdLst/>
              <a:ahLst/>
              <a:cxnLst>
                <a:cxn ang="0">
                  <a:pos x="61640" y="125413"/>
                </a:cxn>
                <a:cxn ang="0">
                  <a:pos x="78235" y="110331"/>
                </a:cxn>
                <a:cxn ang="0">
                  <a:pos x="107475" y="111919"/>
                </a:cxn>
                <a:cxn ang="0">
                  <a:pos x="111426" y="112713"/>
                </a:cxn>
                <a:cxn ang="0">
                  <a:pos x="159632" y="99219"/>
                </a:cxn>
                <a:cxn ang="0">
                  <a:pos x="149358" y="24606"/>
                </a:cxn>
                <a:cxn ang="0">
                  <a:pos x="80606" y="18256"/>
                </a:cxn>
                <a:cxn ang="0">
                  <a:pos x="80606" y="48419"/>
                </a:cxn>
                <a:cxn ang="0">
                  <a:pos x="105894" y="46038"/>
                </a:cxn>
                <a:cxn ang="0">
                  <a:pos x="111426" y="31750"/>
                </a:cxn>
                <a:cxn ang="0">
                  <a:pos x="113797" y="21431"/>
                </a:cxn>
                <a:cxn ang="0">
                  <a:pos x="134343" y="24606"/>
                </a:cxn>
                <a:cxn ang="0">
                  <a:pos x="128021" y="69056"/>
                </a:cxn>
                <a:cxn ang="0">
                  <a:pos x="90089" y="93663"/>
                </a:cxn>
                <a:cxn ang="0">
                  <a:pos x="63220" y="109538"/>
                </a:cxn>
                <a:cxn ang="0">
                  <a:pos x="55318" y="119063"/>
                </a:cxn>
                <a:cxn ang="0">
                  <a:pos x="61640" y="125413"/>
                </a:cxn>
                <a:cxn ang="0">
                  <a:pos x="8693" y="140494"/>
                </a:cxn>
                <a:cxn ang="0">
                  <a:pos x="12644" y="173831"/>
                </a:cxn>
                <a:cxn ang="0">
                  <a:pos x="45835" y="173831"/>
                </a:cxn>
                <a:cxn ang="0">
                  <a:pos x="44254" y="138906"/>
                </a:cxn>
                <a:cxn ang="0">
                  <a:pos x="8693" y="140494"/>
                </a:cxn>
              </a:cxnLst>
              <a:pathLst>
                <a:path w="227" h="232">
                  <a:moveTo>
                    <a:pt x="78" y="158"/>
                  </a:moveTo>
                  <a:cubicBezTo>
                    <a:pt x="87" y="148"/>
                    <a:pt x="94" y="142"/>
                    <a:pt x="99" y="139"/>
                  </a:cubicBezTo>
                  <a:cubicBezTo>
                    <a:pt x="104" y="136"/>
                    <a:pt x="116" y="137"/>
                    <a:pt x="136" y="141"/>
                  </a:cubicBezTo>
                  <a:cubicBezTo>
                    <a:pt x="135" y="141"/>
                    <a:pt x="137" y="141"/>
                    <a:pt x="141" y="142"/>
                  </a:cubicBezTo>
                  <a:cubicBezTo>
                    <a:pt x="168" y="146"/>
                    <a:pt x="188" y="141"/>
                    <a:pt x="202" y="125"/>
                  </a:cubicBezTo>
                  <a:cubicBezTo>
                    <a:pt x="227" y="96"/>
                    <a:pt x="223" y="64"/>
                    <a:pt x="189" y="31"/>
                  </a:cubicBezTo>
                  <a:cubicBezTo>
                    <a:pt x="156" y="3"/>
                    <a:pt x="127" y="0"/>
                    <a:pt x="102" y="23"/>
                  </a:cubicBezTo>
                  <a:cubicBezTo>
                    <a:pt x="90" y="38"/>
                    <a:pt x="90" y="50"/>
                    <a:pt x="102" y="61"/>
                  </a:cubicBezTo>
                  <a:cubicBezTo>
                    <a:pt x="114" y="70"/>
                    <a:pt x="124" y="69"/>
                    <a:pt x="134" y="58"/>
                  </a:cubicBezTo>
                  <a:cubicBezTo>
                    <a:pt x="138" y="53"/>
                    <a:pt x="141" y="47"/>
                    <a:pt x="141" y="40"/>
                  </a:cubicBezTo>
                  <a:cubicBezTo>
                    <a:pt x="141" y="34"/>
                    <a:pt x="142" y="30"/>
                    <a:pt x="144" y="27"/>
                  </a:cubicBezTo>
                  <a:cubicBezTo>
                    <a:pt x="150" y="21"/>
                    <a:pt x="159" y="22"/>
                    <a:pt x="170" y="31"/>
                  </a:cubicBezTo>
                  <a:cubicBezTo>
                    <a:pt x="185" y="44"/>
                    <a:pt x="182" y="63"/>
                    <a:pt x="162" y="87"/>
                  </a:cubicBezTo>
                  <a:cubicBezTo>
                    <a:pt x="151" y="100"/>
                    <a:pt x="135" y="111"/>
                    <a:pt x="114" y="118"/>
                  </a:cubicBezTo>
                  <a:cubicBezTo>
                    <a:pt x="98" y="124"/>
                    <a:pt x="87" y="131"/>
                    <a:pt x="80" y="138"/>
                  </a:cubicBezTo>
                  <a:cubicBezTo>
                    <a:pt x="78" y="140"/>
                    <a:pt x="75" y="144"/>
                    <a:pt x="70" y="150"/>
                  </a:cubicBezTo>
                  <a:lnTo>
                    <a:pt x="78" y="158"/>
                  </a:lnTo>
                  <a:close/>
                  <a:moveTo>
                    <a:pt x="11" y="177"/>
                  </a:moveTo>
                  <a:cubicBezTo>
                    <a:pt x="0" y="191"/>
                    <a:pt x="2" y="205"/>
                    <a:pt x="16" y="219"/>
                  </a:cubicBezTo>
                  <a:cubicBezTo>
                    <a:pt x="32" y="231"/>
                    <a:pt x="46" y="232"/>
                    <a:pt x="58" y="219"/>
                  </a:cubicBezTo>
                  <a:cubicBezTo>
                    <a:pt x="70" y="204"/>
                    <a:pt x="69" y="189"/>
                    <a:pt x="56" y="175"/>
                  </a:cubicBezTo>
                  <a:cubicBezTo>
                    <a:pt x="40" y="163"/>
                    <a:pt x="25" y="164"/>
                    <a:pt x="11" y="17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1" name="Freeform 207"/>
            <p:cNvSpPr>
              <a:spLocks noEditPoints="1"/>
            </p:cNvSpPr>
            <p:nvPr/>
          </p:nvSpPr>
          <p:spPr>
            <a:xfrm>
              <a:off x="1776413" y="2735263"/>
              <a:ext cx="317500" cy="192088"/>
            </a:xfrm>
            <a:custGeom>
              <a:avLst/>
              <a:gdLst/>
              <a:ahLst/>
              <a:cxnLst>
                <a:cxn ang="0">
                  <a:pos x="211667" y="125687"/>
                </a:cxn>
                <a:cxn ang="0">
                  <a:pos x="180075" y="114620"/>
                </a:cxn>
                <a:cxn ang="0">
                  <a:pos x="161119" y="73515"/>
                </a:cxn>
                <a:cxn ang="0">
                  <a:pos x="159540" y="67191"/>
                </a:cxn>
                <a:cxn ang="0">
                  <a:pos x="106623" y="10276"/>
                </a:cxn>
                <a:cxn ang="0">
                  <a:pos x="11847" y="77468"/>
                </a:cxn>
                <a:cxn ang="0">
                  <a:pos x="52127" y="176278"/>
                </a:cxn>
                <a:cxn ang="0">
                  <a:pos x="93986" y="154145"/>
                </a:cxn>
                <a:cxn ang="0">
                  <a:pos x="72662" y="121735"/>
                </a:cxn>
                <a:cxn ang="0">
                  <a:pos x="48968" y="124897"/>
                </a:cxn>
                <a:cxn ang="0">
                  <a:pos x="33172" y="128059"/>
                </a:cxn>
                <a:cxn ang="0">
                  <a:pos x="22904" y="98020"/>
                </a:cxn>
                <a:cxn ang="0">
                  <a:pos x="88458" y="75096"/>
                </a:cxn>
                <a:cxn ang="0">
                  <a:pos x="148483" y="109877"/>
                </a:cxn>
                <a:cxn ang="0">
                  <a:pos x="189552" y="135173"/>
                </a:cxn>
                <a:cxn ang="0">
                  <a:pos x="208507" y="139916"/>
                </a:cxn>
                <a:cxn ang="0">
                  <a:pos x="211667" y="125687"/>
                </a:cxn>
                <a:cxn ang="0">
                  <a:pos x="270902" y="188136"/>
                </a:cxn>
                <a:cxn ang="0">
                  <a:pos x="312761" y="158888"/>
                </a:cxn>
                <a:cxn ang="0">
                  <a:pos x="289857" y="113039"/>
                </a:cxn>
                <a:cxn ang="0">
                  <a:pos x="242469" y="140706"/>
                </a:cxn>
                <a:cxn ang="0">
                  <a:pos x="270902" y="188136"/>
                </a:cxn>
              </a:cxnLst>
              <a:pathLst>
                <a:path w="402" h="243">
                  <a:moveTo>
                    <a:pt x="268" y="159"/>
                  </a:moveTo>
                  <a:cubicBezTo>
                    <a:pt x="248" y="154"/>
                    <a:pt x="235" y="149"/>
                    <a:pt x="228" y="145"/>
                  </a:cubicBezTo>
                  <a:cubicBezTo>
                    <a:pt x="220" y="139"/>
                    <a:pt x="212" y="122"/>
                    <a:pt x="204" y="93"/>
                  </a:cubicBezTo>
                  <a:cubicBezTo>
                    <a:pt x="204" y="94"/>
                    <a:pt x="203" y="92"/>
                    <a:pt x="202" y="85"/>
                  </a:cubicBezTo>
                  <a:cubicBezTo>
                    <a:pt x="189" y="45"/>
                    <a:pt x="167" y="21"/>
                    <a:pt x="135" y="13"/>
                  </a:cubicBezTo>
                  <a:cubicBezTo>
                    <a:pt x="77" y="0"/>
                    <a:pt x="37" y="28"/>
                    <a:pt x="15" y="98"/>
                  </a:cubicBezTo>
                  <a:cubicBezTo>
                    <a:pt x="0" y="163"/>
                    <a:pt x="17" y="205"/>
                    <a:pt x="66" y="223"/>
                  </a:cubicBezTo>
                  <a:cubicBezTo>
                    <a:pt x="95" y="229"/>
                    <a:pt x="113" y="220"/>
                    <a:pt x="119" y="195"/>
                  </a:cubicBezTo>
                  <a:cubicBezTo>
                    <a:pt x="123" y="173"/>
                    <a:pt x="114" y="160"/>
                    <a:pt x="92" y="154"/>
                  </a:cubicBezTo>
                  <a:cubicBezTo>
                    <a:pt x="82" y="152"/>
                    <a:pt x="72" y="153"/>
                    <a:pt x="62" y="158"/>
                  </a:cubicBezTo>
                  <a:cubicBezTo>
                    <a:pt x="54" y="162"/>
                    <a:pt x="48" y="164"/>
                    <a:pt x="42" y="162"/>
                  </a:cubicBezTo>
                  <a:cubicBezTo>
                    <a:pt x="29" y="159"/>
                    <a:pt x="25" y="146"/>
                    <a:pt x="29" y="124"/>
                  </a:cubicBezTo>
                  <a:cubicBezTo>
                    <a:pt x="36" y="94"/>
                    <a:pt x="64" y="84"/>
                    <a:pt x="112" y="95"/>
                  </a:cubicBezTo>
                  <a:cubicBezTo>
                    <a:pt x="138" y="101"/>
                    <a:pt x="163" y="116"/>
                    <a:pt x="188" y="139"/>
                  </a:cubicBezTo>
                  <a:cubicBezTo>
                    <a:pt x="208" y="156"/>
                    <a:pt x="226" y="167"/>
                    <a:pt x="240" y="171"/>
                  </a:cubicBezTo>
                  <a:cubicBezTo>
                    <a:pt x="244" y="172"/>
                    <a:pt x="252" y="174"/>
                    <a:pt x="264" y="177"/>
                  </a:cubicBezTo>
                  <a:lnTo>
                    <a:pt x="268" y="159"/>
                  </a:lnTo>
                  <a:close/>
                  <a:moveTo>
                    <a:pt x="343" y="238"/>
                  </a:moveTo>
                  <a:cubicBezTo>
                    <a:pt x="369" y="243"/>
                    <a:pt x="387" y="230"/>
                    <a:pt x="396" y="201"/>
                  </a:cubicBezTo>
                  <a:cubicBezTo>
                    <a:pt x="402" y="170"/>
                    <a:pt x="392" y="151"/>
                    <a:pt x="367" y="143"/>
                  </a:cubicBezTo>
                  <a:cubicBezTo>
                    <a:pt x="337" y="138"/>
                    <a:pt x="317" y="150"/>
                    <a:pt x="307" y="178"/>
                  </a:cubicBezTo>
                  <a:cubicBezTo>
                    <a:pt x="303" y="208"/>
                    <a:pt x="315" y="228"/>
                    <a:pt x="343" y="23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2" name="Freeform 208"/>
            <p:cNvSpPr>
              <a:spLocks noEditPoints="1"/>
            </p:cNvSpPr>
            <p:nvPr/>
          </p:nvSpPr>
          <p:spPr>
            <a:xfrm>
              <a:off x="1425575" y="3346450"/>
              <a:ext cx="268288" cy="200025"/>
            </a:xfrm>
            <a:custGeom>
              <a:avLst/>
              <a:gdLst/>
              <a:ahLst/>
              <a:cxnLst>
                <a:cxn ang="0">
                  <a:pos x="179911" y="131242"/>
                </a:cxn>
                <a:cxn ang="0">
                  <a:pos x="155449" y="116220"/>
                </a:cxn>
                <a:cxn ang="0">
                  <a:pos x="145980" y="78271"/>
                </a:cxn>
                <a:cxn ang="0">
                  <a:pos x="145191" y="73527"/>
                </a:cxn>
                <a:cxn ang="0">
                  <a:pos x="108893" y="16603"/>
                </a:cxn>
                <a:cxn ang="0">
                  <a:pos x="18149" y="57715"/>
                </a:cxn>
                <a:cxn ang="0">
                  <a:pos x="36298" y="148635"/>
                </a:cxn>
                <a:cxn ang="0">
                  <a:pos x="75752" y="136776"/>
                </a:cxn>
                <a:cxn ang="0">
                  <a:pos x="63127" y="105942"/>
                </a:cxn>
                <a:cxn ang="0">
                  <a:pos x="41821" y="104361"/>
                </a:cxn>
                <a:cxn ang="0">
                  <a:pos x="28407" y="104361"/>
                </a:cxn>
                <a:cxn ang="0">
                  <a:pos x="23672" y="77480"/>
                </a:cxn>
                <a:cxn ang="0">
                  <a:pos x="83643" y="67993"/>
                </a:cxn>
                <a:cxn ang="0">
                  <a:pos x="128620" y="107523"/>
                </a:cxn>
                <a:cxn ang="0">
                  <a:pos x="160184" y="135195"/>
                </a:cxn>
                <a:cxn ang="0">
                  <a:pos x="175176" y="142310"/>
                </a:cxn>
                <a:cxn ang="0">
                  <a:pos x="179911" y="131242"/>
                </a:cxn>
                <a:cxn ang="0">
                  <a:pos x="220154" y="193700"/>
                </a:cxn>
                <a:cxn ang="0">
                  <a:pos x="260397" y="175516"/>
                </a:cxn>
                <a:cxn ang="0">
                  <a:pos x="248561" y="132823"/>
                </a:cxn>
                <a:cxn ang="0">
                  <a:pos x="203583" y="149426"/>
                </a:cxn>
                <a:cxn ang="0">
                  <a:pos x="220154" y="193700"/>
                </a:cxn>
              </a:cxnLst>
              <a:pathLst>
                <a:path w="340" h="253">
                  <a:moveTo>
                    <a:pt x="228" y="166"/>
                  </a:moveTo>
                  <a:cubicBezTo>
                    <a:pt x="212" y="159"/>
                    <a:pt x="201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4" y="101"/>
                    <a:pt x="184" y="98"/>
                    <a:pt x="184" y="93"/>
                  </a:cubicBezTo>
                  <a:cubicBezTo>
                    <a:pt x="179" y="56"/>
                    <a:pt x="164" y="32"/>
                    <a:pt x="138" y="21"/>
                  </a:cubicBezTo>
                  <a:cubicBezTo>
                    <a:pt x="91" y="0"/>
                    <a:pt x="53" y="18"/>
                    <a:pt x="23" y="73"/>
                  </a:cubicBezTo>
                  <a:cubicBezTo>
                    <a:pt x="0" y="126"/>
                    <a:pt x="7" y="165"/>
                    <a:pt x="46" y="188"/>
                  </a:cubicBezTo>
                  <a:cubicBezTo>
                    <a:pt x="70" y="198"/>
                    <a:pt x="86" y="193"/>
                    <a:pt x="96" y="173"/>
                  </a:cubicBezTo>
                  <a:cubicBezTo>
                    <a:pt x="103" y="155"/>
                    <a:pt x="97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0" y="135"/>
                    <a:pt x="36" y="132"/>
                  </a:cubicBezTo>
                  <a:cubicBezTo>
                    <a:pt x="25" y="128"/>
                    <a:pt x="23" y="116"/>
                    <a:pt x="30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3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2" y="176"/>
                    <a:pt x="222" y="180"/>
                  </a:cubicBezTo>
                  <a:lnTo>
                    <a:pt x="228" y="166"/>
                  </a:lnTo>
                  <a:close/>
                  <a:moveTo>
                    <a:pt x="279" y="245"/>
                  </a:moveTo>
                  <a:cubicBezTo>
                    <a:pt x="300" y="253"/>
                    <a:pt x="318" y="246"/>
                    <a:pt x="330" y="222"/>
                  </a:cubicBezTo>
                  <a:cubicBezTo>
                    <a:pt x="340" y="197"/>
                    <a:pt x="335" y="179"/>
                    <a:pt x="315" y="168"/>
                  </a:cubicBezTo>
                  <a:cubicBezTo>
                    <a:pt x="290" y="159"/>
                    <a:pt x="271" y="166"/>
                    <a:pt x="258" y="189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3" name="Freeform 209"/>
            <p:cNvSpPr>
              <a:spLocks noEditPoints="1"/>
            </p:cNvSpPr>
            <p:nvPr/>
          </p:nvSpPr>
          <p:spPr>
            <a:xfrm>
              <a:off x="1249363" y="2520950"/>
              <a:ext cx="114300" cy="160338"/>
            </a:xfrm>
            <a:custGeom>
              <a:avLst/>
              <a:gdLst/>
              <a:ahLst/>
              <a:cxnLst>
                <a:cxn ang="0">
                  <a:pos x="74886" y="52919"/>
                </a:cxn>
                <a:cxn ang="0">
                  <a:pos x="67003" y="67926"/>
                </a:cxn>
                <a:cxn ang="0">
                  <a:pos x="44143" y="74245"/>
                </a:cxn>
                <a:cxn ang="0">
                  <a:pos x="40990" y="75035"/>
                </a:cxn>
                <a:cxn ang="0">
                  <a:pos x="8671" y="97151"/>
                </a:cxn>
                <a:cxn ang="0">
                  <a:pos x="35472" y="150070"/>
                </a:cxn>
                <a:cxn ang="0">
                  <a:pos x="88287" y="137433"/>
                </a:cxn>
                <a:cxn ang="0">
                  <a:pos x="80404" y="114527"/>
                </a:cxn>
                <a:cxn ang="0">
                  <a:pos x="62274" y="122426"/>
                </a:cxn>
                <a:cxn ang="0">
                  <a:pos x="62274" y="135063"/>
                </a:cxn>
                <a:cxn ang="0">
                  <a:pos x="62274" y="142961"/>
                </a:cxn>
                <a:cxn ang="0">
                  <a:pos x="46508" y="146121"/>
                </a:cxn>
                <a:cxn ang="0">
                  <a:pos x="39414" y="111368"/>
                </a:cxn>
                <a:cxn ang="0">
                  <a:pos x="62274" y="83723"/>
                </a:cxn>
                <a:cxn ang="0">
                  <a:pos x="78039" y="64767"/>
                </a:cxn>
                <a:cxn ang="0">
                  <a:pos x="81192" y="55289"/>
                </a:cxn>
                <a:cxn ang="0">
                  <a:pos x="74886" y="52919"/>
                </a:cxn>
                <a:cxn ang="0">
                  <a:pos x="111147" y="27644"/>
                </a:cxn>
                <a:cxn ang="0">
                  <a:pos x="99323" y="3949"/>
                </a:cxn>
                <a:cxn ang="0">
                  <a:pos x="74098" y="11848"/>
                </a:cxn>
                <a:cxn ang="0">
                  <a:pos x="85134" y="37912"/>
                </a:cxn>
                <a:cxn ang="0">
                  <a:pos x="111147" y="27644"/>
                </a:cxn>
              </a:cxnLst>
              <a:pathLst>
                <a:path w="145" h="203">
                  <a:moveTo>
                    <a:pt x="95" y="67"/>
                  </a:moveTo>
                  <a:cubicBezTo>
                    <a:pt x="91" y="76"/>
                    <a:pt x="87" y="83"/>
                    <a:pt x="85" y="86"/>
                  </a:cubicBezTo>
                  <a:cubicBezTo>
                    <a:pt x="81" y="89"/>
                    <a:pt x="72" y="92"/>
                    <a:pt x="56" y="94"/>
                  </a:cubicBezTo>
                  <a:cubicBezTo>
                    <a:pt x="57" y="94"/>
                    <a:pt x="56" y="94"/>
                    <a:pt x="52" y="95"/>
                  </a:cubicBezTo>
                  <a:cubicBezTo>
                    <a:pt x="31" y="98"/>
                    <a:pt x="17" y="108"/>
                    <a:pt x="11" y="123"/>
                  </a:cubicBezTo>
                  <a:cubicBezTo>
                    <a:pt x="0" y="151"/>
                    <a:pt x="11" y="174"/>
                    <a:pt x="45" y="190"/>
                  </a:cubicBezTo>
                  <a:cubicBezTo>
                    <a:pt x="77" y="203"/>
                    <a:pt x="99" y="197"/>
                    <a:pt x="112" y="174"/>
                  </a:cubicBezTo>
                  <a:cubicBezTo>
                    <a:pt x="117" y="160"/>
                    <a:pt x="114" y="150"/>
                    <a:pt x="102" y="145"/>
                  </a:cubicBezTo>
                  <a:cubicBezTo>
                    <a:pt x="91" y="141"/>
                    <a:pt x="83" y="145"/>
                    <a:pt x="79" y="155"/>
                  </a:cubicBezTo>
                  <a:cubicBezTo>
                    <a:pt x="77" y="160"/>
                    <a:pt x="77" y="165"/>
                    <a:pt x="79" y="171"/>
                  </a:cubicBezTo>
                  <a:cubicBezTo>
                    <a:pt x="80" y="175"/>
                    <a:pt x="81" y="179"/>
                    <a:pt x="79" y="181"/>
                  </a:cubicBezTo>
                  <a:cubicBezTo>
                    <a:pt x="77" y="188"/>
                    <a:pt x="70" y="189"/>
                    <a:pt x="59" y="185"/>
                  </a:cubicBezTo>
                  <a:cubicBezTo>
                    <a:pt x="44" y="179"/>
                    <a:pt x="41" y="164"/>
                    <a:pt x="50" y="141"/>
                  </a:cubicBezTo>
                  <a:cubicBezTo>
                    <a:pt x="56" y="128"/>
                    <a:pt x="65" y="116"/>
                    <a:pt x="79" y="106"/>
                  </a:cubicBezTo>
                  <a:cubicBezTo>
                    <a:pt x="89" y="97"/>
                    <a:pt x="96" y="89"/>
                    <a:pt x="99" y="82"/>
                  </a:cubicBezTo>
                  <a:cubicBezTo>
                    <a:pt x="100" y="80"/>
                    <a:pt x="101" y="76"/>
                    <a:pt x="103" y="70"/>
                  </a:cubicBezTo>
                  <a:lnTo>
                    <a:pt x="95" y="67"/>
                  </a:lnTo>
                  <a:close/>
                  <a:moveTo>
                    <a:pt x="141" y="35"/>
                  </a:moveTo>
                  <a:cubicBezTo>
                    <a:pt x="145" y="22"/>
                    <a:pt x="140" y="12"/>
                    <a:pt x="126" y="5"/>
                  </a:cubicBezTo>
                  <a:cubicBezTo>
                    <a:pt x="111" y="0"/>
                    <a:pt x="100" y="3"/>
                    <a:pt x="94" y="15"/>
                  </a:cubicBezTo>
                  <a:cubicBezTo>
                    <a:pt x="90" y="30"/>
                    <a:pt x="94" y="41"/>
                    <a:pt x="108" y="48"/>
                  </a:cubicBezTo>
                  <a:cubicBezTo>
                    <a:pt x="122" y="53"/>
                    <a:pt x="133" y="48"/>
                    <a:pt x="141" y="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4" name="Freeform 210"/>
            <p:cNvSpPr>
              <a:spLocks noEditPoints="1"/>
            </p:cNvSpPr>
            <p:nvPr/>
          </p:nvSpPr>
          <p:spPr>
            <a:xfrm>
              <a:off x="1509713" y="3065463"/>
              <a:ext cx="214313" cy="371475"/>
            </a:xfrm>
            <a:custGeom>
              <a:avLst/>
              <a:gdLst/>
              <a:ahLst/>
              <a:cxnLst>
                <a:cxn ang="0">
                  <a:pos x="147093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89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0486" y="89312"/>
                </a:cxn>
                <a:cxn ang="0">
                  <a:pos x="128113" y="170720"/>
                </a:cxn>
                <a:cxn ang="0">
                  <a:pos x="125741" y="226837"/>
                </a:cxn>
                <a:cxn ang="0">
                  <a:pos x="131277" y="248177"/>
                </a:cxn>
                <a:cxn ang="0">
                  <a:pos x="147093" y="244225"/>
                </a:cxn>
                <a:cxn ang="0">
                  <a:pos x="117042" y="339070"/>
                </a:cxn>
                <a:cxn ang="0">
                  <a:pos x="170027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6" y="309"/>
                  </a:moveTo>
                  <a:cubicBezTo>
                    <a:pt x="180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7" y="207"/>
                    <a:pt x="219" y="205"/>
                    <a:pt x="225" y="200"/>
                  </a:cubicBezTo>
                  <a:cubicBezTo>
                    <a:pt x="259" y="164"/>
                    <a:pt x="271" y="128"/>
                    <a:pt x="262" y="91"/>
                  </a:cubicBezTo>
                  <a:cubicBezTo>
                    <a:pt x="243" y="25"/>
                    <a:pt x="191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9" y="171"/>
                    <a:pt x="38" y="184"/>
                    <a:pt x="66" y="177"/>
                  </a:cubicBezTo>
                  <a:cubicBezTo>
                    <a:pt x="91" y="168"/>
                    <a:pt x="100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4" y="92"/>
                    <a:pt x="59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5" y="113"/>
                  </a:cubicBezTo>
                  <a:cubicBezTo>
                    <a:pt x="173" y="144"/>
                    <a:pt x="172" y="178"/>
                    <a:pt x="162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4"/>
                  </a:cubicBezTo>
                  <a:lnTo>
                    <a:pt x="186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5" y="462"/>
                  </a:cubicBezTo>
                  <a:cubicBezTo>
                    <a:pt x="250" y="452"/>
                    <a:pt x="264" y="431"/>
                    <a:pt x="258" y="400"/>
                  </a:cubicBezTo>
                  <a:cubicBezTo>
                    <a:pt x="246" y="368"/>
                    <a:pt x="223" y="354"/>
                    <a:pt x="189" y="359"/>
                  </a:cubicBezTo>
                  <a:cubicBezTo>
                    <a:pt x="156" y="371"/>
                    <a:pt x="142" y="395"/>
                    <a:pt x="148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5" name="Freeform 211"/>
            <p:cNvSpPr>
              <a:spLocks noEditPoints="1"/>
            </p:cNvSpPr>
            <p:nvPr/>
          </p:nvSpPr>
          <p:spPr>
            <a:xfrm>
              <a:off x="1511300" y="2667000"/>
              <a:ext cx="387350" cy="411163"/>
            </a:xfrm>
            <a:custGeom>
              <a:avLst/>
              <a:gdLst/>
              <a:ahLst/>
              <a:cxnLst>
                <a:cxn ang="0">
                  <a:pos x="264532" y="269111"/>
                </a:cxn>
                <a:cxn ang="0">
                  <a:pos x="236189" y="230441"/>
                </a:cxn>
                <a:cxn ang="0">
                  <a:pos x="246424" y="166517"/>
                </a:cxn>
                <a:cxn ang="0">
                  <a:pos x="248786" y="157836"/>
                </a:cxn>
                <a:cxn ang="0">
                  <a:pos x="230678" y="48140"/>
                </a:cxn>
                <a:cxn ang="0">
                  <a:pos x="64558" y="53664"/>
                </a:cxn>
                <a:cxn ang="0">
                  <a:pos x="34641" y="203609"/>
                </a:cxn>
                <a:cxn ang="0">
                  <a:pos x="102349" y="209922"/>
                </a:cxn>
                <a:cxn ang="0">
                  <a:pos x="103136" y="154679"/>
                </a:cxn>
                <a:cxn ang="0">
                  <a:pos x="71644" y="138896"/>
                </a:cxn>
                <a:cxn ang="0">
                  <a:pos x="50387" y="131004"/>
                </a:cxn>
                <a:cxn ang="0">
                  <a:pos x="61409" y="86810"/>
                </a:cxn>
                <a:cxn ang="0">
                  <a:pos x="158247" y="111274"/>
                </a:cxn>
                <a:cxn ang="0">
                  <a:pos x="202335" y="200452"/>
                </a:cxn>
                <a:cxn ang="0">
                  <a:pos x="231465" y="262008"/>
                </a:cxn>
                <a:cxn ang="0">
                  <a:pos x="250360" y="282527"/>
                </a:cxn>
                <a:cxn ang="0">
                  <a:pos x="264532" y="269111"/>
                </a:cxn>
                <a:cxn ang="0">
                  <a:pos x="286576" y="389855"/>
                </a:cxn>
                <a:cxn ang="0">
                  <a:pos x="359007" y="387488"/>
                </a:cxn>
                <a:cxn ang="0">
                  <a:pos x="367668" y="314883"/>
                </a:cxn>
                <a:cxn ang="0">
                  <a:pos x="289725" y="310937"/>
                </a:cxn>
                <a:cxn ang="0">
                  <a:pos x="286576" y="389855"/>
                </a:cxn>
              </a:cxnLst>
              <a:pathLst>
                <a:path w="492" h="521">
                  <a:moveTo>
                    <a:pt x="336" y="341"/>
                  </a:moveTo>
                  <a:cubicBezTo>
                    <a:pt x="316" y="319"/>
                    <a:pt x="304" y="303"/>
                    <a:pt x="300" y="292"/>
                  </a:cubicBezTo>
                  <a:cubicBezTo>
                    <a:pt x="295" y="280"/>
                    <a:pt x="299" y="253"/>
                    <a:pt x="313" y="211"/>
                  </a:cubicBezTo>
                  <a:cubicBezTo>
                    <a:pt x="311" y="213"/>
                    <a:pt x="312" y="209"/>
                    <a:pt x="316" y="200"/>
                  </a:cubicBezTo>
                  <a:cubicBezTo>
                    <a:pt x="332" y="142"/>
                    <a:pt x="324" y="96"/>
                    <a:pt x="293" y="61"/>
                  </a:cubicBezTo>
                  <a:cubicBezTo>
                    <a:pt x="234" y="0"/>
                    <a:pt x="163" y="2"/>
                    <a:pt x="82" y="68"/>
                  </a:cubicBezTo>
                  <a:cubicBezTo>
                    <a:pt x="13" y="134"/>
                    <a:pt x="0" y="197"/>
                    <a:pt x="44" y="258"/>
                  </a:cubicBezTo>
                  <a:cubicBezTo>
                    <a:pt x="74" y="288"/>
                    <a:pt x="103" y="291"/>
                    <a:pt x="130" y="266"/>
                  </a:cubicBezTo>
                  <a:cubicBezTo>
                    <a:pt x="152" y="243"/>
                    <a:pt x="152" y="220"/>
                    <a:pt x="131" y="196"/>
                  </a:cubicBezTo>
                  <a:cubicBezTo>
                    <a:pt x="120" y="185"/>
                    <a:pt x="107" y="179"/>
                    <a:pt x="91" y="176"/>
                  </a:cubicBezTo>
                  <a:cubicBezTo>
                    <a:pt x="79" y="176"/>
                    <a:pt x="70" y="172"/>
                    <a:pt x="64" y="166"/>
                  </a:cubicBezTo>
                  <a:cubicBezTo>
                    <a:pt x="51" y="152"/>
                    <a:pt x="56" y="133"/>
                    <a:pt x="78" y="110"/>
                  </a:cubicBezTo>
                  <a:cubicBezTo>
                    <a:pt x="111" y="80"/>
                    <a:pt x="152" y="90"/>
                    <a:pt x="201" y="141"/>
                  </a:cubicBezTo>
                  <a:cubicBezTo>
                    <a:pt x="227" y="169"/>
                    <a:pt x="245" y="207"/>
                    <a:pt x="257" y="254"/>
                  </a:cubicBezTo>
                  <a:cubicBezTo>
                    <a:pt x="267" y="291"/>
                    <a:pt x="280" y="317"/>
                    <a:pt x="294" y="332"/>
                  </a:cubicBezTo>
                  <a:cubicBezTo>
                    <a:pt x="298" y="337"/>
                    <a:pt x="306" y="346"/>
                    <a:pt x="318" y="358"/>
                  </a:cubicBezTo>
                  <a:lnTo>
                    <a:pt x="336" y="341"/>
                  </a:lnTo>
                  <a:close/>
                  <a:moveTo>
                    <a:pt x="364" y="494"/>
                  </a:moveTo>
                  <a:cubicBezTo>
                    <a:pt x="391" y="521"/>
                    <a:pt x="422" y="520"/>
                    <a:pt x="456" y="491"/>
                  </a:cubicBezTo>
                  <a:cubicBezTo>
                    <a:pt x="488" y="459"/>
                    <a:pt x="492" y="429"/>
                    <a:pt x="467" y="399"/>
                  </a:cubicBezTo>
                  <a:cubicBezTo>
                    <a:pt x="435" y="370"/>
                    <a:pt x="402" y="369"/>
                    <a:pt x="368" y="394"/>
                  </a:cubicBezTo>
                  <a:cubicBezTo>
                    <a:pt x="340" y="426"/>
                    <a:pt x="338" y="460"/>
                    <a:pt x="364" y="4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6" name="Freeform 212"/>
            <p:cNvSpPr>
              <a:spLocks noEditPoints="1"/>
            </p:cNvSpPr>
            <p:nvPr/>
          </p:nvSpPr>
          <p:spPr>
            <a:xfrm>
              <a:off x="1931988" y="2603500"/>
              <a:ext cx="227013" cy="144463"/>
            </a:xfrm>
            <a:custGeom>
              <a:avLst/>
              <a:gdLst/>
              <a:ahLst/>
              <a:cxnLst>
                <a:cxn ang="0">
                  <a:pos x="77517" y="101045"/>
                </a:cxn>
                <a:cxn ang="0">
                  <a:pos x="101246" y="94730"/>
                </a:cxn>
                <a:cxn ang="0">
                  <a:pos x="128140" y="111308"/>
                </a:cxn>
                <a:cxn ang="0">
                  <a:pos x="132095" y="114465"/>
                </a:cxn>
                <a:cxn ang="0">
                  <a:pos x="185882" y="126306"/>
                </a:cxn>
                <a:cxn ang="0">
                  <a:pos x="215148" y="48944"/>
                </a:cxn>
                <a:cxn ang="0">
                  <a:pos x="151078" y="7105"/>
                </a:cxn>
                <a:cxn ang="0">
                  <a:pos x="135259" y="37103"/>
                </a:cxn>
                <a:cxn ang="0">
                  <a:pos x="160570" y="47365"/>
                </a:cxn>
                <a:cxn ang="0">
                  <a:pos x="174017" y="36313"/>
                </a:cxn>
                <a:cxn ang="0">
                  <a:pos x="181136" y="27630"/>
                </a:cxn>
                <a:cxn ang="0">
                  <a:pos x="200119" y="41050"/>
                </a:cxn>
                <a:cxn ang="0">
                  <a:pos x="170853" y="81310"/>
                </a:cxn>
                <a:cxn ang="0">
                  <a:pos x="121021" y="85257"/>
                </a:cxn>
                <a:cxn ang="0">
                  <a:pos x="87008" y="86836"/>
                </a:cxn>
                <a:cxn ang="0">
                  <a:pos x="74353" y="91572"/>
                </a:cxn>
                <a:cxn ang="0">
                  <a:pos x="77517" y="101045"/>
                </a:cxn>
                <a:cxn ang="0">
                  <a:pos x="18193" y="88415"/>
                </a:cxn>
                <a:cxn ang="0">
                  <a:pos x="5537" y="122359"/>
                </a:cxn>
                <a:cxn ang="0">
                  <a:pos x="37176" y="139727"/>
                </a:cxn>
                <a:cxn ang="0">
                  <a:pos x="53787" y="104992"/>
                </a:cxn>
                <a:cxn ang="0">
                  <a:pos x="18193" y="88415"/>
                </a:cxn>
              </a:cxnLst>
              <a:pathLst>
                <a:path w="287" h="183">
                  <a:moveTo>
                    <a:pt x="98" y="128"/>
                  </a:moveTo>
                  <a:cubicBezTo>
                    <a:pt x="112" y="123"/>
                    <a:pt x="122" y="120"/>
                    <a:pt x="128" y="120"/>
                  </a:cubicBezTo>
                  <a:cubicBezTo>
                    <a:pt x="134" y="120"/>
                    <a:pt x="146" y="127"/>
                    <a:pt x="162" y="141"/>
                  </a:cubicBezTo>
                  <a:cubicBezTo>
                    <a:pt x="162" y="140"/>
                    <a:pt x="164" y="141"/>
                    <a:pt x="167" y="145"/>
                  </a:cubicBezTo>
                  <a:cubicBezTo>
                    <a:pt x="191" y="163"/>
                    <a:pt x="214" y="168"/>
                    <a:pt x="235" y="160"/>
                  </a:cubicBezTo>
                  <a:cubicBezTo>
                    <a:pt x="275" y="144"/>
                    <a:pt x="287" y="111"/>
                    <a:pt x="272" y="62"/>
                  </a:cubicBezTo>
                  <a:cubicBezTo>
                    <a:pt x="254" y="18"/>
                    <a:pt x="227" y="0"/>
                    <a:pt x="191" y="9"/>
                  </a:cubicBezTo>
                  <a:cubicBezTo>
                    <a:pt x="172" y="17"/>
                    <a:pt x="165" y="30"/>
                    <a:pt x="171" y="47"/>
                  </a:cubicBezTo>
                  <a:cubicBezTo>
                    <a:pt x="178" y="61"/>
                    <a:pt x="188" y="66"/>
                    <a:pt x="203" y="60"/>
                  </a:cubicBezTo>
                  <a:cubicBezTo>
                    <a:pt x="210" y="58"/>
                    <a:pt x="216" y="53"/>
                    <a:pt x="220" y="46"/>
                  </a:cubicBezTo>
                  <a:cubicBezTo>
                    <a:pt x="222" y="40"/>
                    <a:pt x="226" y="37"/>
                    <a:pt x="229" y="35"/>
                  </a:cubicBezTo>
                  <a:cubicBezTo>
                    <a:pt x="238" y="32"/>
                    <a:pt x="246" y="37"/>
                    <a:pt x="253" y="52"/>
                  </a:cubicBezTo>
                  <a:cubicBezTo>
                    <a:pt x="260" y="73"/>
                    <a:pt x="248" y="90"/>
                    <a:pt x="216" y="103"/>
                  </a:cubicBezTo>
                  <a:cubicBezTo>
                    <a:pt x="198" y="110"/>
                    <a:pt x="177" y="111"/>
                    <a:pt x="153" y="108"/>
                  </a:cubicBezTo>
                  <a:cubicBezTo>
                    <a:pt x="134" y="106"/>
                    <a:pt x="120" y="106"/>
                    <a:pt x="110" y="110"/>
                  </a:cubicBezTo>
                  <a:cubicBezTo>
                    <a:pt x="107" y="111"/>
                    <a:pt x="102" y="113"/>
                    <a:pt x="94" y="116"/>
                  </a:cubicBezTo>
                  <a:lnTo>
                    <a:pt x="98" y="128"/>
                  </a:lnTo>
                  <a:close/>
                  <a:moveTo>
                    <a:pt x="23" y="112"/>
                  </a:moveTo>
                  <a:cubicBezTo>
                    <a:pt x="6" y="120"/>
                    <a:pt x="0" y="134"/>
                    <a:pt x="7" y="155"/>
                  </a:cubicBezTo>
                  <a:cubicBezTo>
                    <a:pt x="16" y="176"/>
                    <a:pt x="29" y="183"/>
                    <a:pt x="47" y="177"/>
                  </a:cubicBezTo>
                  <a:cubicBezTo>
                    <a:pt x="66" y="168"/>
                    <a:pt x="73" y="153"/>
                    <a:pt x="68" y="133"/>
                  </a:cubicBezTo>
                  <a:cubicBezTo>
                    <a:pt x="59" y="114"/>
                    <a:pt x="44" y="107"/>
                    <a:pt x="23" y="11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7" name="Freeform 213"/>
            <p:cNvSpPr>
              <a:spLocks noEditPoints="1"/>
            </p:cNvSpPr>
            <p:nvPr/>
          </p:nvSpPr>
          <p:spPr>
            <a:xfrm>
              <a:off x="992188" y="3360738"/>
              <a:ext cx="239713" cy="293688"/>
            </a:xfrm>
            <a:custGeom>
              <a:avLst/>
              <a:gdLst/>
              <a:ahLst/>
              <a:cxnLst>
                <a:cxn ang="0">
                  <a:pos x="82796" y="197111"/>
                </a:cxn>
                <a:cxn ang="0">
                  <a:pos x="101720" y="170988"/>
                </a:cxn>
                <a:cxn ang="0">
                  <a:pos x="145089" y="165447"/>
                </a:cxn>
                <a:cxn ang="0">
                  <a:pos x="151398" y="164655"/>
                </a:cxn>
                <a:cxn ang="0">
                  <a:pos x="218423" y="131408"/>
                </a:cxn>
                <a:cxn ang="0">
                  <a:pos x="182150" y="24540"/>
                </a:cxn>
                <a:cxn ang="0">
                  <a:pos x="78853" y="35623"/>
                </a:cxn>
                <a:cxn ang="0">
                  <a:pos x="88315" y="79953"/>
                </a:cxn>
                <a:cxn ang="0">
                  <a:pos x="123799" y="69662"/>
                </a:cxn>
                <a:cxn ang="0">
                  <a:pos x="127742" y="45913"/>
                </a:cxn>
                <a:cxn ang="0">
                  <a:pos x="129319" y="30873"/>
                </a:cxn>
                <a:cxn ang="0">
                  <a:pos x="159283" y="29290"/>
                </a:cxn>
                <a:cxn ang="0">
                  <a:pos x="163226" y="96577"/>
                </a:cxn>
                <a:cxn ang="0">
                  <a:pos x="114337" y="143282"/>
                </a:cxn>
                <a:cxn ang="0">
                  <a:pos x="80430" y="174155"/>
                </a:cxn>
                <a:cxn ang="0">
                  <a:pos x="70968" y="190778"/>
                </a:cxn>
                <a:cxn ang="0">
                  <a:pos x="82796" y="197111"/>
                </a:cxn>
                <a:cxn ang="0">
                  <a:pos x="9462" y="235109"/>
                </a:cxn>
                <a:cxn ang="0">
                  <a:pos x="25233" y="281814"/>
                </a:cxn>
                <a:cxn ang="0">
                  <a:pos x="73333" y="273106"/>
                </a:cxn>
                <a:cxn ang="0">
                  <a:pos x="60717" y="221651"/>
                </a:cxn>
                <a:cxn ang="0">
                  <a:pos x="9462" y="235109"/>
                </a:cxn>
              </a:cxnLst>
              <a:pathLst>
                <a:path w="304" h="371">
                  <a:moveTo>
                    <a:pt x="105" y="249"/>
                  </a:moveTo>
                  <a:cubicBezTo>
                    <a:pt x="115" y="232"/>
                    <a:pt x="123" y="221"/>
                    <a:pt x="129" y="216"/>
                  </a:cubicBezTo>
                  <a:cubicBezTo>
                    <a:pt x="136" y="210"/>
                    <a:pt x="154" y="208"/>
                    <a:pt x="184" y="209"/>
                  </a:cubicBezTo>
                  <a:cubicBezTo>
                    <a:pt x="183" y="208"/>
                    <a:pt x="185" y="208"/>
                    <a:pt x="192" y="208"/>
                  </a:cubicBezTo>
                  <a:cubicBezTo>
                    <a:pt x="232" y="207"/>
                    <a:pt x="260" y="193"/>
                    <a:pt x="277" y="166"/>
                  </a:cubicBezTo>
                  <a:cubicBezTo>
                    <a:pt x="304" y="116"/>
                    <a:pt x="289" y="71"/>
                    <a:pt x="231" y="31"/>
                  </a:cubicBezTo>
                  <a:cubicBezTo>
                    <a:pt x="174" y="0"/>
                    <a:pt x="131" y="4"/>
                    <a:pt x="100" y="45"/>
                  </a:cubicBezTo>
                  <a:cubicBezTo>
                    <a:pt x="87" y="70"/>
                    <a:pt x="91" y="89"/>
                    <a:pt x="112" y="101"/>
                  </a:cubicBezTo>
                  <a:cubicBezTo>
                    <a:pt x="131" y="111"/>
                    <a:pt x="146" y="107"/>
                    <a:pt x="157" y="88"/>
                  </a:cubicBezTo>
                  <a:cubicBezTo>
                    <a:pt x="162" y="79"/>
                    <a:pt x="164" y="70"/>
                    <a:pt x="162" y="58"/>
                  </a:cubicBezTo>
                  <a:cubicBezTo>
                    <a:pt x="160" y="51"/>
                    <a:pt x="161" y="44"/>
                    <a:pt x="164" y="39"/>
                  </a:cubicBezTo>
                  <a:cubicBezTo>
                    <a:pt x="170" y="28"/>
                    <a:pt x="183" y="27"/>
                    <a:pt x="202" y="37"/>
                  </a:cubicBezTo>
                  <a:cubicBezTo>
                    <a:pt x="228" y="52"/>
                    <a:pt x="230" y="81"/>
                    <a:pt x="207" y="122"/>
                  </a:cubicBezTo>
                  <a:cubicBezTo>
                    <a:pt x="194" y="145"/>
                    <a:pt x="173" y="164"/>
                    <a:pt x="145" y="181"/>
                  </a:cubicBezTo>
                  <a:cubicBezTo>
                    <a:pt x="124" y="195"/>
                    <a:pt x="109" y="208"/>
                    <a:pt x="102" y="220"/>
                  </a:cubicBezTo>
                  <a:cubicBezTo>
                    <a:pt x="100" y="224"/>
                    <a:pt x="96" y="231"/>
                    <a:pt x="90" y="241"/>
                  </a:cubicBezTo>
                  <a:lnTo>
                    <a:pt x="105" y="249"/>
                  </a:lnTo>
                  <a:close/>
                  <a:moveTo>
                    <a:pt x="12" y="297"/>
                  </a:moveTo>
                  <a:cubicBezTo>
                    <a:pt x="0" y="320"/>
                    <a:pt x="7" y="340"/>
                    <a:pt x="32" y="356"/>
                  </a:cubicBezTo>
                  <a:cubicBezTo>
                    <a:pt x="58" y="371"/>
                    <a:pt x="79" y="367"/>
                    <a:pt x="93" y="345"/>
                  </a:cubicBezTo>
                  <a:cubicBezTo>
                    <a:pt x="105" y="319"/>
                    <a:pt x="100" y="297"/>
                    <a:pt x="77" y="280"/>
                  </a:cubicBezTo>
                  <a:cubicBezTo>
                    <a:pt x="50" y="268"/>
                    <a:pt x="29" y="274"/>
                    <a:pt x="12" y="297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8" name="Freeform 214"/>
            <p:cNvSpPr>
              <a:spLocks noEditPoints="1"/>
            </p:cNvSpPr>
            <p:nvPr/>
          </p:nvSpPr>
          <p:spPr>
            <a:xfrm>
              <a:off x="1141413" y="3559175"/>
              <a:ext cx="160338" cy="192088"/>
            </a:xfrm>
            <a:custGeom>
              <a:avLst/>
              <a:gdLst/>
              <a:ahLst/>
              <a:cxnLst>
                <a:cxn ang="0">
                  <a:pos x="110036" y="125959"/>
                </a:cxn>
                <a:cxn ang="0">
                  <a:pos x="99818" y="107065"/>
                </a:cxn>
                <a:cxn ang="0">
                  <a:pos x="107678" y="79512"/>
                </a:cxn>
                <a:cxn ang="0">
                  <a:pos x="109250" y="75576"/>
                </a:cxn>
                <a:cxn ang="0">
                  <a:pos x="106892" y="26766"/>
                </a:cxn>
                <a:cxn ang="0">
                  <a:pos x="33797" y="19681"/>
                </a:cxn>
                <a:cxn ang="0">
                  <a:pos x="12576" y="84235"/>
                </a:cxn>
                <a:cxn ang="0">
                  <a:pos x="41656" y="90533"/>
                </a:cxn>
                <a:cxn ang="0">
                  <a:pos x="44800" y="66129"/>
                </a:cxn>
                <a:cxn ang="0">
                  <a:pos x="32225" y="57469"/>
                </a:cxn>
                <a:cxn ang="0">
                  <a:pos x="23579" y="52745"/>
                </a:cxn>
                <a:cxn ang="0">
                  <a:pos x="30653" y="33852"/>
                </a:cxn>
                <a:cxn ang="0">
                  <a:pos x="71523" y="50384"/>
                </a:cxn>
                <a:cxn ang="0">
                  <a:pos x="86457" y="92108"/>
                </a:cxn>
                <a:cxn ang="0">
                  <a:pos x="95888" y="121236"/>
                </a:cxn>
                <a:cxn ang="0">
                  <a:pos x="102962" y="130683"/>
                </a:cxn>
                <a:cxn ang="0">
                  <a:pos x="110036" y="125959"/>
                </a:cxn>
                <a:cxn ang="0">
                  <a:pos x="112394" y="180279"/>
                </a:cxn>
                <a:cxn ang="0">
                  <a:pos x="145405" y="183428"/>
                </a:cxn>
                <a:cxn ang="0">
                  <a:pos x="153264" y="151938"/>
                </a:cxn>
                <a:cxn ang="0">
                  <a:pos x="118682" y="145640"/>
                </a:cxn>
                <a:cxn ang="0">
                  <a:pos x="112394" y="180279"/>
                </a:cxn>
              </a:cxnLst>
              <a:pathLst>
                <a:path w="204" h="244">
                  <a:moveTo>
                    <a:pt x="140" y="160"/>
                  </a:moveTo>
                  <a:cubicBezTo>
                    <a:pt x="132" y="149"/>
                    <a:pt x="128" y="141"/>
                    <a:pt x="127" y="136"/>
                  </a:cubicBezTo>
                  <a:cubicBezTo>
                    <a:pt x="125" y="130"/>
                    <a:pt x="128" y="119"/>
                    <a:pt x="137" y="101"/>
                  </a:cubicBezTo>
                  <a:cubicBezTo>
                    <a:pt x="136" y="102"/>
                    <a:pt x="137" y="100"/>
                    <a:pt x="139" y="96"/>
                  </a:cubicBezTo>
                  <a:cubicBezTo>
                    <a:pt x="149" y="72"/>
                    <a:pt x="148" y="51"/>
                    <a:pt x="136" y="34"/>
                  </a:cubicBezTo>
                  <a:cubicBezTo>
                    <a:pt x="114" y="3"/>
                    <a:pt x="83" y="0"/>
                    <a:pt x="43" y="25"/>
                  </a:cubicBezTo>
                  <a:cubicBezTo>
                    <a:pt x="9" y="50"/>
                    <a:pt x="0" y="77"/>
                    <a:pt x="16" y="107"/>
                  </a:cubicBezTo>
                  <a:cubicBezTo>
                    <a:pt x="27" y="122"/>
                    <a:pt x="40" y="124"/>
                    <a:pt x="53" y="115"/>
                  </a:cubicBezTo>
                  <a:cubicBezTo>
                    <a:pt x="64" y="106"/>
                    <a:pt x="65" y="96"/>
                    <a:pt x="57" y="84"/>
                  </a:cubicBezTo>
                  <a:cubicBezTo>
                    <a:pt x="53" y="79"/>
                    <a:pt x="48" y="75"/>
                    <a:pt x="41" y="73"/>
                  </a:cubicBezTo>
                  <a:cubicBezTo>
                    <a:pt x="35" y="72"/>
                    <a:pt x="32" y="70"/>
                    <a:pt x="30" y="67"/>
                  </a:cubicBezTo>
                  <a:cubicBezTo>
                    <a:pt x="25" y="60"/>
                    <a:pt x="28" y="52"/>
                    <a:pt x="39" y="43"/>
                  </a:cubicBezTo>
                  <a:cubicBezTo>
                    <a:pt x="55" y="32"/>
                    <a:pt x="73" y="39"/>
                    <a:pt x="91" y="64"/>
                  </a:cubicBezTo>
                  <a:cubicBezTo>
                    <a:pt x="101" y="78"/>
                    <a:pt x="107" y="95"/>
                    <a:pt x="110" y="117"/>
                  </a:cubicBezTo>
                  <a:cubicBezTo>
                    <a:pt x="112" y="134"/>
                    <a:pt x="116" y="146"/>
                    <a:pt x="122" y="154"/>
                  </a:cubicBezTo>
                  <a:cubicBezTo>
                    <a:pt x="123" y="156"/>
                    <a:pt x="126" y="160"/>
                    <a:pt x="131" y="166"/>
                  </a:cubicBezTo>
                  <a:lnTo>
                    <a:pt x="140" y="160"/>
                  </a:lnTo>
                  <a:close/>
                  <a:moveTo>
                    <a:pt x="143" y="229"/>
                  </a:moveTo>
                  <a:cubicBezTo>
                    <a:pt x="154" y="242"/>
                    <a:pt x="168" y="244"/>
                    <a:pt x="185" y="233"/>
                  </a:cubicBezTo>
                  <a:cubicBezTo>
                    <a:pt x="200" y="221"/>
                    <a:pt x="204" y="207"/>
                    <a:pt x="195" y="193"/>
                  </a:cubicBezTo>
                  <a:cubicBezTo>
                    <a:pt x="182" y="179"/>
                    <a:pt x="168" y="176"/>
                    <a:pt x="151" y="185"/>
                  </a:cubicBezTo>
                  <a:cubicBezTo>
                    <a:pt x="137" y="198"/>
                    <a:pt x="134" y="212"/>
                    <a:pt x="143" y="2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9" name="Freeform 215"/>
            <p:cNvSpPr>
              <a:spLocks noEditPoints="1"/>
            </p:cNvSpPr>
            <p:nvPr/>
          </p:nvSpPr>
          <p:spPr>
            <a:xfrm>
              <a:off x="1112838" y="2981325"/>
              <a:ext cx="230188" cy="195263"/>
            </a:xfrm>
            <a:custGeom>
              <a:avLst/>
              <a:gdLst/>
              <a:ahLst/>
              <a:cxnLst>
                <a:cxn ang="0">
                  <a:pos x="74890" y="67712"/>
                </a:cxn>
                <a:cxn ang="0">
                  <a:pos x="94598" y="83459"/>
                </a:cxn>
                <a:cxn ang="0">
                  <a:pos x="98539" y="118103"/>
                </a:cxn>
                <a:cxn ang="0">
                  <a:pos x="98539" y="122827"/>
                </a:cxn>
                <a:cxn ang="0">
                  <a:pos x="123765" y="177154"/>
                </a:cxn>
                <a:cxn ang="0">
                  <a:pos x="208903" y="151171"/>
                </a:cxn>
                <a:cxn ang="0">
                  <a:pos x="203385" y="69287"/>
                </a:cxn>
                <a:cxn ang="0">
                  <a:pos x="167123" y="75586"/>
                </a:cxn>
                <a:cxn ang="0">
                  <a:pos x="175006" y="103930"/>
                </a:cxn>
                <a:cxn ang="0">
                  <a:pos x="193137" y="107867"/>
                </a:cxn>
                <a:cxn ang="0">
                  <a:pos x="204962" y="108654"/>
                </a:cxn>
                <a:cxn ang="0">
                  <a:pos x="205750" y="133062"/>
                </a:cxn>
                <a:cxn ang="0">
                  <a:pos x="152145" y="134637"/>
                </a:cxn>
                <a:cxn ang="0">
                  <a:pos x="116671" y="94482"/>
                </a:cxn>
                <a:cxn ang="0">
                  <a:pos x="93021" y="66137"/>
                </a:cxn>
                <a:cxn ang="0">
                  <a:pos x="80408" y="58264"/>
                </a:cxn>
                <a:cxn ang="0">
                  <a:pos x="74890" y="67712"/>
                </a:cxn>
                <a:cxn ang="0">
                  <a:pos x="46511" y="7874"/>
                </a:cxn>
                <a:cxn ang="0">
                  <a:pos x="9460" y="19684"/>
                </a:cxn>
                <a:cxn ang="0">
                  <a:pos x="14978" y="58264"/>
                </a:cxn>
                <a:cxn ang="0">
                  <a:pos x="55970" y="49603"/>
                </a:cxn>
                <a:cxn ang="0">
                  <a:pos x="46511" y="7874"/>
                </a:cxn>
              </a:cxnLst>
              <a:pathLst>
                <a:path w="292" h="248">
                  <a:moveTo>
                    <a:pt x="95" y="86"/>
                  </a:moveTo>
                  <a:cubicBezTo>
                    <a:pt x="108" y="94"/>
                    <a:pt x="117" y="101"/>
                    <a:pt x="120" y="106"/>
                  </a:cubicBezTo>
                  <a:cubicBezTo>
                    <a:pt x="125" y="112"/>
                    <a:pt x="126" y="126"/>
                    <a:pt x="125" y="150"/>
                  </a:cubicBezTo>
                  <a:cubicBezTo>
                    <a:pt x="126" y="149"/>
                    <a:pt x="126" y="151"/>
                    <a:pt x="125" y="156"/>
                  </a:cubicBezTo>
                  <a:cubicBezTo>
                    <a:pt x="125" y="188"/>
                    <a:pt x="135" y="211"/>
                    <a:pt x="157" y="225"/>
                  </a:cubicBezTo>
                  <a:cubicBezTo>
                    <a:pt x="196" y="248"/>
                    <a:pt x="232" y="238"/>
                    <a:pt x="265" y="192"/>
                  </a:cubicBezTo>
                  <a:cubicBezTo>
                    <a:pt x="292" y="148"/>
                    <a:pt x="289" y="113"/>
                    <a:pt x="258" y="88"/>
                  </a:cubicBezTo>
                  <a:cubicBezTo>
                    <a:pt x="238" y="77"/>
                    <a:pt x="223" y="79"/>
                    <a:pt x="212" y="96"/>
                  </a:cubicBezTo>
                  <a:cubicBezTo>
                    <a:pt x="204" y="111"/>
                    <a:pt x="207" y="123"/>
                    <a:pt x="222" y="132"/>
                  </a:cubicBezTo>
                  <a:cubicBezTo>
                    <a:pt x="228" y="136"/>
                    <a:pt x="236" y="138"/>
                    <a:pt x="245" y="137"/>
                  </a:cubicBezTo>
                  <a:cubicBezTo>
                    <a:pt x="252" y="135"/>
                    <a:pt x="257" y="136"/>
                    <a:pt x="260" y="138"/>
                  </a:cubicBezTo>
                  <a:cubicBezTo>
                    <a:pt x="269" y="144"/>
                    <a:pt x="269" y="154"/>
                    <a:pt x="261" y="169"/>
                  </a:cubicBezTo>
                  <a:cubicBezTo>
                    <a:pt x="248" y="190"/>
                    <a:pt x="225" y="190"/>
                    <a:pt x="193" y="171"/>
                  </a:cubicBezTo>
                  <a:cubicBezTo>
                    <a:pt x="176" y="160"/>
                    <a:pt x="161" y="143"/>
                    <a:pt x="148" y="120"/>
                  </a:cubicBezTo>
                  <a:cubicBezTo>
                    <a:pt x="138" y="102"/>
                    <a:pt x="128" y="90"/>
                    <a:pt x="118" y="84"/>
                  </a:cubicBezTo>
                  <a:cubicBezTo>
                    <a:pt x="115" y="83"/>
                    <a:pt x="110" y="79"/>
                    <a:pt x="102" y="74"/>
                  </a:cubicBezTo>
                  <a:lnTo>
                    <a:pt x="95" y="86"/>
                  </a:lnTo>
                  <a:close/>
                  <a:moveTo>
                    <a:pt x="59" y="10"/>
                  </a:moveTo>
                  <a:cubicBezTo>
                    <a:pt x="41" y="0"/>
                    <a:pt x="25" y="5"/>
                    <a:pt x="12" y="25"/>
                  </a:cubicBezTo>
                  <a:cubicBezTo>
                    <a:pt x="0" y="46"/>
                    <a:pt x="2" y="62"/>
                    <a:pt x="19" y="74"/>
                  </a:cubicBezTo>
                  <a:cubicBezTo>
                    <a:pt x="39" y="84"/>
                    <a:pt x="57" y="81"/>
                    <a:pt x="71" y="63"/>
                  </a:cubicBezTo>
                  <a:cubicBezTo>
                    <a:pt x="81" y="42"/>
                    <a:pt x="77" y="25"/>
                    <a:pt x="59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0" name="Freeform 216"/>
            <p:cNvSpPr>
              <a:spLocks noEditPoints="1"/>
            </p:cNvSpPr>
            <p:nvPr/>
          </p:nvSpPr>
          <p:spPr>
            <a:xfrm>
              <a:off x="1797050" y="4556125"/>
              <a:ext cx="214313" cy="309563"/>
            </a:xfrm>
            <a:custGeom>
              <a:avLst/>
              <a:gdLst/>
              <a:ahLst/>
              <a:cxnLst>
                <a:cxn ang="0">
                  <a:pos x="140249" y="102132"/>
                </a:cxn>
                <a:cxn ang="0">
                  <a:pos x="125279" y="131426"/>
                </a:cxn>
                <a:cxn ang="0">
                  <a:pos x="83519" y="144885"/>
                </a:cxn>
                <a:cxn ang="0">
                  <a:pos x="77216" y="146468"/>
                </a:cxn>
                <a:cxn ang="0">
                  <a:pos x="15758" y="190805"/>
                </a:cxn>
                <a:cxn ang="0">
                  <a:pos x="69337" y="292145"/>
                </a:cxn>
                <a:cxn ang="0">
                  <a:pos x="170190" y="264435"/>
                </a:cxn>
                <a:cxn ang="0">
                  <a:pos x="153644" y="220890"/>
                </a:cxn>
                <a:cxn ang="0">
                  <a:pos x="119763" y="237516"/>
                </a:cxn>
                <a:cxn ang="0">
                  <a:pos x="119763" y="261268"/>
                </a:cxn>
                <a:cxn ang="0">
                  <a:pos x="121339" y="277102"/>
                </a:cxn>
                <a:cxn ang="0">
                  <a:pos x="90610" y="283436"/>
                </a:cxn>
                <a:cxn ang="0">
                  <a:pos x="76428" y="216932"/>
                </a:cxn>
                <a:cxn ang="0">
                  <a:pos x="117399" y="162303"/>
                </a:cxn>
                <a:cxn ang="0">
                  <a:pos x="146552" y="125092"/>
                </a:cxn>
                <a:cxn ang="0">
                  <a:pos x="153644" y="106882"/>
                </a:cxn>
                <a:cxn ang="0">
                  <a:pos x="140249" y="102132"/>
                </a:cxn>
                <a:cxn ang="0">
                  <a:pos x="208010" y="52254"/>
                </a:cxn>
                <a:cxn ang="0">
                  <a:pos x="184372" y="7917"/>
                </a:cxn>
                <a:cxn ang="0">
                  <a:pos x="137097" y="24543"/>
                </a:cxn>
                <a:cxn ang="0">
                  <a:pos x="158371" y="73630"/>
                </a:cxn>
                <a:cxn ang="0">
                  <a:pos x="208010" y="52254"/>
                </a:cxn>
              </a:cxnLst>
              <a:pathLst>
                <a:path w="272" h="391">
                  <a:moveTo>
                    <a:pt x="178" y="129"/>
                  </a:moveTo>
                  <a:cubicBezTo>
                    <a:pt x="171" y="148"/>
                    <a:pt x="164" y="160"/>
                    <a:pt x="159" y="166"/>
                  </a:cubicBezTo>
                  <a:cubicBezTo>
                    <a:pt x="153" y="173"/>
                    <a:pt x="135" y="179"/>
                    <a:pt x="106" y="183"/>
                  </a:cubicBezTo>
                  <a:cubicBezTo>
                    <a:pt x="107" y="184"/>
                    <a:pt x="104" y="184"/>
                    <a:pt x="98" y="185"/>
                  </a:cubicBezTo>
                  <a:cubicBezTo>
                    <a:pt x="57" y="193"/>
                    <a:pt x="31" y="212"/>
                    <a:pt x="20" y="241"/>
                  </a:cubicBezTo>
                  <a:cubicBezTo>
                    <a:pt x="0" y="296"/>
                    <a:pt x="23" y="339"/>
                    <a:pt x="88" y="369"/>
                  </a:cubicBezTo>
                  <a:cubicBezTo>
                    <a:pt x="150" y="391"/>
                    <a:pt x="193" y="379"/>
                    <a:pt x="216" y="334"/>
                  </a:cubicBezTo>
                  <a:cubicBezTo>
                    <a:pt x="226" y="306"/>
                    <a:pt x="219" y="288"/>
                    <a:pt x="195" y="279"/>
                  </a:cubicBezTo>
                  <a:cubicBezTo>
                    <a:pt x="174" y="272"/>
                    <a:pt x="160" y="279"/>
                    <a:pt x="152" y="300"/>
                  </a:cubicBezTo>
                  <a:cubicBezTo>
                    <a:pt x="148" y="309"/>
                    <a:pt x="149" y="319"/>
                    <a:pt x="152" y="330"/>
                  </a:cubicBezTo>
                  <a:cubicBezTo>
                    <a:pt x="156" y="338"/>
                    <a:pt x="156" y="344"/>
                    <a:pt x="154" y="350"/>
                  </a:cubicBezTo>
                  <a:cubicBezTo>
                    <a:pt x="149" y="362"/>
                    <a:pt x="136" y="365"/>
                    <a:pt x="115" y="358"/>
                  </a:cubicBezTo>
                  <a:cubicBezTo>
                    <a:pt x="87" y="347"/>
                    <a:pt x="81" y="319"/>
                    <a:pt x="97" y="274"/>
                  </a:cubicBezTo>
                  <a:cubicBezTo>
                    <a:pt x="106" y="249"/>
                    <a:pt x="124" y="226"/>
                    <a:pt x="149" y="205"/>
                  </a:cubicBezTo>
                  <a:cubicBezTo>
                    <a:pt x="168" y="187"/>
                    <a:pt x="181" y="171"/>
                    <a:pt x="186" y="158"/>
                  </a:cubicBezTo>
                  <a:cubicBezTo>
                    <a:pt x="187" y="154"/>
                    <a:pt x="190" y="146"/>
                    <a:pt x="195" y="135"/>
                  </a:cubicBezTo>
                  <a:lnTo>
                    <a:pt x="178" y="129"/>
                  </a:lnTo>
                  <a:close/>
                  <a:moveTo>
                    <a:pt x="264" y="66"/>
                  </a:moveTo>
                  <a:cubicBezTo>
                    <a:pt x="272" y="41"/>
                    <a:pt x="262" y="22"/>
                    <a:pt x="234" y="10"/>
                  </a:cubicBezTo>
                  <a:cubicBezTo>
                    <a:pt x="205" y="0"/>
                    <a:pt x="185" y="7"/>
                    <a:pt x="174" y="31"/>
                  </a:cubicBezTo>
                  <a:cubicBezTo>
                    <a:pt x="166" y="59"/>
                    <a:pt x="175" y="80"/>
                    <a:pt x="201" y="93"/>
                  </a:cubicBezTo>
                  <a:cubicBezTo>
                    <a:pt x="230" y="101"/>
                    <a:pt x="250" y="92"/>
                    <a:pt x="264" y="6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1" name="Freeform 217"/>
            <p:cNvSpPr>
              <a:spLocks noEditPoints="1"/>
            </p:cNvSpPr>
            <p:nvPr/>
          </p:nvSpPr>
          <p:spPr>
            <a:xfrm>
              <a:off x="1454150" y="4779963"/>
              <a:ext cx="369888" cy="274638"/>
            </a:xfrm>
            <a:custGeom>
              <a:avLst/>
              <a:gdLst/>
              <a:ahLst/>
              <a:cxnLst>
                <a:cxn ang="0">
                  <a:pos x="248173" y="179935"/>
                </a:cxn>
                <a:cxn ang="0">
                  <a:pos x="214187" y="159416"/>
                </a:cxn>
                <a:cxn ang="0">
                  <a:pos x="201542" y="107330"/>
                </a:cxn>
                <a:cxn ang="0">
                  <a:pos x="199961" y="100227"/>
                </a:cxn>
                <a:cxn ang="0">
                  <a:pos x="150959" y="22097"/>
                </a:cxn>
                <a:cxn ang="0">
                  <a:pos x="25291" y="79708"/>
                </a:cxn>
                <a:cxn ang="0">
                  <a:pos x="50583" y="203611"/>
                </a:cxn>
                <a:cxn ang="0">
                  <a:pos x="104327" y="187038"/>
                </a:cxn>
                <a:cxn ang="0">
                  <a:pos x="86939" y="144422"/>
                </a:cxn>
                <a:cxn ang="0">
                  <a:pos x="58487" y="142843"/>
                </a:cxn>
                <a:cxn ang="0">
                  <a:pos x="39518" y="143633"/>
                </a:cxn>
                <a:cxn ang="0">
                  <a:pos x="33985" y="105751"/>
                </a:cxn>
                <a:cxn ang="0">
                  <a:pos x="115392" y="93124"/>
                </a:cxn>
                <a:cxn ang="0">
                  <a:pos x="177831" y="147578"/>
                </a:cxn>
                <a:cxn ang="0">
                  <a:pos x="220510" y="185460"/>
                </a:cxn>
                <a:cxn ang="0">
                  <a:pos x="241059" y="194930"/>
                </a:cxn>
                <a:cxn ang="0">
                  <a:pos x="248173" y="179935"/>
                </a:cxn>
                <a:cxn ang="0">
                  <a:pos x="303498" y="265168"/>
                </a:cxn>
                <a:cxn ang="0">
                  <a:pos x="358823" y="239914"/>
                </a:cxn>
                <a:cxn ang="0">
                  <a:pos x="342225" y="181514"/>
                </a:cxn>
                <a:cxn ang="0">
                  <a:pos x="280577" y="204400"/>
                </a:cxn>
                <a:cxn ang="0">
                  <a:pos x="303498" y="265168"/>
                </a:cxn>
              </a:cxnLst>
              <a:pathLst>
                <a:path w="468" h="348">
                  <a:moveTo>
                    <a:pt x="314" y="228"/>
                  </a:moveTo>
                  <a:cubicBezTo>
                    <a:pt x="292" y="218"/>
                    <a:pt x="277" y="209"/>
                    <a:pt x="271" y="202"/>
                  </a:cubicBezTo>
                  <a:cubicBezTo>
                    <a:pt x="263" y="194"/>
                    <a:pt x="257" y="173"/>
                    <a:pt x="255" y="136"/>
                  </a:cubicBezTo>
                  <a:cubicBezTo>
                    <a:pt x="254" y="138"/>
                    <a:pt x="253" y="135"/>
                    <a:pt x="253" y="127"/>
                  </a:cubicBezTo>
                  <a:cubicBezTo>
                    <a:pt x="247" y="77"/>
                    <a:pt x="226" y="44"/>
                    <a:pt x="191" y="28"/>
                  </a:cubicBezTo>
                  <a:cubicBezTo>
                    <a:pt x="126" y="0"/>
                    <a:pt x="73" y="24"/>
                    <a:pt x="32" y="101"/>
                  </a:cubicBezTo>
                  <a:cubicBezTo>
                    <a:pt x="0" y="173"/>
                    <a:pt x="11" y="226"/>
                    <a:pt x="64" y="258"/>
                  </a:cubicBezTo>
                  <a:cubicBezTo>
                    <a:pt x="97" y="271"/>
                    <a:pt x="119" y="264"/>
                    <a:pt x="132" y="237"/>
                  </a:cubicBezTo>
                  <a:cubicBezTo>
                    <a:pt x="142" y="212"/>
                    <a:pt x="134" y="194"/>
                    <a:pt x="110" y="183"/>
                  </a:cubicBezTo>
                  <a:cubicBezTo>
                    <a:pt x="99" y="178"/>
                    <a:pt x="87" y="177"/>
                    <a:pt x="74" y="181"/>
                  </a:cubicBezTo>
                  <a:cubicBezTo>
                    <a:pt x="64" y="184"/>
                    <a:pt x="56" y="185"/>
                    <a:pt x="50" y="182"/>
                  </a:cubicBezTo>
                  <a:cubicBezTo>
                    <a:pt x="35" y="175"/>
                    <a:pt x="33" y="159"/>
                    <a:pt x="43" y="134"/>
                  </a:cubicBezTo>
                  <a:cubicBezTo>
                    <a:pt x="58" y="101"/>
                    <a:pt x="93" y="95"/>
                    <a:pt x="146" y="118"/>
                  </a:cubicBezTo>
                  <a:cubicBezTo>
                    <a:pt x="175" y="132"/>
                    <a:pt x="201" y="155"/>
                    <a:pt x="225" y="187"/>
                  </a:cubicBezTo>
                  <a:cubicBezTo>
                    <a:pt x="245" y="212"/>
                    <a:pt x="263" y="228"/>
                    <a:pt x="279" y="235"/>
                  </a:cubicBezTo>
                  <a:cubicBezTo>
                    <a:pt x="284" y="237"/>
                    <a:pt x="292" y="241"/>
                    <a:pt x="305" y="247"/>
                  </a:cubicBezTo>
                  <a:lnTo>
                    <a:pt x="314" y="228"/>
                  </a:lnTo>
                  <a:close/>
                  <a:moveTo>
                    <a:pt x="384" y="336"/>
                  </a:moveTo>
                  <a:cubicBezTo>
                    <a:pt x="413" y="348"/>
                    <a:pt x="437" y="337"/>
                    <a:pt x="454" y="304"/>
                  </a:cubicBezTo>
                  <a:cubicBezTo>
                    <a:pt x="468" y="270"/>
                    <a:pt x="461" y="245"/>
                    <a:pt x="433" y="230"/>
                  </a:cubicBezTo>
                  <a:cubicBezTo>
                    <a:pt x="399" y="219"/>
                    <a:pt x="373" y="228"/>
                    <a:pt x="355" y="259"/>
                  </a:cubicBezTo>
                  <a:cubicBezTo>
                    <a:pt x="344" y="292"/>
                    <a:pt x="353" y="318"/>
                    <a:pt x="384" y="33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2" name="Freeform 218"/>
            <p:cNvSpPr>
              <a:spLocks noEditPoints="1"/>
            </p:cNvSpPr>
            <p:nvPr/>
          </p:nvSpPr>
          <p:spPr>
            <a:xfrm>
              <a:off x="941388" y="4265613"/>
              <a:ext cx="339725" cy="341313"/>
            </a:xfrm>
            <a:custGeom>
              <a:avLst/>
              <a:gdLst/>
              <a:ahLst/>
              <a:cxnLst>
                <a:cxn ang="0">
                  <a:pos x="231235" y="223592"/>
                </a:cxn>
                <a:cxn ang="0">
                  <a:pos x="205102" y="192779"/>
                </a:cxn>
                <a:cxn ang="0">
                  <a:pos x="209853" y="138263"/>
                </a:cxn>
                <a:cxn ang="0">
                  <a:pos x="211437" y="130363"/>
                </a:cxn>
                <a:cxn ang="0">
                  <a:pos x="189264" y="38714"/>
                </a:cxn>
                <a:cxn ang="0">
                  <a:pos x="48306" y="52145"/>
                </a:cxn>
                <a:cxn ang="0">
                  <a:pos x="31676" y="181718"/>
                </a:cxn>
                <a:cxn ang="0">
                  <a:pos x="89485" y="183298"/>
                </a:cxn>
                <a:cxn ang="0">
                  <a:pos x="87109" y="135893"/>
                </a:cxn>
                <a:cxn ang="0">
                  <a:pos x="59392" y="124832"/>
                </a:cxn>
                <a:cxn ang="0">
                  <a:pos x="41179" y="119302"/>
                </a:cxn>
                <a:cxn ang="0">
                  <a:pos x="47514" y="81378"/>
                </a:cxn>
                <a:cxn ang="0">
                  <a:pos x="131455" y="95599"/>
                </a:cxn>
                <a:cxn ang="0">
                  <a:pos x="174218" y="169076"/>
                </a:cxn>
                <a:cxn ang="0">
                  <a:pos x="202726" y="219641"/>
                </a:cxn>
                <a:cxn ang="0">
                  <a:pos x="220148" y="236233"/>
                </a:cxn>
                <a:cxn ang="0">
                  <a:pos x="231235" y="223592"/>
                </a:cxn>
                <a:cxn ang="0">
                  <a:pos x="256576" y="324721"/>
                </a:cxn>
                <a:cxn ang="0">
                  <a:pos x="319136" y="318401"/>
                </a:cxn>
                <a:cxn ang="0">
                  <a:pos x="321511" y="256775"/>
                </a:cxn>
                <a:cxn ang="0">
                  <a:pos x="254992" y="258355"/>
                </a:cxn>
                <a:cxn ang="0">
                  <a:pos x="256576" y="324721"/>
                </a:cxn>
              </a:cxnLst>
              <a:pathLst>
                <a:path w="429" h="432">
                  <a:moveTo>
                    <a:pt x="292" y="283"/>
                  </a:moveTo>
                  <a:cubicBezTo>
                    <a:pt x="274" y="266"/>
                    <a:pt x="263" y="253"/>
                    <a:pt x="259" y="244"/>
                  </a:cubicBezTo>
                  <a:cubicBezTo>
                    <a:pt x="254" y="234"/>
                    <a:pt x="256" y="211"/>
                    <a:pt x="265" y="175"/>
                  </a:cubicBezTo>
                  <a:cubicBezTo>
                    <a:pt x="264" y="176"/>
                    <a:pt x="264" y="173"/>
                    <a:pt x="267" y="165"/>
                  </a:cubicBezTo>
                  <a:cubicBezTo>
                    <a:pt x="277" y="115"/>
                    <a:pt x="268" y="76"/>
                    <a:pt x="239" y="49"/>
                  </a:cubicBezTo>
                  <a:cubicBezTo>
                    <a:pt x="186" y="0"/>
                    <a:pt x="126" y="6"/>
                    <a:pt x="61" y="66"/>
                  </a:cubicBezTo>
                  <a:cubicBezTo>
                    <a:pt x="7" y="126"/>
                    <a:pt x="0" y="181"/>
                    <a:pt x="40" y="230"/>
                  </a:cubicBezTo>
                  <a:cubicBezTo>
                    <a:pt x="68" y="253"/>
                    <a:pt x="92" y="254"/>
                    <a:pt x="113" y="232"/>
                  </a:cubicBezTo>
                  <a:cubicBezTo>
                    <a:pt x="131" y="211"/>
                    <a:pt x="129" y="191"/>
                    <a:pt x="110" y="172"/>
                  </a:cubicBezTo>
                  <a:cubicBezTo>
                    <a:pt x="101" y="164"/>
                    <a:pt x="89" y="159"/>
                    <a:pt x="75" y="158"/>
                  </a:cubicBezTo>
                  <a:cubicBezTo>
                    <a:pt x="65" y="158"/>
                    <a:pt x="57" y="156"/>
                    <a:pt x="52" y="151"/>
                  </a:cubicBezTo>
                  <a:cubicBezTo>
                    <a:pt x="40" y="140"/>
                    <a:pt x="43" y="124"/>
                    <a:pt x="60" y="103"/>
                  </a:cubicBezTo>
                  <a:cubicBezTo>
                    <a:pt x="87" y="75"/>
                    <a:pt x="122" y="82"/>
                    <a:pt x="166" y="121"/>
                  </a:cubicBezTo>
                  <a:cubicBezTo>
                    <a:pt x="190" y="144"/>
                    <a:pt x="208" y="175"/>
                    <a:pt x="220" y="214"/>
                  </a:cubicBezTo>
                  <a:cubicBezTo>
                    <a:pt x="231" y="244"/>
                    <a:pt x="243" y="266"/>
                    <a:pt x="256" y="278"/>
                  </a:cubicBezTo>
                  <a:cubicBezTo>
                    <a:pt x="260" y="282"/>
                    <a:pt x="267" y="289"/>
                    <a:pt x="278" y="299"/>
                  </a:cubicBezTo>
                  <a:lnTo>
                    <a:pt x="292" y="283"/>
                  </a:lnTo>
                  <a:close/>
                  <a:moveTo>
                    <a:pt x="324" y="411"/>
                  </a:moveTo>
                  <a:cubicBezTo>
                    <a:pt x="349" y="432"/>
                    <a:pt x="375" y="429"/>
                    <a:pt x="403" y="403"/>
                  </a:cubicBezTo>
                  <a:cubicBezTo>
                    <a:pt x="427" y="375"/>
                    <a:pt x="429" y="348"/>
                    <a:pt x="406" y="325"/>
                  </a:cubicBezTo>
                  <a:cubicBezTo>
                    <a:pt x="378" y="302"/>
                    <a:pt x="350" y="303"/>
                    <a:pt x="322" y="327"/>
                  </a:cubicBezTo>
                  <a:cubicBezTo>
                    <a:pt x="300" y="355"/>
                    <a:pt x="301" y="383"/>
                    <a:pt x="324" y="41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3" name="Freeform 219"/>
            <p:cNvSpPr>
              <a:spLocks noEditPoints="1"/>
            </p:cNvSpPr>
            <p:nvPr/>
          </p:nvSpPr>
          <p:spPr>
            <a:xfrm>
              <a:off x="1301750" y="4679950"/>
              <a:ext cx="219075" cy="134938"/>
            </a:xfrm>
            <a:custGeom>
              <a:avLst/>
              <a:gdLst/>
              <a:ahLst/>
              <a:cxnLst>
                <a:cxn ang="0">
                  <a:pos x="72231" y="46287"/>
                </a:cxn>
                <a:cxn ang="0">
                  <a:pos x="93663" y="54917"/>
                </a:cxn>
                <a:cxn ang="0">
                  <a:pos x="106363" y="83159"/>
                </a:cxn>
                <a:cxn ang="0">
                  <a:pos x="107950" y="87082"/>
                </a:cxn>
                <a:cxn ang="0">
                  <a:pos x="142875" y="127093"/>
                </a:cxn>
                <a:cxn ang="0">
                  <a:pos x="209550" y="83159"/>
                </a:cxn>
                <a:cxn ang="0">
                  <a:pos x="183356" y="14906"/>
                </a:cxn>
                <a:cxn ang="0">
                  <a:pos x="153988" y="29027"/>
                </a:cxn>
                <a:cxn ang="0">
                  <a:pos x="168275" y="51779"/>
                </a:cxn>
                <a:cxn ang="0">
                  <a:pos x="184944" y="50209"/>
                </a:cxn>
                <a:cxn ang="0">
                  <a:pos x="196056" y="47856"/>
                </a:cxn>
                <a:cxn ang="0">
                  <a:pos x="202406" y="68254"/>
                </a:cxn>
                <a:cxn ang="0">
                  <a:pos x="156369" y="83159"/>
                </a:cxn>
                <a:cxn ang="0">
                  <a:pos x="115888" y="58055"/>
                </a:cxn>
                <a:cxn ang="0">
                  <a:pos x="88106" y="40795"/>
                </a:cxn>
                <a:cxn ang="0">
                  <a:pos x="75406" y="36873"/>
                </a:cxn>
                <a:cxn ang="0">
                  <a:pos x="72231" y="46287"/>
                </a:cxn>
                <a:cxn ang="0">
                  <a:pos x="32544" y="3138"/>
                </a:cxn>
                <a:cxn ang="0">
                  <a:pos x="3175" y="21967"/>
                </a:cxn>
                <a:cxn ang="0">
                  <a:pos x="18256" y="54132"/>
                </a:cxn>
                <a:cxn ang="0">
                  <a:pos x="51594" y="35304"/>
                </a:cxn>
                <a:cxn ang="0">
                  <a:pos x="32544" y="3138"/>
                </a:cxn>
              </a:cxnLst>
              <a:pathLst>
                <a:path w="276" h="172">
                  <a:moveTo>
                    <a:pt x="91" y="59"/>
                  </a:moveTo>
                  <a:cubicBezTo>
                    <a:pt x="105" y="63"/>
                    <a:pt x="114" y="67"/>
                    <a:pt x="118" y="70"/>
                  </a:cubicBezTo>
                  <a:cubicBezTo>
                    <a:pt x="124" y="74"/>
                    <a:pt x="129" y="86"/>
                    <a:pt x="134" y="106"/>
                  </a:cubicBezTo>
                  <a:cubicBezTo>
                    <a:pt x="134" y="105"/>
                    <a:pt x="135" y="107"/>
                    <a:pt x="136" y="111"/>
                  </a:cubicBezTo>
                  <a:cubicBezTo>
                    <a:pt x="144" y="139"/>
                    <a:pt x="159" y="156"/>
                    <a:pt x="180" y="162"/>
                  </a:cubicBezTo>
                  <a:cubicBezTo>
                    <a:pt x="220" y="172"/>
                    <a:pt x="248" y="153"/>
                    <a:pt x="264" y="106"/>
                  </a:cubicBezTo>
                  <a:cubicBezTo>
                    <a:pt x="276" y="61"/>
                    <a:pt x="265" y="32"/>
                    <a:pt x="231" y="19"/>
                  </a:cubicBezTo>
                  <a:cubicBezTo>
                    <a:pt x="211" y="14"/>
                    <a:pt x="199" y="20"/>
                    <a:pt x="194" y="37"/>
                  </a:cubicBezTo>
                  <a:cubicBezTo>
                    <a:pt x="191" y="52"/>
                    <a:pt x="197" y="62"/>
                    <a:pt x="212" y="66"/>
                  </a:cubicBezTo>
                  <a:cubicBezTo>
                    <a:pt x="219" y="68"/>
                    <a:pt x="226" y="67"/>
                    <a:pt x="233" y="64"/>
                  </a:cubicBezTo>
                  <a:cubicBezTo>
                    <a:pt x="238" y="61"/>
                    <a:pt x="243" y="60"/>
                    <a:pt x="247" y="61"/>
                  </a:cubicBezTo>
                  <a:cubicBezTo>
                    <a:pt x="255" y="64"/>
                    <a:pt x="258" y="72"/>
                    <a:pt x="255" y="87"/>
                  </a:cubicBezTo>
                  <a:cubicBezTo>
                    <a:pt x="249" y="108"/>
                    <a:pt x="230" y="114"/>
                    <a:pt x="197" y="106"/>
                  </a:cubicBezTo>
                  <a:cubicBezTo>
                    <a:pt x="180" y="101"/>
                    <a:pt x="162" y="91"/>
                    <a:pt x="146" y="74"/>
                  </a:cubicBezTo>
                  <a:cubicBezTo>
                    <a:pt x="132" y="62"/>
                    <a:pt x="121" y="55"/>
                    <a:pt x="111" y="52"/>
                  </a:cubicBezTo>
                  <a:cubicBezTo>
                    <a:pt x="108" y="51"/>
                    <a:pt x="102" y="49"/>
                    <a:pt x="95" y="47"/>
                  </a:cubicBezTo>
                  <a:lnTo>
                    <a:pt x="91" y="59"/>
                  </a:lnTo>
                  <a:close/>
                  <a:moveTo>
                    <a:pt x="41" y="4"/>
                  </a:moveTo>
                  <a:cubicBezTo>
                    <a:pt x="24" y="0"/>
                    <a:pt x="11" y="8"/>
                    <a:pt x="4" y="28"/>
                  </a:cubicBezTo>
                  <a:cubicBezTo>
                    <a:pt x="0" y="49"/>
                    <a:pt x="6" y="63"/>
                    <a:pt x="23" y="69"/>
                  </a:cubicBezTo>
                  <a:cubicBezTo>
                    <a:pt x="44" y="72"/>
                    <a:pt x="57" y="64"/>
                    <a:pt x="65" y="45"/>
                  </a:cubicBezTo>
                  <a:cubicBezTo>
                    <a:pt x="68" y="25"/>
                    <a:pt x="61" y="11"/>
                    <a:pt x="41" y="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4" name="Freeform 220"/>
            <p:cNvSpPr>
              <a:spLocks noEditPoints="1"/>
            </p:cNvSpPr>
            <p:nvPr/>
          </p:nvSpPr>
          <p:spPr>
            <a:xfrm>
              <a:off x="1573213" y="4152900"/>
              <a:ext cx="303213" cy="174625"/>
            </a:xfrm>
            <a:custGeom>
              <a:avLst/>
              <a:gdLst/>
              <a:ahLst/>
              <a:cxnLst>
                <a:cxn ang="0">
                  <a:pos x="199254" y="60325"/>
                </a:cxn>
                <a:cxn ang="0">
                  <a:pos x="167752" y="63500"/>
                </a:cxn>
                <a:cxn ang="0">
                  <a:pos x="134674" y="35719"/>
                </a:cxn>
                <a:cxn ang="0">
                  <a:pos x="129948" y="31750"/>
                </a:cxn>
                <a:cxn ang="0">
                  <a:pos x="61430" y="4763"/>
                </a:cxn>
                <a:cxn ang="0">
                  <a:pos x="7876" y="102394"/>
                </a:cxn>
                <a:cxn ang="0">
                  <a:pos x="83482" y="170656"/>
                </a:cxn>
                <a:cxn ang="0">
                  <a:pos x="110259" y="134144"/>
                </a:cxn>
                <a:cxn ang="0">
                  <a:pos x="78757" y="115094"/>
                </a:cxn>
                <a:cxn ang="0">
                  <a:pos x="59067" y="127794"/>
                </a:cxn>
                <a:cxn ang="0">
                  <a:pos x="47254" y="137319"/>
                </a:cxn>
                <a:cxn ang="0">
                  <a:pos x="25990" y="115888"/>
                </a:cxn>
                <a:cxn ang="0">
                  <a:pos x="72456" y="68263"/>
                </a:cxn>
                <a:cxn ang="0">
                  <a:pos x="138612" y="73025"/>
                </a:cxn>
                <a:cxn ang="0">
                  <a:pos x="184290" y="77788"/>
                </a:cxn>
                <a:cxn ang="0">
                  <a:pos x="202405" y="73819"/>
                </a:cxn>
                <a:cxn ang="0">
                  <a:pos x="199254" y="60325"/>
                </a:cxn>
                <a:cxn ang="0">
                  <a:pos x="275648" y="89694"/>
                </a:cxn>
                <a:cxn ang="0">
                  <a:pos x="299275" y="46038"/>
                </a:cxn>
                <a:cxn ang="0">
                  <a:pos x="260684" y="16669"/>
                </a:cxn>
                <a:cxn ang="0">
                  <a:pos x="231544" y="60325"/>
                </a:cxn>
                <a:cxn ang="0">
                  <a:pos x="275648" y="89694"/>
                </a:cxn>
              </a:cxnLst>
              <a:pathLst>
                <a:path w="385" h="220">
                  <a:moveTo>
                    <a:pt x="253" y="76"/>
                  </a:moveTo>
                  <a:cubicBezTo>
                    <a:pt x="234" y="80"/>
                    <a:pt x="220" y="82"/>
                    <a:pt x="213" y="80"/>
                  </a:cubicBezTo>
                  <a:cubicBezTo>
                    <a:pt x="204" y="79"/>
                    <a:pt x="190" y="68"/>
                    <a:pt x="171" y="45"/>
                  </a:cubicBezTo>
                  <a:cubicBezTo>
                    <a:pt x="171" y="47"/>
                    <a:pt x="169" y="45"/>
                    <a:pt x="165" y="40"/>
                  </a:cubicBezTo>
                  <a:cubicBezTo>
                    <a:pt x="137" y="11"/>
                    <a:pt x="108" y="0"/>
                    <a:pt x="78" y="6"/>
                  </a:cubicBezTo>
                  <a:cubicBezTo>
                    <a:pt x="22" y="19"/>
                    <a:pt x="0" y="60"/>
                    <a:pt x="10" y="129"/>
                  </a:cubicBezTo>
                  <a:cubicBezTo>
                    <a:pt x="24" y="191"/>
                    <a:pt x="56" y="220"/>
                    <a:pt x="106" y="215"/>
                  </a:cubicBezTo>
                  <a:cubicBezTo>
                    <a:pt x="133" y="208"/>
                    <a:pt x="145" y="193"/>
                    <a:pt x="140" y="169"/>
                  </a:cubicBezTo>
                  <a:cubicBezTo>
                    <a:pt x="134" y="149"/>
                    <a:pt x="121" y="141"/>
                    <a:pt x="100" y="145"/>
                  </a:cubicBezTo>
                  <a:cubicBezTo>
                    <a:pt x="90" y="147"/>
                    <a:pt x="82" y="152"/>
                    <a:pt x="75" y="161"/>
                  </a:cubicBezTo>
                  <a:cubicBezTo>
                    <a:pt x="71" y="168"/>
                    <a:pt x="66" y="172"/>
                    <a:pt x="60" y="173"/>
                  </a:cubicBezTo>
                  <a:cubicBezTo>
                    <a:pt x="48" y="175"/>
                    <a:pt x="39" y="166"/>
                    <a:pt x="33" y="146"/>
                  </a:cubicBezTo>
                  <a:cubicBezTo>
                    <a:pt x="27" y="117"/>
                    <a:pt x="46" y="97"/>
                    <a:pt x="92" y="86"/>
                  </a:cubicBezTo>
                  <a:cubicBezTo>
                    <a:pt x="117" y="81"/>
                    <a:pt x="145" y="83"/>
                    <a:pt x="176" y="92"/>
                  </a:cubicBezTo>
                  <a:cubicBezTo>
                    <a:pt x="201" y="99"/>
                    <a:pt x="220" y="100"/>
                    <a:pt x="234" y="98"/>
                  </a:cubicBezTo>
                  <a:cubicBezTo>
                    <a:pt x="238" y="97"/>
                    <a:pt x="245" y="95"/>
                    <a:pt x="257" y="93"/>
                  </a:cubicBezTo>
                  <a:lnTo>
                    <a:pt x="253" y="76"/>
                  </a:lnTo>
                  <a:close/>
                  <a:moveTo>
                    <a:pt x="350" y="113"/>
                  </a:moveTo>
                  <a:cubicBezTo>
                    <a:pt x="375" y="106"/>
                    <a:pt x="385" y="88"/>
                    <a:pt x="380" y="58"/>
                  </a:cubicBezTo>
                  <a:cubicBezTo>
                    <a:pt x="372" y="29"/>
                    <a:pt x="356" y="17"/>
                    <a:pt x="331" y="21"/>
                  </a:cubicBezTo>
                  <a:cubicBezTo>
                    <a:pt x="304" y="29"/>
                    <a:pt x="291" y="48"/>
                    <a:pt x="294" y="76"/>
                  </a:cubicBezTo>
                  <a:cubicBezTo>
                    <a:pt x="303" y="103"/>
                    <a:pt x="322" y="116"/>
                    <a:pt x="350" y="1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5" name="Freeform 221"/>
            <p:cNvSpPr>
              <a:spLocks noEditPoints="1"/>
            </p:cNvSpPr>
            <p:nvPr/>
          </p:nvSpPr>
          <p:spPr>
            <a:xfrm>
              <a:off x="1884363" y="4344988"/>
              <a:ext cx="117475" cy="209550"/>
            </a:xfrm>
            <a:custGeom>
              <a:avLst/>
              <a:gdLst/>
              <a:ahLst/>
              <a:cxnLst>
                <a:cxn ang="0">
                  <a:pos x="53975" y="139173"/>
                </a:cxn>
                <a:cxn ang="0">
                  <a:pos x="57150" y="117032"/>
                </a:cxn>
                <a:cxn ang="0">
                  <a:pos x="82550" y="99635"/>
                </a:cxn>
                <a:cxn ang="0">
                  <a:pos x="85725" y="97263"/>
                </a:cxn>
                <a:cxn ang="0">
                  <a:pos x="116681" y="55353"/>
                </a:cxn>
                <a:cxn ang="0">
                  <a:pos x="60325" y="1582"/>
                </a:cxn>
                <a:cxn ang="0">
                  <a:pos x="0" y="40328"/>
                </a:cxn>
                <a:cxn ang="0">
                  <a:pos x="19844" y="65633"/>
                </a:cxn>
                <a:cxn ang="0">
                  <a:pos x="38894" y="47445"/>
                </a:cxn>
                <a:cxn ang="0">
                  <a:pos x="33338" y="31630"/>
                </a:cxn>
                <a:cxn ang="0">
                  <a:pos x="29369" y="22141"/>
                </a:cxn>
                <a:cxn ang="0">
                  <a:pos x="47625" y="11071"/>
                </a:cxn>
                <a:cxn ang="0">
                  <a:pos x="71438" y="51399"/>
                </a:cxn>
                <a:cxn ang="0">
                  <a:pos x="56356" y="95681"/>
                </a:cxn>
                <a:cxn ang="0">
                  <a:pos x="45244" y="125730"/>
                </a:cxn>
                <a:cxn ang="0">
                  <a:pos x="44450" y="139173"/>
                </a:cxn>
                <a:cxn ang="0">
                  <a:pos x="53975" y="139173"/>
                </a:cxn>
                <a:cxn ang="0">
                  <a:pos x="20638" y="185827"/>
                </a:cxn>
                <a:cxn ang="0">
                  <a:pos x="45244" y="209550"/>
                </a:cxn>
                <a:cxn ang="0">
                  <a:pos x="72231" y="188990"/>
                </a:cxn>
                <a:cxn ang="0">
                  <a:pos x="47625" y="161314"/>
                </a:cxn>
                <a:cxn ang="0">
                  <a:pos x="20638" y="185827"/>
                </a:cxn>
              </a:cxnLst>
              <a:pathLst>
                <a:path w="148" h="265">
                  <a:moveTo>
                    <a:pt x="68" y="176"/>
                  </a:moveTo>
                  <a:cubicBezTo>
                    <a:pt x="69" y="162"/>
                    <a:pt x="70" y="153"/>
                    <a:pt x="72" y="148"/>
                  </a:cubicBezTo>
                  <a:cubicBezTo>
                    <a:pt x="75" y="142"/>
                    <a:pt x="85" y="135"/>
                    <a:pt x="104" y="126"/>
                  </a:cubicBezTo>
                  <a:cubicBezTo>
                    <a:pt x="103" y="126"/>
                    <a:pt x="104" y="125"/>
                    <a:pt x="108" y="123"/>
                  </a:cubicBezTo>
                  <a:cubicBezTo>
                    <a:pt x="133" y="110"/>
                    <a:pt x="146" y="92"/>
                    <a:pt x="147" y="70"/>
                  </a:cubicBezTo>
                  <a:cubicBezTo>
                    <a:pt x="148" y="30"/>
                    <a:pt x="124" y="7"/>
                    <a:pt x="76" y="2"/>
                  </a:cubicBezTo>
                  <a:cubicBezTo>
                    <a:pt x="31" y="0"/>
                    <a:pt x="6" y="17"/>
                    <a:pt x="0" y="51"/>
                  </a:cubicBezTo>
                  <a:cubicBezTo>
                    <a:pt x="0" y="71"/>
                    <a:pt x="8" y="82"/>
                    <a:pt x="25" y="83"/>
                  </a:cubicBezTo>
                  <a:cubicBezTo>
                    <a:pt x="40" y="83"/>
                    <a:pt x="48" y="75"/>
                    <a:pt x="49" y="60"/>
                  </a:cubicBezTo>
                  <a:cubicBezTo>
                    <a:pt x="49" y="53"/>
                    <a:pt x="47" y="47"/>
                    <a:pt x="42" y="40"/>
                  </a:cubicBezTo>
                  <a:cubicBezTo>
                    <a:pt x="39" y="36"/>
                    <a:pt x="37" y="32"/>
                    <a:pt x="37" y="28"/>
                  </a:cubicBezTo>
                  <a:cubicBezTo>
                    <a:pt x="38" y="19"/>
                    <a:pt x="45" y="15"/>
                    <a:pt x="60" y="14"/>
                  </a:cubicBezTo>
                  <a:cubicBezTo>
                    <a:pt x="81" y="16"/>
                    <a:pt x="91" y="33"/>
                    <a:pt x="90" y="65"/>
                  </a:cubicBezTo>
                  <a:cubicBezTo>
                    <a:pt x="89" y="83"/>
                    <a:pt x="83" y="102"/>
                    <a:pt x="71" y="121"/>
                  </a:cubicBezTo>
                  <a:cubicBezTo>
                    <a:pt x="62" y="137"/>
                    <a:pt x="57" y="149"/>
                    <a:pt x="57" y="159"/>
                  </a:cubicBezTo>
                  <a:cubicBezTo>
                    <a:pt x="57" y="162"/>
                    <a:pt x="56" y="168"/>
                    <a:pt x="56" y="176"/>
                  </a:cubicBezTo>
                  <a:lnTo>
                    <a:pt x="68" y="176"/>
                  </a:lnTo>
                  <a:close/>
                  <a:moveTo>
                    <a:pt x="26" y="235"/>
                  </a:moveTo>
                  <a:cubicBezTo>
                    <a:pt x="26" y="253"/>
                    <a:pt x="36" y="263"/>
                    <a:pt x="57" y="265"/>
                  </a:cubicBezTo>
                  <a:cubicBezTo>
                    <a:pt x="78" y="265"/>
                    <a:pt x="89" y="257"/>
                    <a:pt x="91" y="239"/>
                  </a:cubicBezTo>
                  <a:cubicBezTo>
                    <a:pt x="91" y="219"/>
                    <a:pt x="80" y="207"/>
                    <a:pt x="60" y="204"/>
                  </a:cubicBezTo>
                  <a:cubicBezTo>
                    <a:pt x="40" y="205"/>
                    <a:pt x="29" y="215"/>
                    <a:pt x="26" y="2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6" name="Freeform 222"/>
            <p:cNvSpPr>
              <a:spLocks noEditPoints="1"/>
            </p:cNvSpPr>
            <p:nvPr/>
          </p:nvSpPr>
          <p:spPr>
            <a:xfrm>
              <a:off x="896938" y="4557713"/>
              <a:ext cx="130175" cy="185738"/>
            </a:xfrm>
            <a:custGeom>
              <a:avLst/>
              <a:gdLst/>
              <a:ahLst/>
              <a:cxnLst>
                <a:cxn ang="0">
                  <a:pos x="90181" y="122238"/>
                </a:cxn>
                <a:cxn ang="0">
                  <a:pos x="83908" y="103188"/>
                </a:cxn>
                <a:cxn ang="0">
                  <a:pos x="94887" y="79375"/>
                </a:cxn>
                <a:cxn ang="0">
                  <a:pos x="97239" y="76200"/>
                </a:cxn>
                <a:cxn ang="0">
                  <a:pos x="102728" y="30956"/>
                </a:cxn>
                <a:cxn ang="0">
                  <a:pos x="37641" y="12700"/>
                </a:cxn>
                <a:cxn ang="0">
                  <a:pos x="7842" y="69056"/>
                </a:cxn>
                <a:cxn ang="0">
                  <a:pos x="33720" y="79375"/>
                </a:cxn>
                <a:cxn ang="0">
                  <a:pos x="40778" y="57944"/>
                </a:cxn>
                <a:cxn ang="0">
                  <a:pos x="29799" y="47625"/>
                </a:cxn>
                <a:cxn ang="0">
                  <a:pos x="22741" y="42069"/>
                </a:cxn>
                <a:cxn ang="0">
                  <a:pos x="32152" y="26194"/>
                </a:cxn>
                <a:cxn ang="0">
                  <a:pos x="67440" y="46831"/>
                </a:cxn>
                <a:cxn ang="0">
                  <a:pos x="73714" y="87313"/>
                </a:cxn>
                <a:cxn ang="0">
                  <a:pos x="78419" y="115094"/>
                </a:cxn>
                <a:cxn ang="0">
                  <a:pos x="83124" y="125413"/>
                </a:cxn>
                <a:cxn ang="0">
                  <a:pos x="90181" y="122238"/>
                </a:cxn>
                <a:cxn ang="0">
                  <a:pos x="84692" y="172244"/>
                </a:cxn>
                <a:cxn ang="0">
                  <a:pos x="112923" y="179388"/>
                </a:cxn>
                <a:cxn ang="0">
                  <a:pos x="125470" y="152400"/>
                </a:cxn>
                <a:cxn ang="0">
                  <a:pos x="94887" y="141288"/>
                </a:cxn>
                <a:cxn ang="0">
                  <a:pos x="84692" y="172244"/>
                </a:cxn>
              </a:cxnLst>
              <a:pathLst>
                <a:path w="166" h="234">
                  <a:moveTo>
                    <a:pt x="115" y="154"/>
                  </a:moveTo>
                  <a:cubicBezTo>
                    <a:pt x="110" y="143"/>
                    <a:pt x="107" y="135"/>
                    <a:pt x="107" y="130"/>
                  </a:cubicBezTo>
                  <a:cubicBezTo>
                    <a:pt x="106" y="125"/>
                    <a:pt x="111" y="115"/>
                    <a:pt x="121" y="100"/>
                  </a:cubicBezTo>
                  <a:cubicBezTo>
                    <a:pt x="120" y="100"/>
                    <a:pt x="121" y="99"/>
                    <a:pt x="124" y="96"/>
                  </a:cubicBezTo>
                  <a:cubicBezTo>
                    <a:pt x="137" y="75"/>
                    <a:pt x="139" y="56"/>
                    <a:pt x="131" y="39"/>
                  </a:cubicBezTo>
                  <a:cubicBezTo>
                    <a:pt x="115" y="8"/>
                    <a:pt x="87" y="0"/>
                    <a:pt x="48" y="16"/>
                  </a:cubicBezTo>
                  <a:cubicBezTo>
                    <a:pt x="13" y="34"/>
                    <a:pt x="0" y="58"/>
                    <a:pt x="10" y="87"/>
                  </a:cubicBezTo>
                  <a:cubicBezTo>
                    <a:pt x="19" y="102"/>
                    <a:pt x="30" y="106"/>
                    <a:pt x="43" y="100"/>
                  </a:cubicBezTo>
                  <a:cubicBezTo>
                    <a:pt x="54" y="93"/>
                    <a:pt x="57" y="84"/>
                    <a:pt x="52" y="73"/>
                  </a:cubicBezTo>
                  <a:cubicBezTo>
                    <a:pt x="49" y="67"/>
                    <a:pt x="44" y="63"/>
                    <a:pt x="38" y="60"/>
                  </a:cubicBezTo>
                  <a:cubicBezTo>
                    <a:pt x="34" y="58"/>
                    <a:pt x="31" y="56"/>
                    <a:pt x="29" y="53"/>
                  </a:cubicBezTo>
                  <a:cubicBezTo>
                    <a:pt x="26" y="46"/>
                    <a:pt x="30" y="39"/>
                    <a:pt x="41" y="33"/>
                  </a:cubicBezTo>
                  <a:cubicBezTo>
                    <a:pt x="58" y="25"/>
                    <a:pt x="72" y="34"/>
                    <a:pt x="86" y="59"/>
                  </a:cubicBezTo>
                  <a:cubicBezTo>
                    <a:pt x="92" y="73"/>
                    <a:pt x="95" y="90"/>
                    <a:pt x="94" y="110"/>
                  </a:cubicBezTo>
                  <a:cubicBezTo>
                    <a:pt x="94" y="126"/>
                    <a:pt x="96" y="137"/>
                    <a:pt x="100" y="145"/>
                  </a:cubicBezTo>
                  <a:cubicBezTo>
                    <a:pt x="101" y="148"/>
                    <a:pt x="103" y="152"/>
                    <a:pt x="106" y="158"/>
                  </a:cubicBezTo>
                  <a:lnTo>
                    <a:pt x="115" y="154"/>
                  </a:lnTo>
                  <a:close/>
                  <a:moveTo>
                    <a:pt x="108" y="217"/>
                  </a:moveTo>
                  <a:cubicBezTo>
                    <a:pt x="115" y="230"/>
                    <a:pt x="128" y="234"/>
                    <a:pt x="144" y="226"/>
                  </a:cubicBezTo>
                  <a:cubicBezTo>
                    <a:pt x="161" y="218"/>
                    <a:pt x="166" y="206"/>
                    <a:pt x="160" y="192"/>
                  </a:cubicBezTo>
                  <a:cubicBezTo>
                    <a:pt x="150" y="177"/>
                    <a:pt x="138" y="172"/>
                    <a:pt x="121" y="178"/>
                  </a:cubicBezTo>
                  <a:cubicBezTo>
                    <a:pt x="106" y="187"/>
                    <a:pt x="102" y="200"/>
                    <a:pt x="108" y="21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7" name="Freeform 223"/>
            <p:cNvSpPr>
              <a:spLocks noEditPoints="1"/>
            </p:cNvSpPr>
            <p:nvPr/>
          </p:nvSpPr>
          <p:spPr>
            <a:xfrm>
              <a:off x="1379538" y="4451350"/>
              <a:ext cx="369888" cy="209550"/>
            </a:xfrm>
            <a:custGeom>
              <a:avLst/>
              <a:gdLst/>
              <a:ahLst/>
              <a:cxnLst>
                <a:cxn ang="0">
                  <a:pos x="243700" y="91728"/>
                </a:cxn>
                <a:cxn ang="0">
                  <a:pos x="204267" y="90937"/>
                </a:cxn>
                <a:cxn ang="0">
                  <a:pos x="167199" y="51399"/>
                </a:cxn>
                <a:cxn ang="0">
                  <a:pos x="162467" y="45864"/>
                </a:cxn>
                <a:cxn ang="0">
                  <a:pos x="82022" y="2372"/>
                </a:cxn>
                <a:cxn ang="0">
                  <a:pos x="789" y="113869"/>
                </a:cxn>
                <a:cxn ang="0">
                  <a:pos x="84388" y="209550"/>
                </a:cxn>
                <a:cxn ang="0">
                  <a:pos x="123033" y="168431"/>
                </a:cxn>
                <a:cxn ang="0">
                  <a:pos x="86754" y="139964"/>
                </a:cxn>
                <a:cxn ang="0">
                  <a:pos x="60728" y="152616"/>
                </a:cxn>
                <a:cxn ang="0">
                  <a:pos x="44954" y="162895"/>
                </a:cxn>
                <a:cxn ang="0">
                  <a:pos x="21294" y="132847"/>
                </a:cxn>
                <a:cxn ang="0">
                  <a:pos x="85965" y="81448"/>
                </a:cxn>
                <a:cxn ang="0">
                  <a:pos x="167199" y="98054"/>
                </a:cxn>
                <a:cxn ang="0">
                  <a:pos x="222406" y="109915"/>
                </a:cxn>
                <a:cxn ang="0">
                  <a:pos x="245278" y="108333"/>
                </a:cxn>
                <a:cxn ang="0">
                  <a:pos x="243700" y="91728"/>
                </a:cxn>
                <a:cxn ang="0">
                  <a:pos x="333609" y="138382"/>
                </a:cxn>
                <a:cxn ang="0">
                  <a:pos x="369099" y="89355"/>
                </a:cxn>
                <a:cxn ang="0">
                  <a:pos x="325722" y="46655"/>
                </a:cxn>
                <a:cxn ang="0">
                  <a:pos x="283923" y="96472"/>
                </a:cxn>
                <a:cxn ang="0">
                  <a:pos x="333609" y="138382"/>
                </a:cxn>
              </a:cxnLst>
              <a:pathLst>
                <a:path w="469" h="265">
                  <a:moveTo>
                    <a:pt x="309" y="116"/>
                  </a:moveTo>
                  <a:cubicBezTo>
                    <a:pt x="285" y="118"/>
                    <a:pt x="268" y="117"/>
                    <a:pt x="259" y="115"/>
                  </a:cubicBezTo>
                  <a:cubicBezTo>
                    <a:pt x="248" y="112"/>
                    <a:pt x="232" y="96"/>
                    <a:pt x="212" y="65"/>
                  </a:cubicBezTo>
                  <a:cubicBezTo>
                    <a:pt x="212" y="67"/>
                    <a:pt x="210" y="65"/>
                    <a:pt x="206" y="58"/>
                  </a:cubicBezTo>
                  <a:cubicBezTo>
                    <a:pt x="177" y="18"/>
                    <a:pt x="142" y="0"/>
                    <a:pt x="104" y="3"/>
                  </a:cubicBezTo>
                  <a:cubicBezTo>
                    <a:pt x="34" y="10"/>
                    <a:pt x="0" y="57"/>
                    <a:pt x="1" y="144"/>
                  </a:cubicBezTo>
                  <a:cubicBezTo>
                    <a:pt x="10" y="223"/>
                    <a:pt x="45" y="263"/>
                    <a:pt x="107" y="265"/>
                  </a:cubicBezTo>
                  <a:cubicBezTo>
                    <a:pt x="142" y="260"/>
                    <a:pt x="158" y="243"/>
                    <a:pt x="156" y="213"/>
                  </a:cubicBezTo>
                  <a:cubicBezTo>
                    <a:pt x="152" y="187"/>
                    <a:pt x="137" y="175"/>
                    <a:pt x="110" y="177"/>
                  </a:cubicBezTo>
                  <a:cubicBezTo>
                    <a:pt x="98" y="178"/>
                    <a:pt x="87" y="184"/>
                    <a:pt x="77" y="193"/>
                  </a:cubicBezTo>
                  <a:cubicBezTo>
                    <a:pt x="71" y="201"/>
                    <a:pt x="64" y="205"/>
                    <a:pt x="57" y="206"/>
                  </a:cubicBezTo>
                  <a:cubicBezTo>
                    <a:pt x="41" y="207"/>
                    <a:pt x="31" y="194"/>
                    <a:pt x="27" y="168"/>
                  </a:cubicBezTo>
                  <a:cubicBezTo>
                    <a:pt x="24" y="131"/>
                    <a:pt x="52" y="110"/>
                    <a:pt x="109" y="103"/>
                  </a:cubicBezTo>
                  <a:cubicBezTo>
                    <a:pt x="141" y="100"/>
                    <a:pt x="175" y="107"/>
                    <a:pt x="212" y="124"/>
                  </a:cubicBezTo>
                  <a:cubicBezTo>
                    <a:pt x="241" y="136"/>
                    <a:pt x="264" y="141"/>
                    <a:pt x="282" y="139"/>
                  </a:cubicBezTo>
                  <a:cubicBezTo>
                    <a:pt x="287" y="139"/>
                    <a:pt x="297" y="138"/>
                    <a:pt x="311" y="137"/>
                  </a:cubicBezTo>
                  <a:lnTo>
                    <a:pt x="309" y="116"/>
                  </a:lnTo>
                  <a:close/>
                  <a:moveTo>
                    <a:pt x="423" y="175"/>
                  </a:moveTo>
                  <a:cubicBezTo>
                    <a:pt x="454" y="171"/>
                    <a:pt x="469" y="150"/>
                    <a:pt x="468" y="113"/>
                  </a:cubicBezTo>
                  <a:cubicBezTo>
                    <a:pt x="463" y="76"/>
                    <a:pt x="445" y="58"/>
                    <a:pt x="413" y="59"/>
                  </a:cubicBezTo>
                  <a:cubicBezTo>
                    <a:pt x="379" y="66"/>
                    <a:pt x="361" y="87"/>
                    <a:pt x="360" y="122"/>
                  </a:cubicBezTo>
                  <a:cubicBezTo>
                    <a:pt x="367" y="157"/>
                    <a:pt x="388" y="175"/>
                    <a:pt x="423" y="17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8" name="Freeform 224"/>
            <p:cNvSpPr>
              <a:spLocks noEditPoints="1"/>
            </p:cNvSpPr>
            <p:nvPr/>
          </p:nvSpPr>
          <p:spPr>
            <a:xfrm>
              <a:off x="1290638" y="4014788"/>
              <a:ext cx="330200" cy="441325"/>
            </a:xfrm>
            <a:custGeom>
              <a:avLst/>
              <a:gdLst/>
              <a:ahLst/>
              <a:cxnLst>
                <a:cxn ang="0">
                  <a:pos x="228539" y="289471"/>
                </a:cxn>
                <a:cxn ang="0">
                  <a:pos x="209626" y="245971"/>
                </a:cxn>
                <a:cxn ang="0">
                  <a:pos x="234844" y="186654"/>
                </a:cxn>
                <a:cxn ang="0">
                  <a:pos x="238784" y="178745"/>
                </a:cxn>
                <a:cxn ang="0">
                  <a:pos x="246665" y="68809"/>
                </a:cxn>
                <a:cxn ang="0">
                  <a:pos x="85899" y="34800"/>
                </a:cxn>
                <a:cxn ang="0">
                  <a:pos x="22066" y="172417"/>
                </a:cxn>
                <a:cxn ang="0">
                  <a:pos x="85111" y="194563"/>
                </a:cxn>
                <a:cxn ang="0">
                  <a:pos x="98508" y="141572"/>
                </a:cxn>
                <a:cxn ang="0">
                  <a:pos x="72502" y="119427"/>
                </a:cxn>
                <a:cxn ang="0">
                  <a:pos x="54377" y="105981"/>
                </a:cxn>
                <a:cxn ang="0">
                  <a:pos x="74866" y="66436"/>
                </a:cxn>
                <a:cxn ang="0">
                  <a:pos x="162342" y="112309"/>
                </a:cxn>
                <a:cxn ang="0">
                  <a:pos x="183620" y="208799"/>
                </a:cxn>
                <a:cxn ang="0">
                  <a:pos x="197805" y="275235"/>
                </a:cxn>
                <a:cxn ang="0">
                  <a:pos x="211202" y="299753"/>
                </a:cxn>
                <a:cxn ang="0">
                  <a:pos x="228539" y="289471"/>
                </a:cxn>
                <a:cxn ang="0">
                  <a:pos x="220659" y="411271"/>
                </a:cxn>
                <a:cxn ang="0">
                  <a:pos x="291585" y="426298"/>
                </a:cxn>
                <a:cxn ang="0">
                  <a:pos x="316803" y="358280"/>
                </a:cxn>
                <a:cxn ang="0">
                  <a:pos x="242725" y="336135"/>
                </a:cxn>
                <a:cxn ang="0">
                  <a:pos x="220659" y="411271"/>
                </a:cxn>
              </a:cxnLst>
              <a:pathLst>
                <a:path w="419" h="558">
                  <a:moveTo>
                    <a:pt x="290" y="366"/>
                  </a:moveTo>
                  <a:cubicBezTo>
                    <a:pt x="276" y="341"/>
                    <a:pt x="268" y="322"/>
                    <a:pt x="266" y="311"/>
                  </a:cubicBezTo>
                  <a:cubicBezTo>
                    <a:pt x="264" y="298"/>
                    <a:pt x="274" y="273"/>
                    <a:pt x="298" y="236"/>
                  </a:cubicBezTo>
                  <a:cubicBezTo>
                    <a:pt x="296" y="237"/>
                    <a:pt x="297" y="234"/>
                    <a:pt x="303" y="226"/>
                  </a:cubicBezTo>
                  <a:cubicBezTo>
                    <a:pt x="332" y="174"/>
                    <a:pt x="335" y="127"/>
                    <a:pt x="313" y="87"/>
                  </a:cubicBezTo>
                  <a:cubicBezTo>
                    <a:pt x="271" y="14"/>
                    <a:pt x="203" y="0"/>
                    <a:pt x="109" y="44"/>
                  </a:cubicBezTo>
                  <a:cubicBezTo>
                    <a:pt x="27" y="91"/>
                    <a:pt x="0" y="149"/>
                    <a:pt x="28" y="218"/>
                  </a:cubicBezTo>
                  <a:cubicBezTo>
                    <a:pt x="50" y="254"/>
                    <a:pt x="77" y="263"/>
                    <a:pt x="108" y="246"/>
                  </a:cubicBezTo>
                  <a:cubicBezTo>
                    <a:pt x="135" y="229"/>
                    <a:pt x="141" y="207"/>
                    <a:pt x="125" y="179"/>
                  </a:cubicBezTo>
                  <a:cubicBezTo>
                    <a:pt x="118" y="166"/>
                    <a:pt x="107" y="157"/>
                    <a:pt x="92" y="151"/>
                  </a:cubicBezTo>
                  <a:cubicBezTo>
                    <a:pt x="80" y="147"/>
                    <a:pt x="73" y="142"/>
                    <a:pt x="69" y="134"/>
                  </a:cubicBezTo>
                  <a:cubicBezTo>
                    <a:pt x="59" y="118"/>
                    <a:pt x="68" y="101"/>
                    <a:pt x="95" y="84"/>
                  </a:cubicBezTo>
                  <a:cubicBezTo>
                    <a:pt x="134" y="63"/>
                    <a:pt x="171" y="82"/>
                    <a:pt x="206" y="142"/>
                  </a:cubicBezTo>
                  <a:cubicBezTo>
                    <a:pt x="224" y="175"/>
                    <a:pt x="233" y="216"/>
                    <a:pt x="233" y="264"/>
                  </a:cubicBezTo>
                  <a:cubicBezTo>
                    <a:pt x="235" y="302"/>
                    <a:pt x="241" y="330"/>
                    <a:pt x="251" y="348"/>
                  </a:cubicBezTo>
                  <a:cubicBezTo>
                    <a:pt x="254" y="354"/>
                    <a:pt x="260" y="364"/>
                    <a:pt x="268" y="379"/>
                  </a:cubicBezTo>
                  <a:lnTo>
                    <a:pt x="290" y="366"/>
                  </a:lnTo>
                  <a:close/>
                  <a:moveTo>
                    <a:pt x="280" y="520"/>
                  </a:moveTo>
                  <a:cubicBezTo>
                    <a:pt x="300" y="552"/>
                    <a:pt x="330" y="558"/>
                    <a:pt x="370" y="539"/>
                  </a:cubicBezTo>
                  <a:cubicBezTo>
                    <a:pt x="408" y="516"/>
                    <a:pt x="419" y="487"/>
                    <a:pt x="402" y="453"/>
                  </a:cubicBezTo>
                  <a:cubicBezTo>
                    <a:pt x="378" y="418"/>
                    <a:pt x="347" y="409"/>
                    <a:pt x="308" y="425"/>
                  </a:cubicBezTo>
                  <a:cubicBezTo>
                    <a:pt x="273" y="449"/>
                    <a:pt x="264" y="481"/>
                    <a:pt x="280" y="520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9" name="Freeform 225"/>
            <p:cNvSpPr>
              <a:spLocks noEditPoints="1"/>
            </p:cNvSpPr>
            <p:nvPr/>
          </p:nvSpPr>
          <p:spPr>
            <a:xfrm>
              <a:off x="1562100" y="4594225"/>
              <a:ext cx="192088" cy="273050"/>
            </a:xfrm>
            <a:custGeom>
              <a:avLst/>
              <a:gdLst/>
              <a:ahLst/>
              <a:cxnLst>
                <a:cxn ang="0">
                  <a:pos x="133592" y="179659"/>
                </a:cxn>
                <a:cxn ang="0">
                  <a:pos x="124106" y="151958"/>
                </a:cxn>
                <a:cxn ang="0">
                  <a:pos x="140706" y="117134"/>
                </a:cxn>
                <a:cxn ang="0">
                  <a:pos x="143868" y="112386"/>
                </a:cxn>
                <a:cxn ang="0">
                  <a:pos x="152564" y="45113"/>
                </a:cxn>
                <a:cxn ang="0">
                  <a:pos x="56124" y="18995"/>
                </a:cxn>
                <a:cxn ang="0">
                  <a:pos x="11857" y="100514"/>
                </a:cxn>
                <a:cxn ang="0">
                  <a:pos x="49801" y="116343"/>
                </a:cxn>
                <a:cxn ang="0">
                  <a:pos x="60077" y="84685"/>
                </a:cxn>
                <a:cxn ang="0">
                  <a:pos x="44267" y="69648"/>
                </a:cxn>
                <a:cxn ang="0">
                  <a:pos x="33991" y="61733"/>
                </a:cxn>
                <a:cxn ang="0">
                  <a:pos x="48220" y="37990"/>
                </a:cxn>
                <a:cxn ang="0">
                  <a:pos x="99601" y="68856"/>
                </a:cxn>
                <a:cxn ang="0">
                  <a:pos x="109877" y="128215"/>
                </a:cxn>
                <a:cxn ang="0">
                  <a:pos x="115411" y="169370"/>
                </a:cxn>
                <a:cxn ang="0">
                  <a:pos x="122525" y="184408"/>
                </a:cxn>
                <a:cxn ang="0">
                  <a:pos x="133592" y="179659"/>
                </a:cxn>
                <a:cxn ang="0">
                  <a:pos x="124897" y="253264"/>
                </a:cxn>
                <a:cxn ang="0">
                  <a:pos x="167583" y="264344"/>
                </a:cxn>
                <a:cxn ang="0">
                  <a:pos x="184974" y="223980"/>
                </a:cxn>
                <a:cxn ang="0">
                  <a:pos x="140706" y="208151"/>
                </a:cxn>
                <a:cxn ang="0">
                  <a:pos x="124897" y="253264"/>
                </a:cxn>
              </a:cxnLst>
              <a:pathLst>
                <a:path w="243" h="345">
                  <a:moveTo>
                    <a:pt x="169" y="227"/>
                  </a:moveTo>
                  <a:cubicBezTo>
                    <a:pt x="161" y="211"/>
                    <a:pt x="157" y="199"/>
                    <a:pt x="157" y="192"/>
                  </a:cubicBezTo>
                  <a:cubicBezTo>
                    <a:pt x="156" y="184"/>
                    <a:pt x="163" y="169"/>
                    <a:pt x="178" y="148"/>
                  </a:cubicBezTo>
                  <a:cubicBezTo>
                    <a:pt x="177" y="148"/>
                    <a:pt x="179" y="146"/>
                    <a:pt x="182" y="142"/>
                  </a:cubicBezTo>
                  <a:cubicBezTo>
                    <a:pt x="202" y="111"/>
                    <a:pt x="205" y="83"/>
                    <a:pt x="193" y="57"/>
                  </a:cubicBezTo>
                  <a:cubicBezTo>
                    <a:pt x="170" y="12"/>
                    <a:pt x="129" y="0"/>
                    <a:pt x="71" y="24"/>
                  </a:cubicBezTo>
                  <a:cubicBezTo>
                    <a:pt x="19" y="50"/>
                    <a:pt x="0" y="84"/>
                    <a:pt x="15" y="127"/>
                  </a:cubicBezTo>
                  <a:cubicBezTo>
                    <a:pt x="27" y="150"/>
                    <a:pt x="43" y="156"/>
                    <a:pt x="63" y="147"/>
                  </a:cubicBezTo>
                  <a:cubicBezTo>
                    <a:pt x="80" y="138"/>
                    <a:pt x="84" y="124"/>
                    <a:pt x="76" y="107"/>
                  </a:cubicBezTo>
                  <a:cubicBezTo>
                    <a:pt x="72" y="99"/>
                    <a:pt x="65" y="93"/>
                    <a:pt x="56" y="88"/>
                  </a:cubicBezTo>
                  <a:cubicBezTo>
                    <a:pt x="49" y="86"/>
                    <a:pt x="45" y="82"/>
                    <a:pt x="43" y="78"/>
                  </a:cubicBezTo>
                  <a:cubicBezTo>
                    <a:pt x="38" y="67"/>
                    <a:pt x="44" y="57"/>
                    <a:pt x="61" y="48"/>
                  </a:cubicBezTo>
                  <a:cubicBezTo>
                    <a:pt x="85" y="36"/>
                    <a:pt x="107" y="49"/>
                    <a:pt x="126" y="87"/>
                  </a:cubicBezTo>
                  <a:cubicBezTo>
                    <a:pt x="136" y="108"/>
                    <a:pt x="140" y="133"/>
                    <a:pt x="139" y="162"/>
                  </a:cubicBezTo>
                  <a:cubicBezTo>
                    <a:pt x="138" y="185"/>
                    <a:pt x="141" y="203"/>
                    <a:pt x="146" y="214"/>
                  </a:cubicBezTo>
                  <a:cubicBezTo>
                    <a:pt x="148" y="218"/>
                    <a:pt x="151" y="224"/>
                    <a:pt x="155" y="233"/>
                  </a:cubicBezTo>
                  <a:lnTo>
                    <a:pt x="169" y="227"/>
                  </a:lnTo>
                  <a:close/>
                  <a:moveTo>
                    <a:pt x="158" y="320"/>
                  </a:moveTo>
                  <a:cubicBezTo>
                    <a:pt x="169" y="340"/>
                    <a:pt x="187" y="345"/>
                    <a:pt x="212" y="334"/>
                  </a:cubicBezTo>
                  <a:cubicBezTo>
                    <a:pt x="236" y="322"/>
                    <a:pt x="243" y="305"/>
                    <a:pt x="234" y="283"/>
                  </a:cubicBezTo>
                  <a:cubicBezTo>
                    <a:pt x="221" y="261"/>
                    <a:pt x="202" y="254"/>
                    <a:pt x="178" y="263"/>
                  </a:cubicBezTo>
                  <a:cubicBezTo>
                    <a:pt x="156" y="277"/>
                    <a:pt x="149" y="295"/>
                    <a:pt x="158" y="32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0" name="Freeform 226"/>
            <p:cNvSpPr>
              <a:spLocks noEditPoints="1"/>
            </p:cNvSpPr>
            <p:nvPr/>
          </p:nvSpPr>
          <p:spPr>
            <a:xfrm>
              <a:off x="1081088" y="4146550"/>
              <a:ext cx="219075" cy="123825"/>
            </a:xfrm>
            <a:custGeom>
              <a:avLst/>
              <a:gdLst/>
              <a:ahLst/>
              <a:cxnLst>
                <a:cxn ang="0">
                  <a:pos x="144732" y="53975"/>
                </a:cxn>
                <a:cxn ang="0">
                  <a:pos x="121005" y="53181"/>
                </a:cxn>
                <a:cxn ang="0">
                  <a:pos x="99651" y="30163"/>
                </a:cxn>
                <a:cxn ang="0">
                  <a:pos x="96488" y="26988"/>
                </a:cxn>
                <a:cxn ang="0">
                  <a:pos x="49035" y="1588"/>
                </a:cxn>
                <a:cxn ang="0">
                  <a:pos x="1582" y="67469"/>
                </a:cxn>
                <a:cxn ang="0">
                  <a:pos x="50617" y="123825"/>
                </a:cxn>
                <a:cxn ang="0">
                  <a:pos x="72761" y="99219"/>
                </a:cxn>
                <a:cxn ang="0">
                  <a:pos x="52198" y="82550"/>
                </a:cxn>
                <a:cxn ang="0">
                  <a:pos x="36381" y="90488"/>
                </a:cxn>
                <a:cxn ang="0">
                  <a:pos x="26890" y="96044"/>
                </a:cxn>
                <a:cxn ang="0">
                  <a:pos x="13445" y="78581"/>
                </a:cxn>
                <a:cxn ang="0">
                  <a:pos x="51407" y="48419"/>
                </a:cxn>
                <a:cxn ang="0">
                  <a:pos x="98861" y="57944"/>
                </a:cxn>
                <a:cxn ang="0">
                  <a:pos x="132078" y="65088"/>
                </a:cxn>
                <a:cxn ang="0">
                  <a:pos x="145523" y="63500"/>
                </a:cxn>
                <a:cxn ang="0">
                  <a:pos x="144732" y="53975"/>
                </a:cxn>
                <a:cxn ang="0">
                  <a:pos x="196930" y="81756"/>
                </a:cxn>
                <a:cxn ang="0">
                  <a:pos x="218284" y="52388"/>
                </a:cxn>
                <a:cxn ang="0">
                  <a:pos x="192976" y="27781"/>
                </a:cxn>
                <a:cxn ang="0">
                  <a:pos x="167668" y="57150"/>
                </a:cxn>
                <a:cxn ang="0">
                  <a:pos x="196930" y="81756"/>
                </a:cxn>
              </a:cxnLst>
              <a:pathLst>
                <a:path w="277" h="156">
                  <a:moveTo>
                    <a:pt x="183" y="68"/>
                  </a:moveTo>
                  <a:cubicBezTo>
                    <a:pt x="168" y="69"/>
                    <a:pt x="158" y="69"/>
                    <a:pt x="153" y="67"/>
                  </a:cubicBezTo>
                  <a:cubicBezTo>
                    <a:pt x="147" y="66"/>
                    <a:pt x="137" y="56"/>
                    <a:pt x="126" y="38"/>
                  </a:cubicBezTo>
                  <a:cubicBezTo>
                    <a:pt x="126" y="39"/>
                    <a:pt x="124" y="38"/>
                    <a:pt x="122" y="34"/>
                  </a:cubicBezTo>
                  <a:cubicBezTo>
                    <a:pt x="105" y="11"/>
                    <a:pt x="84" y="0"/>
                    <a:pt x="62" y="2"/>
                  </a:cubicBezTo>
                  <a:cubicBezTo>
                    <a:pt x="21" y="6"/>
                    <a:pt x="0" y="34"/>
                    <a:pt x="2" y="85"/>
                  </a:cubicBezTo>
                  <a:cubicBezTo>
                    <a:pt x="6" y="131"/>
                    <a:pt x="27" y="155"/>
                    <a:pt x="64" y="156"/>
                  </a:cubicBezTo>
                  <a:cubicBezTo>
                    <a:pt x="84" y="153"/>
                    <a:pt x="94" y="143"/>
                    <a:pt x="92" y="125"/>
                  </a:cubicBezTo>
                  <a:cubicBezTo>
                    <a:pt x="90" y="110"/>
                    <a:pt x="81" y="103"/>
                    <a:pt x="66" y="104"/>
                  </a:cubicBezTo>
                  <a:cubicBezTo>
                    <a:pt x="58" y="105"/>
                    <a:pt x="52" y="108"/>
                    <a:pt x="46" y="114"/>
                  </a:cubicBezTo>
                  <a:cubicBezTo>
                    <a:pt x="42" y="118"/>
                    <a:pt x="38" y="120"/>
                    <a:pt x="34" y="121"/>
                  </a:cubicBezTo>
                  <a:cubicBezTo>
                    <a:pt x="25" y="122"/>
                    <a:pt x="19" y="114"/>
                    <a:pt x="17" y="99"/>
                  </a:cubicBezTo>
                  <a:cubicBezTo>
                    <a:pt x="15" y="77"/>
                    <a:pt x="31" y="64"/>
                    <a:pt x="65" y="61"/>
                  </a:cubicBezTo>
                  <a:cubicBezTo>
                    <a:pt x="84" y="59"/>
                    <a:pt x="104" y="63"/>
                    <a:pt x="125" y="73"/>
                  </a:cubicBezTo>
                  <a:cubicBezTo>
                    <a:pt x="143" y="80"/>
                    <a:pt x="156" y="83"/>
                    <a:pt x="167" y="82"/>
                  </a:cubicBezTo>
                  <a:cubicBezTo>
                    <a:pt x="170" y="82"/>
                    <a:pt x="175" y="81"/>
                    <a:pt x="184" y="80"/>
                  </a:cubicBezTo>
                  <a:lnTo>
                    <a:pt x="183" y="68"/>
                  </a:lnTo>
                  <a:close/>
                  <a:moveTo>
                    <a:pt x="249" y="103"/>
                  </a:moveTo>
                  <a:cubicBezTo>
                    <a:pt x="268" y="100"/>
                    <a:pt x="277" y="88"/>
                    <a:pt x="276" y="66"/>
                  </a:cubicBezTo>
                  <a:cubicBezTo>
                    <a:pt x="273" y="45"/>
                    <a:pt x="262" y="34"/>
                    <a:pt x="244" y="35"/>
                  </a:cubicBezTo>
                  <a:cubicBezTo>
                    <a:pt x="223" y="39"/>
                    <a:pt x="213" y="51"/>
                    <a:pt x="212" y="72"/>
                  </a:cubicBezTo>
                  <a:cubicBezTo>
                    <a:pt x="216" y="92"/>
                    <a:pt x="229" y="103"/>
                    <a:pt x="249" y="10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" name="Freeform 227"/>
            <p:cNvSpPr>
              <a:spLocks noEditPoints="1"/>
            </p:cNvSpPr>
            <p:nvPr/>
          </p:nvSpPr>
          <p:spPr>
            <a:xfrm>
              <a:off x="1117600" y="4873625"/>
              <a:ext cx="120650" cy="73025"/>
            </a:xfrm>
            <a:custGeom>
              <a:avLst/>
              <a:gdLst/>
              <a:ahLst/>
              <a:cxnLst>
                <a:cxn ang="0">
                  <a:pos x="80694" y="47898"/>
                </a:cxn>
                <a:cxn ang="0">
                  <a:pos x="68943" y="43187"/>
                </a:cxn>
                <a:cxn ang="0">
                  <a:pos x="61892" y="28268"/>
                </a:cxn>
                <a:cxn ang="0">
                  <a:pos x="61108" y="25912"/>
                </a:cxn>
                <a:cxn ang="0">
                  <a:pos x="40739" y="3926"/>
                </a:cxn>
                <a:cxn ang="0">
                  <a:pos x="4701" y="29053"/>
                </a:cxn>
                <a:cxn ang="0">
                  <a:pos x="20369" y="66743"/>
                </a:cxn>
                <a:cxn ang="0">
                  <a:pos x="36038" y="58891"/>
                </a:cxn>
                <a:cxn ang="0">
                  <a:pos x="28204" y="46328"/>
                </a:cxn>
                <a:cxn ang="0">
                  <a:pos x="18803" y="47113"/>
                </a:cxn>
                <a:cxn ang="0">
                  <a:pos x="13319" y="48683"/>
                </a:cxn>
                <a:cxn ang="0">
                  <a:pos x="8618" y="37690"/>
                </a:cxn>
                <a:cxn ang="0">
                  <a:pos x="33688" y="28268"/>
                </a:cxn>
                <a:cxn ang="0">
                  <a:pos x="56408" y="41616"/>
                </a:cxn>
                <a:cxn ang="0">
                  <a:pos x="72077" y="51039"/>
                </a:cxn>
                <a:cxn ang="0">
                  <a:pos x="79128" y="53395"/>
                </a:cxn>
                <a:cxn ang="0">
                  <a:pos x="80694" y="47898"/>
                </a:cxn>
                <a:cxn ang="0">
                  <a:pos x="102631" y="71455"/>
                </a:cxn>
                <a:cxn ang="0">
                  <a:pos x="119083" y="60462"/>
                </a:cxn>
                <a:cxn ang="0">
                  <a:pos x="110465" y="43187"/>
                </a:cxn>
                <a:cxn ang="0">
                  <a:pos x="92446" y="53395"/>
                </a:cxn>
                <a:cxn ang="0">
                  <a:pos x="102631" y="71455"/>
                </a:cxn>
              </a:cxnLst>
              <a:pathLst>
                <a:path w="154" h="93">
                  <a:moveTo>
                    <a:pt x="103" y="61"/>
                  </a:moveTo>
                  <a:cubicBezTo>
                    <a:pt x="95" y="59"/>
                    <a:pt x="90" y="57"/>
                    <a:pt x="88" y="55"/>
                  </a:cubicBezTo>
                  <a:cubicBezTo>
                    <a:pt x="85" y="53"/>
                    <a:pt x="82" y="47"/>
                    <a:pt x="79" y="36"/>
                  </a:cubicBezTo>
                  <a:cubicBezTo>
                    <a:pt x="78" y="36"/>
                    <a:pt x="78" y="35"/>
                    <a:pt x="78" y="33"/>
                  </a:cubicBezTo>
                  <a:cubicBezTo>
                    <a:pt x="73" y="17"/>
                    <a:pt x="64" y="8"/>
                    <a:pt x="52" y="5"/>
                  </a:cubicBezTo>
                  <a:cubicBezTo>
                    <a:pt x="30" y="0"/>
                    <a:pt x="15" y="11"/>
                    <a:pt x="6" y="37"/>
                  </a:cubicBezTo>
                  <a:cubicBezTo>
                    <a:pt x="0" y="62"/>
                    <a:pt x="7" y="78"/>
                    <a:pt x="26" y="85"/>
                  </a:cubicBezTo>
                  <a:cubicBezTo>
                    <a:pt x="37" y="88"/>
                    <a:pt x="44" y="84"/>
                    <a:pt x="46" y="75"/>
                  </a:cubicBezTo>
                  <a:cubicBezTo>
                    <a:pt x="47" y="66"/>
                    <a:pt x="44" y="61"/>
                    <a:pt x="36" y="59"/>
                  </a:cubicBezTo>
                  <a:cubicBezTo>
                    <a:pt x="32" y="58"/>
                    <a:pt x="28" y="58"/>
                    <a:pt x="24" y="60"/>
                  </a:cubicBezTo>
                  <a:cubicBezTo>
                    <a:pt x="21" y="62"/>
                    <a:pt x="19" y="63"/>
                    <a:pt x="17" y="62"/>
                  </a:cubicBezTo>
                  <a:cubicBezTo>
                    <a:pt x="12" y="61"/>
                    <a:pt x="10" y="56"/>
                    <a:pt x="11" y="48"/>
                  </a:cubicBezTo>
                  <a:cubicBezTo>
                    <a:pt x="14" y="36"/>
                    <a:pt x="25" y="32"/>
                    <a:pt x="43" y="36"/>
                  </a:cubicBezTo>
                  <a:cubicBezTo>
                    <a:pt x="53" y="39"/>
                    <a:pt x="63" y="44"/>
                    <a:pt x="72" y="53"/>
                  </a:cubicBezTo>
                  <a:cubicBezTo>
                    <a:pt x="80" y="60"/>
                    <a:pt x="87" y="64"/>
                    <a:pt x="92" y="65"/>
                  </a:cubicBezTo>
                  <a:cubicBezTo>
                    <a:pt x="94" y="66"/>
                    <a:pt x="97" y="66"/>
                    <a:pt x="101" y="68"/>
                  </a:cubicBezTo>
                  <a:lnTo>
                    <a:pt x="103" y="61"/>
                  </a:lnTo>
                  <a:close/>
                  <a:moveTo>
                    <a:pt x="131" y="91"/>
                  </a:moveTo>
                  <a:cubicBezTo>
                    <a:pt x="141" y="93"/>
                    <a:pt x="148" y="88"/>
                    <a:pt x="152" y="77"/>
                  </a:cubicBezTo>
                  <a:cubicBezTo>
                    <a:pt x="154" y="65"/>
                    <a:pt x="150" y="58"/>
                    <a:pt x="141" y="55"/>
                  </a:cubicBezTo>
                  <a:cubicBezTo>
                    <a:pt x="129" y="53"/>
                    <a:pt x="122" y="57"/>
                    <a:pt x="118" y="68"/>
                  </a:cubicBezTo>
                  <a:cubicBezTo>
                    <a:pt x="116" y="79"/>
                    <a:pt x="121" y="87"/>
                    <a:pt x="131" y="9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" name="Freeform 228"/>
            <p:cNvSpPr>
              <a:spLocks noEditPoints="1"/>
            </p:cNvSpPr>
            <p:nvPr/>
          </p:nvSpPr>
          <p:spPr>
            <a:xfrm>
              <a:off x="1638300" y="4337050"/>
              <a:ext cx="214313" cy="371475"/>
            </a:xfrm>
            <a:custGeom>
              <a:avLst/>
              <a:gdLst/>
              <a:ahLst/>
              <a:cxnLst>
                <a:cxn ang="0">
                  <a:pos x="147093" y="245015"/>
                </a:cxn>
                <a:cxn ang="0">
                  <a:pos x="141557" y="20628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6405" y="7271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896"/>
                </a:cxn>
                <a:cxn ang="0">
                  <a:pos x="74337" y="100377"/>
                </a:cxn>
                <a:cxn ang="0">
                  <a:pos x="57730" y="77456"/>
                </a:cxn>
                <a:cxn ang="0">
                  <a:pos x="45077" y="63230"/>
                </a:cxn>
                <a:cxn ang="0">
                  <a:pos x="70383" y="35567"/>
                </a:cxn>
                <a:cxn ang="0">
                  <a:pos x="130486" y="90102"/>
                </a:cxn>
                <a:cxn ang="0">
                  <a:pos x="128113" y="171511"/>
                </a:cxn>
                <a:cxn ang="0">
                  <a:pos x="125741" y="226837"/>
                </a:cxn>
                <a:cxn ang="0">
                  <a:pos x="131277" y="248967"/>
                </a:cxn>
                <a:cxn ang="0">
                  <a:pos x="147093" y="245015"/>
                </a:cxn>
                <a:cxn ang="0">
                  <a:pos x="116251" y="339070"/>
                </a:cxn>
                <a:cxn ang="0">
                  <a:pos x="170027" y="365942"/>
                </a:cxn>
                <a:cxn ang="0">
                  <a:pos x="204032" y="316939"/>
                </a:cxn>
                <a:cxn ang="0">
                  <a:pos x="148675" y="284534"/>
                </a:cxn>
                <a:cxn ang="0">
                  <a:pos x="116251" y="339070"/>
                </a:cxn>
              </a:cxnLst>
              <a:pathLst>
                <a:path w="271" h="470">
                  <a:moveTo>
                    <a:pt x="186" y="310"/>
                  </a:moveTo>
                  <a:cubicBezTo>
                    <a:pt x="180" y="286"/>
                    <a:pt x="178" y="270"/>
                    <a:pt x="179" y="261"/>
                  </a:cubicBezTo>
                  <a:cubicBezTo>
                    <a:pt x="180" y="250"/>
                    <a:pt x="193" y="232"/>
                    <a:pt x="219" y="207"/>
                  </a:cubicBezTo>
                  <a:cubicBezTo>
                    <a:pt x="217" y="208"/>
                    <a:pt x="219" y="205"/>
                    <a:pt x="225" y="200"/>
                  </a:cubicBezTo>
                  <a:cubicBezTo>
                    <a:pt x="259" y="165"/>
                    <a:pt x="271" y="129"/>
                    <a:pt x="261" y="92"/>
                  </a:cubicBezTo>
                  <a:cubicBezTo>
                    <a:pt x="242" y="25"/>
                    <a:pt x="191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8" y="171"/>
                    <a:pt x="38" y="184"/>
                    <a:pt x="66" y="177"/>
                  </a:cubicBezTo>
                  <a:cubicBezTo>
                    <a:pt x="91" y="169"/>
                    <a:pt x="100" y="152"/>
                    <a:pt x="94" y="127"/>
                  </a:cubicBezTo>
                  <a:cubicBezTo>
                    <a:pt x="91" y="115"/>
                    <a:pt x="84" y="106"/>
                    <a:pt x="73" y="98"/>
                  </a:cubicBezTo>
                  <a:cubicBezTo>
                    <a:pt x="64" y="93"/>
                    <a:pt x="59" y="87"/>
                    <a:pt x="57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49" y="59"/>
                    <a:pt x="165" y="114"/>
                  </a:cubicBezTo>
                  <a:cubicBezTo>
                    <a:pt x="173" y="144"/>
                    <a:pt x="172" y="178"/>
                    <a:pt x="162" y="217"/>
                  </a:cubicBezTo>
                  <a:cubicBezTo>
                    <a:pt x="156" y="247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5"/>
                  </a:cubicBezTo>
                  <a:lnTo>
                    <a:pt x="186" y="310"/>
                  </a:lnTo>
                  <a:close/>
                  <a:moveTo>
                    <a:pt x="147" y="429"/>
                  </a:moveTo>
                  <a:cubicBezTo>
                    <a:pt x="157" y="459"/>
                    <a:pt x="179" y="470"/>
                    <a:pt x="215" y="463"/>
                  </a:cubicBezTo>
                  <a:cubicBezTo>
                    <a:pt x="250" y="452"/>
                    <a:pt x="264" y="431"/>
                    <a:pt x="258" y="401"/>
                  </a:cubicBezTo>
                  <a:cubicBezTo>
                    <a:pt x="246" y="368"/>
                    <a:pt x="223" y="355"/>
                    <a:pt x="188" y="360"/>
                  </a:cubicBezTo>
                  <a:cubicBezTo>
                    <a:pt x="156" y="372"/>
                    <a:pt x="142" y="395"/>
                    <a:pt x="147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3" name="Freeform 229"/>
            <p:cNvSpPr>
              <a:spLocks noEditPoints="1"/>
            </p:cNvSpPr>
            <p:nvPr/>
          </p:nvSpPr>
          <p:spPr>
            <a:xfrm>
              <a:off x="1169988" y="5006975"/>
              <a:ext cx="198438" cy="111125"/>
            </a:xfrm>
            <a:custGeom>
              <a:avLst/>
              <a:gdLst/>
              <a:ahLst/>
              <a:cxnLst>
                <a:cxn ang="0">
                  <a:pos x="130447" y="48519"/>
                </a:cxn>
                <a:cxn ang="0">
                  <a:pos x="109101" y="47737"/>
                </a:cxn>
                <a:cxn ang="0">
                  <a:pos x="90127" y="27390"/>
                </a:cxn>
                <a:cxn ang="0">
                  <a:pos x="86965" y="24260"/>
                </a:cxn>
                <a:cxn ang="0">
                  <a:pos x="44273" y="1565"/>
                </a:cxn>
                <a:cxn ang="0">
                  <a:pos x="791" y="60258"/>
                </a:cxn>
                <a:cxn ang="0">
                  <a:pos x="45064" y="111125"/>
                </a:cxn>
                <a:cxn ang="0">
                  <a:pos x="65619" y="89213"/>
                </a:cxn>
                <a:cxn ang="0">
                  <a:pos x="46645" y="74344"/>
                </a:cxn>
                <a:cxn ang="0">
                  <a:pos x="32414" y="80605"/>
                </a:cxn>
                <a:cxn ang="0">
                  <a:pos x="24508" y="86083"/>
                </a:cxn>
                <a:cxn ang="0">
                  <a:pos x="11859" y="70431"/>
                </a:cxn>
                <a:cxn ang="0">
                  <a:pos x="46645" y="43041"/>
                </a:cxn>
                <a:cxn ang="0">
                  <a:pos x="89337" y="51650"/>
                </a:cxn>
                <a:cxn ang="0">
                  <a:pos x="119379" y="57910"/>
                </a:cxn>
                <a:cxn ang="0">
                  <a:pos x="131238" y="57128"/>
                </a:cxn>
                <a:cxn ang="0">
                  <a:pos x="130447" y="48519"/>
                </a:cxn>
                <a:cxn ang="0">
                  <a:pos x="178673" y="73562"/>
                </a:cxn>
                <a:cxn ang="0">
                  <a:pos x="197647" y="47737"/>
                </a:cxn>
                <a:cxn ang="0">
                  <a:pos x="174720" y="25042"/>
                </a:cxn>
                <a:cxn ang="0">
                  <a:pos x="151793" y="50867"/>
                </a:cxn>
                <a:cxn ang="0">
                  <a:pos x="178673" y="73562"/>
                </a:cxn>
              </a:cxnLst>
              <a:pathLst>
                <a:path w="251" h="142">
                  <a:moveTo>
                    <a:pt x="165" y="62"/>
                  </a:moveTo>
                  <a:cubicBezTo>
                    <a:pt x="152" y="63"/>
                    <a:pt x="143" y="63"/>
                    <a:pt x="138" y="61"/>
                  </a:cubicBezTo>
                  <a:cubicBezTo>
                    <a:pt x="133" y="60"/>
                    <a:pt x="124" y="51"/>
                    <a:pt x="114" y="35"/>
                  </a:cubicBezTo>
                  <a:cubicBezTo>
                    <a:pt x="114" y="36"/>
                    <a:pt x="113" y="35"/>
                    <a:pt x="110" y="31"/>
                  </a:cubicBezTo>
                  <a:cubicBezTo>
                    <a:pt x="95" y="10"/>
                    <a:pt x="76" y="0"/>
                    <a:pt x="56" y="2"/>
                  </a:cubicBezTo>
                  <a:cubicBezTo>
                    <a:pt x="18" y="6"/>
                    <a:pt x="0" y="31"/>
                    <a:pt x="1" y="77"/>
                  </a:cubicBezTo>
                  <a:cubicBezTo>
                    <a:pt x="6" y="119"/>
                    <a:pt x="24" y="141"/>
                    <a:pt x="57" y="142"/>
                  </a:cubicBezTo>
                  <a:cubicBezTo>
                    <a:pt x="76" y="139"/>
                    <a:pt x="85" y="130"/>
                    <a:pt x="83" y="114"/>
                  </a:cubicBezTo>
                  <a:cubicBezTo>
                    <a:pt x="81" y="100"/>
                    <a:pt x="73" y="94"/>
                    <a:pt x="59" y="95"/>
                  </a:cubicBezTo>
                  <a:cubicBezTo>
                    <a:pt x="53" y="95"/>
                    <a:pt x="47" y="98"/>
                    <a:pt x="41" y="103"/>
                  </a:cubicBezTo>
                  <a:cubicBezTo>
                    <a:pt x="38" y="107"/>
                    <a:pt x="34" y="110"/>
                    <a:pt x="31" y="110"/>
                  </a:cubicBezTo>
                  <a:cubicBezTo>
                    <a:pt x="22" y="111"/>
                    <a:pt x="17" y="104"/>
                    <a:pt x="15" y="90"/>
                  </a:cubicBezTo>
                  <a:cubicBezTo>
                    <a:pt x="13" y="70"/>
                    <a:pt x="28" y="59"/>
                    <a:pt x="59" y="55"/>
                  </a:cubicBezTo>
                  <a:cubicBezTo>
                    <a:pt x="76" y="54"/>
                    <a:pt x="94" y="58"/>
                    <a:pt x="113" y="66"/>
                  </a:cubicBezTo>
                  <a:cubicBezTo>
                    <a:pt x="129" y="73"/>
                    <a:pt x="141" y="75"/>
                    <a:pt x="151" y="74"/>
                  </a:cubicBezTo>
                  <a:cubicBezTo>
                    <a:pt x="154" y="74"/>
                    <a:pt x="159" y="74"/>
                    <a:pt x="166" y="73"/>
                  </a:cubicBezTo>
                  <a:lnTo>
                    <a:pt x="165" y="62"/>
                  </a:lnTo>
                  <a:close/>
                  <a:moveTo>
                    <a:pt x="226" y="94"/>
                  </a:moveTo>
                  <a:cubicBezTo>
                    <a:pt x="243" y="91"/>
                    <a:pt x="251" y="80"/>
                    <a:pt x="250" y="61"/>
                  </a:cubicBezTo>
                  <a:cubicBezTo>
                    <a:pt x="248" y="41"/>
                    <a:pt x="238" y="31"/>
                    <a:pt x="221" y="32"/>
                  </a:cubicBezTo>
                  <a:cubicBezTo>
                    <a:pt x="202" y="35"/>
                    <a:pt x="193" y="46"/>
                    <a:pt x="192" y="65"/>
                  </a:cubicBezTo>
                  <a:cubicBezTo>
                    <a:pt x="196" y="84"/>
                    <a:pt x="207" y="93"/>
                    <a:pt x="226" y="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4" name="Freeform 230"/>
            <p:cNvSpPr>
              <a:spLocks noEditPoints="1"/>
            </p:cNvSpPr>
            <p:nvPr/>
          </p:nvSpPr>
          <p:spPr>
            <a:xfrm>
              <a:off x="982663" y="4600575"/>
              <a:ext cx="296863" cy="360363"/>
            </a:xfrm>
            <a:custGeom>
              <a:avLst/>
              <a:gdLst/>
              <a:ahLst/>
              <a:cxnLst>
                <a:cxn ang="0">
                  <a:pos x="102639" y="242870"/>
                </a:cxn>
                <a:cxn ang="0">
                  <a:pos x="126325" y="210540"/>
                </a:cxn>
                <a:cxn ang="0">
                  <a:pos x="180013" y="202655"/>
                </a:cxn>
                <a:cxn ang="0">
                  <a:pos x="187118" y="202655"/>
                </a:cxn>
                <a:cxn ang="0">
                  <a:pos x="270019" y="160862"/>
                </a:cxn>
                <a:cxn ang="0">
                  <a:pos x="225016" y="29965"/>
                </a:cxn>
                <a:cxn ang="0">
                  <a:pos x="98691" y="43370"/>
                </a:cxn>
                <a:cxn ang="0">
                  <a:pos x="109745" y="98568"/>
                </a:cxn>
                <a:cxn ang="0">
                  <a:pos x="153958" y="85162"/>
                </a:cxn>
                <a:cxn ang="0">
                  <a:pos x="158695" y="56775"/>
                </a:cxn>
                <a:cxn ang="0">
                  <a:pos x="160274" y="37850"/>
                </a:cxn>
                <a:cxn ang="0">
                  <a:pos x="197382" y="36273"/>
                </a:cxn>
                <a:cxn ang="0">
                  <a:pos x="202119" y="119070"/>
                </a:cxn>
                <a:cxn ang="0">
                  <a:pos x="142115" y="175845"/>
                </a:cxn>
                <a:cxn ang="0">
                  <a:pos x="99481" y="214483"/>
                </a:cxn>
                <a:cxn ang="0">
                  <a:pos x="88427" y="234197"/>
                </a:cxn>
                <a:cxn ang="0">
                  <a:pos x="102639" y="242870"/>
                </a:cxn>
                <a:cxn ang="0">
                  <a:pos x="11843" y="289394"/>
                </a:cxn>
                <a:cxn ang="0">
                  <a:pos x="31581" y="346958"/>
                </a:cxn>
                <a:cxn ang="0">
                  <a:pos x="91585" y="335918"/>
                </a:cxn>
                <a:cxn ang="0">
                  <a:pos x="75005" y="272835"/>
                </a:cxn>
                <a:cxn ang="0">
                  <a:pos x="11843" y="289394"/>
                </a:cxn>
              </a:cxnLst>
              <a:pathLst>
                <a:path w="376" h="457">
                  <a:moveTo>
                    <a:pt x="130" y="308"/>
                  </a:moveTo>
                  <a:cubicBezTo>
                    <a:pt x="142" y="286"/>
                    <a:pt x="153" y="273"/>
                    <a:pt x="160" y="267"/>
                  </a:cubicBezTo>
                  <a:cubicBezTo>
                    <a:pt x="169" y="260"/>
                    <a:pt x="191" y="256"/>
                    <a:pt x="228" y="257"/>
                  </a:cubicBezTo>
                  <a:cubicBezTo>
                    <a:pt x="226" y="256"/>
                    <a:pt x="229" y="256"/>
                    <a:pt x="237" y="257"/>
                  </a:cubicBezTo>
                  <a:cubicBezTo>
                    <a:pt x="287" y="256"/>
                    <a:pt x="322" y="238"/>
                    <a:pt x="342" y="204"/>
                  </a:cubicBezTo>
                  <a:cubicBezTo>
                    <a:pt x="376" y="142"/>
                    <a:pt x="358" y="87"/>
                    <a:pt x="285" y="38"/>
                  </a:cubicBezTo>
                  <a:cubicBezTo>
                    <a:pt x="216" y="0"/>
                    <a:pt x="162" y="5"/>
                    <a:pt x="125" y="55"/>
                  </a:cubicBezTo>
                  <a:cubicBezTo>
                    <a:pt x="108" y="86"/>
                    <a:pt x="113" y="110"/>
                    <a:pt x="139" y="125"/>
                  </a:cubicBezTo>
                  <a:cubicBezTo>
                    <a:pt x="163" y="137"/>
                    <a:pt x="181" y="131"/>
                    <a:pt x="195" y="108"/>
                  </a:cubicBezTo>
                  <a:cubicBezTo>
                    <a:pt x="201" y="98"/>
                    <a:pt x="203" y="86"/>
                    <a:pt x="201" y="72"/>
                  </a:cubicBezTo>
                  <a:cubicBezTo>
                    <a:pt x="198" y="62"/>
                    <a:pt x="199" y="54"/>
                    <a:pt x="203" y="48"/>
                  </a:cubicBezTo>
                  <a:cubicBezTo>
                    <a:pt x="211" y="35"/>
                    <a:pt x="227" y="34"/>
                    <a:pt x="250" y="46"/>
                  </a:cubicBezTo>
                  <a:cubicBezTo>
                    <a:pt x="283" y="64"/>
                    <a:pt x="284" y="100"/>
                    <a:pt x="256" y="151"/>
                  </a:cubicBezTo>
                  <a:cubicBezTo>
                    <a:pt x="240" y="178"/>
                    <a:pt x="215" y="202"/>
                    <a:pt x="180" y="223"/>
                  </a:cubicBezTo>
                  <a:cubicBezTo>
                    <a:pt x="153" y="240"/>
                    <a:pt x="135" y="257"/>
                    <a:pt x="126" y="272"/>
                  </a:cubicBezTo>
                  <a:cubicBezTo>
                    <a:pt x="124" y="276"/>
                    <a:pt x="119" y="285"/>
                    <a:pt x="112" y="297"/>
                  </a:cubicBezTo>
                  <a:lnTo>
                    <a:pt x="130" y="308"/>
                  </a:lnTo>
                  <a:close/>
                  <a:moveTo>
                    <a:pt x="15" y="367"/>
                  </a:moveTo>
                  <a:cubicBezTo>
                    <a:pt x="0" y="395"/>
                    <a:pt x="9" y="420"/>
                    <a:pt x="40" y="440"/>
                  </a:cubicBezTo>
                  <a:cubicBezTo>
                    <a:pt x="73" y="457"/>
                    <a:pt x="98" y="453"/>
                    <a:pt x="116" y="426"/>
                  </a:cubicBezTo>
                  <a:cubicBezTo>
                    <a:pt x="131" y="394"/>
                    <a:pt x="124" y="367"/>
                    <a:pt x="95" y="346"/>
                  </a:cubicBezTo>
                  <a:cubicBezTo>
                    <a:pt x="63" y="331"/>
                    <a:pt x="36" y="338"/>
                    <a:pt x="15" y="367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5" name="Freeform 231"/>
            <p:cNvSpPr>
              <a:spLocks noEditPoints="1"/>
            </p:cNvSpPr>
            <p:nvPr/>
          </p:nvSpPr>
          <p:spPr>
            <a:xfrm>
              <a:off x="1285875" y="4867275"/>
              <a:ext cx="239713" cy="287338"/>
            </a:xfrm>
            <a:custGeom>
              <a:avLst/>
              <a:gdLst/>
              <a:ahLst/>
              <a:cxnLst>
                <a:cxn ang="0">
                  <a:pos x="165048" y="188664"/>
                </a:cxn>
                <a:cxn ang="0">
                  <a:pos x="149329" y="161036"/>
                </a:cxn>
                <a:cxn ang="0">
                  <a:pos x="161119" y="119198"/>
                </a:cxn>
                <a:cxn ang="0">
                  <a:pos x="163476" y="113672"/>
                </a:cxn>
                <a:cxn ang="0">
                  <a:pos x="160333" y="39470"/>
                </a:cxn>
                <a:cxn ang="0">
                  <a:pos x="51086" y="29207"/>
                </a:cxn>
                <a:cxn ang="0">
                  <a:pos x="18863" y="125513"/>
                </a:cxn>
                <a:cxn ang="0">
                  <a:pos x="62090" y="135775"/>
                </a:cxn>
                <a:cxn ang="0">
                  <a:pos x="67591" y="99463"/>
                </a:cxn>
                <a:cxn ang="0">
                  <a:pos x="47943" y="86833"/>
                </a:cxn>
                <a:cxn ang="0">
                  <a:pos x="35367" y="78939"/>
                </a:cxn>
                <a:cxn ang="0">
                  <a:pos x="45585" y="51310"/>
                </a:cxn>
                <a:cxn ang="0">
                  <a:pos x="107674" y="74992"/>
                </a:cxn>
                <a:cxn ang="0">
                  <a:pos x="128895" y="138143"/>
                </a:cxn>
                <a:cxn ang="0">
                  <a:pos x="143042" y="181560"/>
                </a:cxn>
                <a:cxn ang="0">
                  <a:pos x="154045" y="196558"/>
                </a:cxn>
                <a:cxn ang="0">
                  <a:pos x="165048" y="188664"/>
                </a:cxn>
                <a:cxn ang="0">
                  <a:pos x="168978" y="269971"/>
                </a:cxn>
                <a:cxn ang="0">
                  <a:pos x="216921" y="274708"/>
                </a:cxn>
                <a:cxn ang="0">
                  <a:pos x="228710" y="227344"/>
                </a:cxn>
                <a:cxn ang="0">
                  <a:pos x="177623" y="218661"/>
                </a:cxn>
                <a:cxn ang="0">
                  <a:pos x="168978" y="269971"/>
                </a:cxn>
              </a:cxnLst>
              <a:pathLst>
                <a:path w="305" h="364">
                  <a:moveTo>
                    <a:pt x="210" y="239"/>
                  </a:moveTo>
                  <a:cubicBezTo>
                    <a:pt x="198" y="223"/>
                    <a:pt x="192" y="211"/>
                    <a:pt x="190" y="204"/>
                  </a:cubicBezTo>
                  <a:cubicBezTo>
                    <a:pt x="187" y="195"/>
                    <a:pt x="192" y="177"/>
                    <a:pt x="205" y="151"/>
                  </a:cubicBezTo>
                  <a:cubicBezTo>
                    <a:pt x="204" y="152"/>
                    <a:pt x="205" y="150"/>
                    <a:pt x="208" y="144"/>
                  </a:cubicBezTo>
                  <a:cubicBezTo>
                    <a:pt x="223" y="107"/>
                    <a:pt x="222" y="76"/>
                    <a:pt x="204" y="50"/>
                  </a:cubicBezTo>
                  <a:cubicBezTo>
                    <a:pt x="170" y="5"/>
                    <a:pt x="124" y="0"/>
                    <a:pt x="65" y="37"/>
                  </a:cubicBezTo>
                  <a:cubicBezTo>
                    <a:pt x="13" y="75"/>
                    <a:pt x="0" y="116"/>
                    <a:pt x="24" y="159"/>
                  </a:cubicBezTo>
                  <a:cubicBezTo>
                    <a:pt x="41" y="182"/>
                    <a:pt x="60" y="186"/>
                    <a:pt x="79" y="172"/>
                  </a:cubicBezTo>
                  <a:cubicBezTo>
                    <a:pt x="96" y="159"/>
                    <a:pt x="98" y="143"/>
                    <a:pt x="86" y="126"/>
                  </a:cubicBezTo>
                  <a:cubicBezTo>
                    <a:pt x="80" y="118"/>
                    <a:pt x="72" y="112"/>
                    <a:pt x="61" y="110"/>
                  </a:cubicBezTo>
                  <a:cubicBezTo>
                    <a:pt x="53" y="108"/>
                    <a:pt x="48" y="105"/>
                    <a:pt x="45" y="100"/>
                  </a:cubicBezTo>
                  <a:cubicBezTo>
                    <a:pt x="37" y="90"/>
                    <a:pt x="42" y="78"/>
                    <a:pt x="58" y="65"/>
                  </a:cubicBezTo>
                  <a:cubicBezTo>
                    <a:pt x="83" y="48"/>
                    <a:pt x="109" y="58"/>
                    <a:pt x="137" y="95"/>
                  </a:cubicBezTo>
                  <a:cubicBezTo>
                    <a:pt x="152" y="116"/>
                    <a:pt x="161" y="143"/>
                    <a:pt x="164" y="175"/>
                  </a:cubicBezTo>
                  <a:cubicBezTo>
                    <a:pt x="168" y="200"/>
                    <a:pt x="174" y="218"/>
                    <a:pt x="182" y="230"/>
                  </a:cubicBezTo>
                  <a:cubicBezTo>
                    <a:pt x="185" y="233"/>
                    <a:pt x="189" y="239"/>
                    <a:pt x="196" y="249"/>
                  </a:cubicBezTo>
                  <a:lnTo>
                    <a:pt x="210" y="239"/>
                  </a:lnTo>
                  <a:close/>
                  <a:moveTo>
                    <a:pt x="215" y="342"/>
                  </a:moveTo>
                  <a:cubicBezTo>
                    <a:pt x="230" y="362"/>
                    <a:pt x="251" y="364"/>
                    <a:pt x="276" y="348"/>
                  </a:cubicBezTo>
                  <a:cubicBezTo>
                    <a:pt x="300" y="330"/>
                    <a:pt x="305" y="310"/>
                    <a:pt x="291" y="288"/>
                  </a:cubicBezTo>
                  <a:cubicBezTo>
                    <a:pt x="272" y="267"/>
                    <a:pt x="251" y="263"/>
                    <a:pt x="226" y="277"/>
                  </a:cubicBezTo>
                  <a:cubicBezTo>
                    <a:pt x="204" y="296"/>
                    <a:pt x="201" y="317"/>
                    <a:pt x="215" y="34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6" name="Freeform 232"/>
            <p:cNvSpPr>
              <a:spLocks noEditPoints="1"/>
            </p:cNvSpPr>
            <p:nvPr/>
          </p:nvSpPr>
          <p:spPr>
            <a:xfrm>
              <a:off x="1241425" y="4252913"/>
              <a:ext cx="230188" cy="196850"/>
            </a:xfrm>
            <a:custGeom>
              <a:avLst/>
              <a:gdLst/>
              <a:ahLst/>
              <a:cxnLst>
                <a:cxn ang="0">
                  <a:pos x="75678" y="67469"/>
                </a:cxn>
                <a:cxn ang="0">
                  <a:pos x="95386" y="84138"/>
                </a:cxn>
                <a:cxn ang="0">
                  <a:pos x="99328" y="118269"/>
                </a:cxn>
                <a:cxn ang="0">
                  <a:pos x="99328" y="123031"/>
                </a:cxn>
                <a:cxn ang="0">
                  <a:pos x="123765" y="177800"/>
                </a:cxn>
                <a:cxn ang="0">
                  <a:pos x="209692" y="152400"/>
                </a:cxn>
                <a:cxn ang="0">
                  <a:pos x="204174" y="69850"/>
                </a:cxn>
                <a:cxn ang="0">
                  <a:pos x="167911" y="75406"/>
                </a:cxn>
                <a:cxn ang="0">
                  <a:pos x="175794" y="104775"/>
                </a:cxn>
                <a:cxn ang="0">
                  <a:pos x="193926" y="107950"/>
                </a:cxn>
                <a:cxn ang="0">
                  <a:pos x="205750" y="109538"/>
                </a:cxn>
                <a:cxn ang="0">
                  <a:pos x="206539" y="134144"/>
                </a:cxn>
                <a:cxn ang="0">
                  <a:pos x="152933" y="134938"/>
                </a:cxn>
                <a:cxn ang="0">
                  <a:pos x="117459" y="94456"/>
                </a:cxn>
                <a:cxn ang="0">
                  <a:pos x="93809" y="66675"/>
                </a:cxn>
                <a:cxn ang="0">
                  <a:pos x="81196" y="58738"/>
                </a:cxn>
                <a:cxn ang="0">
                  <a:pos x="75678" y="67469"/>
                </a:cxn>
                <a:cxn ang="0">
                  <a:pos x="47299" y="7938"/>
                </a:cxn>
                <a:cxn ang="0">
                  <a:pos x="9460" y="19050"/>
                </a:cxn>
                <a:cxn ang="0">
                  <a:pos x="15766" y="57944"/>
                </a:cxn>
                <a:cxn ang="0">
                  <a:pos x="56759" y="49213"/>
                </a:cxn>
                <a:cxn ang="0">
                  <a:pos x="47299" y="7938"/>
                </a:cxn>
              </a:cxnLst>
              <a:pathLst>
                <a:path w="292" h="248">
                  <a:moveTo>
                    <a:pt x="96" y="85"/>
                  </a:moveTo>
                  <a:cubicBezTo>
                    <a:pt x="109" y="94"/>
                    <a:pt x="118" y="101"/>
                    <a:pt x="121" y="106"/>
                  </a:cubicBezTo>
                  <a:cubicBezTo>
                    <a:pt x="126" y="111"/>
                    <a:pt x="127" y="126"/>
                    <a:pt x="126" y="149"/>
                  </a:cubicBezTo>
                  <a:cubicBezTo>
                    <a:pt x="127" y="148"/>
                    <a:pt x="127" y="150"/>
                    <a:pt x="126" y="155"/>
                  </a:cubicBezTo>
                  <a:cubicBezTo>
                    <a:pt x="126" y="188"/>
                    <a:pt x="136" y="211"/>
                    <a:pt x="157" y="224"/>
                  </a:cubicBezTo>
                  <a:cubicBezTo>
                    <a:pt x="197" y="248"/>
                    <a:pt x="233" y="237"/>
                    <a:pt x="266" y="192"/>
                  </a:cubicBezTo>
                  <a:cubicBezTo>
                    <a:pt x="292" y="148"/>
                    <a:pt x="290" y="113"/>
                    <a:pt x="259" y="88"/>
                  </a:cubicBezTo>
                  <a:cubicBezTo>
                    <a:pt x="239" y="76"/>
                    <a:pt x="224" y="79"/>
                    <a:pt x="213" y="95"/>
                  </a:cubicBezTo>
                  <a:cubicBezTo>
                    <a:pt x="205" y="110"/>
                    <a:pt x="208" y="122"/>
                    <a:pt x="223" y="132"/>
                  </a:cubicBezTo>
                  <a:cubicBezTo>
                    <a:pt x="229" y="136"/>
                    <a:pt x="237" y="137"/>
                    <a:pt x="246" y="136"/>
                  </a:cubicBezTo>
                  <a:cubicBezTo>
                    <a:pt x="252" y="135"/>
                    <a:pt x="257" y="135"/>
                    <a:pt x="261" y="138"/>
                  </a:cubicBezTo>
                  <a:cubicBezTo>
                    <a:pt x="270" y="143"/>
                    <a:pt x="270" y="154"/>
                    <a:pt x="262" y="169"/>
                  </a:cubicBezTo>
                  <a:cubicBezTo>
                    <a:pt x="249" y="189"/>
                    <a:pt x="226" y="190"/>
                    <a:pt x="194" y="170"/>
                  </a:cubicBezTo>
                  <a:cubicBezTo>
                    <a:pt x="177" y="159"/>
                    <a:pt x="162" y="142"/>
                    <a:pt x="149" y="119"/>
                  </a:cubicBezTo>
                  <a:cubicBezTo>
                    <a:pt x="139" y="102"/>
                    <a:pt x="128" y="90"/>
                    <a:pt x="119" y="84"/>
                  </a:cubicBezTo>
                  <a:cubicBezTo>
                    <a:pt x="116" y="82"/>
                    <a:pt x="111" y="79"/>
                    <a:pt x="103" y="74"/>
                  </a:cubicBezTo>
                  <a:lnTo>
                    <a:pt x="96" y="85"/>
                  </a:lnTo>
                  <a:close/>
                  <a:moveTo>
                    <a:pt x="60" y="10"/>
                  </a:moveTo>
                  <a:cubicBezTo>
                    <a:pt x="42" y="0"/>
                    <a:pt x="26" y="5"/>
                    <a:pt x="12" y="24"/>
                  </a:cubicBezTo>
                  <a:cubicBezTo>
                    <a:pt x="0" y="45"/>
                    <a:pt x="3" y="61"/>
                    <a:pt x="20" y="73"/>
                  </a:cubicBezTo>
                  <a:cubicBezTo>
                    <a:pt x="40" y="84"/>
                    <a:pt x="57" y="80"/>
                    <a:pt x="72" y="62"/>
                  </a:cubicBezTo>
                  <a:cubicBezTo>
                    <a:pt x="82" y="41"/>
                    <a:pt x="78" y="24"/>
                    <a:pt x="60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7" name="Freeform 233"/>
            <p:cNvSpPr>
              <a:spLocks noEditPoints="1"/>
            </p:cNvSpPr>
            <p:nvPr/>
          </p:nvSpPr>
          <p:spPr>
            <a:xfrm>
              <a:off x="1611313" y="0"/>
              <a:ext cx="247650" cy="261938"/>
            </a:xfrm>
            <a:custGeom>
              <a:avLst/>
              <a:gdLst/>
              <a:ahLst/>
              <a:cxnLst>
                <a:cxn ang="0">
                  <a:pos x="169320" y="171724"/>
                </a:cxn>
                <a:cxn ang="0">
                  <a:pos x="151122" y="147192"/>
                </a:cxn>
                <a:cxn ang="0">
                  <a:pos x="157452" y="106833"/>
                </a:cxn>
                <a:cxn ang="0">
                  <a:pos x="159034" y="101293"/>
                </a:cxn>
                <a:cxn ang="0">
                  <a:pos x="147166" y="30863"/>
                </a:cxn>
                <a:cxn ang="0">
                  <a:pos x="41143" y="34028"/>
                </a:cxn>
                <a:cxn ang="0">
                  <a:pos x="22154" y="129782"/>
                </a:cxn>
                <a:cxn ang="0">
                  <a:pos x="65671" y="134530"/>
                </a:cxn>
                <a:cxn ang="0">
                  <a:pos x="65671" y="98919"/>
                </a:cxn>
                <a:cxn ang="0">
                  <a:pos x="45890" y="89423"/>
                </a:cxn>
                <a:cxn ang="0">
                  <a:pos x="32440" y="83883"/>
                </a:cxn>
                <a:cxn ang="0">
                  <a:pos x="39561" y="55395"/>
                </a:cxn>
                <a:cxn ang="0">
                  <a:pos x="101275" y="71222"/>
                </a:cxn>
                <a:cxn ang="0">
                  <a:pos x="128968" y="128199"/>
                </a:cxn>
                <a:cxn ang="0">
                  <a:pos x="147957" y="167767"/>
                </a:cxn>
                <a:cxn ang="0">
                  <a:pos x="159825" y="180429"/>
                </a:cxn>
                <a:cxn ang="0">
                  <a:pos x="169320" y="171724"/>
                </a:cxn>
                <a:cxn ang="0">
                  <a:pos x="182770" y="248485"/>
                </a:cxn>
                <a:cxn ang="0">
                  <a:pos x="229452" y="247694"/>
                </a:cxn>
                <a:cxn ang="0">
                  <a:pos x="234991" y="201004"/>
                </a:cxn>
                <a:cxn ang="0">
                  <a:pos x="185144" y="198630"/>
                </a:cxn>
                <a:cxn ang="0">
                  <a:pos x="182770" y="248485"/>
                </a:cxn>
              </a:cxnLst>
              <a:pathLst>
                <a:path w="313" h="331">
                  <a:moveTo>
                    <a:pt x="214" y="217"/>
                  </a:moveTo>
                  <a:cubicBezTo>
                    <a:pt x="201" y="203"/>
                    <a:pt x="194" y="193"/>
                    <a:pt x="191" y="186"/>
                  </a:cubicBezTo>
                  <a:cubicBezTo>
                    <a:pt x="188" y="178"/>
                    <a:pt x="190" y="161"/>
                    <a:pt x="199" y="135"/>
                  </a:cubicBezTo>
                  <a:cubicBezTo>
                    <a:pt x="198" y="136"/>
                    <a:pt x="199" y="133"/>
                    <a:pt x="201" y="128"/>
                  </a:cubicBezTo>
                  <a:cubicBezTo>
                    <a:pt x="211" y="91"/>
                    <a:pt x="206" y="61"/>
                    <a:pt x="186" y="39"/>
                  </a:cubicBezTo>
                  <a:cubicBezTo>
                    <a:pt x="149" y="0"/>
                    <a:pt x="104" y="2"/>
                    <a:pt x="52" y="43"/>
                  </a:cubicBezTo>
                  <a:cubicBezTo>
                    <a:pt x="8" y="85"/>
                    <a:pt x="0" y="126"/>
                    <a:pt x="28" y="164"/>
                  </a:cubicBezTo>
                  <a:cubicBezTo>
                    <a:pt x="48" y="183"/>
                    <a:pt x="66" y="185"/>
                    <a:pt x="83" y="170"/>
                  </a:cubicBezTo>
                  <a:cubicBezTo>
                    <a:pt x="97" y="155"/>
                    <a:pt x="97" y="140"/>
                    <a:pt x="83" y="125"/>
                  </a:cubicBezTo>
                  <a:cubicBezTo>
                    <a:pt x="77" y="118"/>
                    <a:pt x="68" y="114"/>
                    <a:pt x="58" y="113"/>
                  </a:cubicBezTo>
                  <a:cubicBezTo>
                    <a:pt x="50" y="112"/>
                    <a:pt x="45" y="110"/>
                    <a:pt x="41" y="106"/>
                  </a:cubicBezTo>
                  <a:cubicBezTo>
                    <a:pt x="33" y="97"/>
                    <a:pt x="36" y="85"/>
                    <a:pt x="50" y="70"/>
                  </a:cubicBezTo>
                  <a:cubicBezTo>
                    <a:pt x="71" y="51"/>
                    <a:pt x="97" y="58"/>
                    <a:pt x="128" y="90"/>
                  </a:cubicBezTo>
                  <a:cubicBezTo>
                    <a:pt x="144" y="108"/>
                    <a:pt x="156" y="132"/>
                    <a:pt x="163" y="162"/>
                  </a:cubicBezTo>
                  <a:cubicBezTo>
                    <a:pt x="170" y="185"/>
                    <a:pt x="178" y="202"/>
                    <a:pt x="187" y="212"/>
                  </a:cubicBezTo>
                  <a:cubicBezTo>
                    <a:pt x="190" y="215"/>
                    <a:pt x="195" y="220"/>
                    <a:pt x="202" y="228"/>
                  </a:cubicBezTo>
                  <a:lnTo>
                    <a:pt x="214" y="217"/>
                  </a:lnTo>
                  <a:close/>
                  <a:moveTo>
                    <a:pt x="231" y="314"/>
                  </a:moveTo>
                  <a:cubicBezTo>
                    <a:pt x="249" y="331"/>
                    <a:pt x="268" y="331"/>
                    <a:pt x="290" y="313"/>
                  </a:cubicBezTo>
                  <a:cubicBezTo>
                    <a:pt x="310" y="292"/>
                    <a:pt x="313" y="273"/>
                    <a:pt x="297" y="254"/>
                  </a:cubicBezTo>
                  <a:cubicBezTo>
                    <a:pt x="277" y="236"/>
                    <a:pt x="256" y="235"/>
                    <a:pt x="234" y="251"/>
                  </a:cubicBezTo>
                  <a:cubicBezTo>
                    <a:pt x="216" y="271"/>
                    <a:pt x="215" y="292"/>
                    <a:pt x="231" y="314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8" name="Freeform 234"/>
            <p:cNvSpPr>
              <a:spLocks noEditPoints="1"/>
            </p:cNvSpPr>
            <p:nvPr/>
          </p:nvSpPr>
          <p:spPr>
            <a:xfrm>
              <a:off x="1004888" y="3656013"/>
              <a:ext cx="150813" cy="84138"/>
            </a:xfrm>
            <a:custGeom>
              <a:avLst/>
              <a:gdLst/>
              <a:ahLst/>
              <a:cxnLst>
                <a:cxn ang="0">
                  <a:pos x="51573" y="42848"/>
                </a:cxn>
                <a:cxn ang="0">
                  <a:pos x="67202" y="44406"/>
                </a:cxn>
                <a:cxn ang="0">
                  <a:pos x="81267" y="61545"/>
                </a:cxn>
                <a:cxn ang="0">
                  <a:pos x="82830" y="63883"/>
                </a:cxn>
                <a:cxn ang="0">
                  <a:pos x="114868" y="84138"/>
                </a:cxn>
                <a:cxn ang="0">
                  <a:pos x="150813" y="41290"/>
                </a:cxn>
                <a:cxn ang="0">
                  <a:pos x="120338" y="0"/>
                </a:cxn>
                <a:cxn ang="0">
                  <a:pos x="103147" y="15581"/>
                </a:cxn>
                <a:cxn ang="0">
                  <a:pos x="117212" y="28046"/>
                </a:cxn>
                <a:cxn ang="0">
                  <a:pos x="128152" y="24151"/>
                </a:cxn>
                <a:cxn ang="0">
                  <a:pos x="134403" y="20255"/>
                </a:cxn>
                <a:cxn ang="0">
                  <a:pos x="142999" y="32720"/>
                </a:cxn>
                <a:cxn ang="0">
                  <a:pos x="115649" y="52197"/>
                </a:cxn>
                <a:cxn ang="0">
                  <a:pos x="82830" y="42848"/>
                </a:cxn>
                <a:cxn ang="0">
                  <a:pos x="60950" y="35837"/>
                </a:cxn>
                <a:cxn ang="0">
                  <a:pos x="51573" y="35837"/>
                </a:cxn>
                <a:cxn ang="0">
                  <a:pos x="51573" y="42848"/>
                </a:cxn>
                <a:cxn ang="0">
                  <a:pos x="16410" y="21035"/>
                </a:cxn>
                <a:cxn ang="0">
                  <a:pos x="0" y="39732"/>
                </a:cxn>
                <a:cxn ang="0">
                  <a:pos x="16410" y="58429"/>
                </a:cxn>
                <a:cxn ang="0">
                  <a:pos x="35164" y="39732"/>
                </a:cxn>
                <a:cxn ang="0">
                  <a:pos x="16410" y="21035"/>
                </a:cxn>
              </a:cxnLst>
              <a:pathLst>
                <a:path w="193" h="108">
                  <a:moveTo>
                    <a:pt x="66" y="55"/>
                  </a:moveTo>
                  <a:cubicBezTo>
                    <a:pt x="76" y="55"/>
                    <a:pt x="83" y="56"/>
                    <a:pt x="86" y="57"/>
                  </a:cubicBezTo>
                  <a:cubicBezTo>
                    <a:pt x="91" y="58"/>
                    <a:pt x="97" y="66"/>
                    <a:pt x="104" y="79"/>
                  </a:cubicBezTo>
                  <a:cubicBezTo>
                    <a:pt x="104" y="78"/>
                    <a:pt x="105" y="79"/>
                    <a:pt x="106" y="82"/>
                  </a:cubicBezTo>
                  <a:cubicBezTo>
                    <a:pt x="117" y="99"/>
                    <a:pt x="131" y="108"/>
                    <a:pt x="147" y="108"/>
                  </a:cubicBezTo>
                  <a:cubicBezTo>
                    <a:pt x="176" y="107"/>
                    <a:pt x="191" y="89"/>
                    <a:pt x="193" y="53"/>
                  </a:cubicBezTo>
                  <a:cubicBezTo>
                    <a:pt x="192" y="21"/>
                    <a:pt x="179" y="3"/>
                    <a:pt x="154" y="0"/>
                  </a:cubicBezTo>
                  <a:cubicBezTo>
                    <a:pt x="139" y="1"/>
                    <a:pt x="132" y="7"/>
                    <a:pt x="132" y="20"/>
                  </a:cubicBezTo>
                  <a:cubicBezTo>
                    <a:pt x="133" y="31"/>
                    <a:pt x="139" y="36"/>
                    <a:pt x="150" y="36"/>
                  </a:cubicBezTo>
                  <a:cubicBezTo>
                    <a:pt x="155" y="36"/>
                    <a:pt x="159" y="34"/>
                    <a:pt x="164" y="31"/>
                  </a:cubicBezTo>
                  <a:cubicBezTo>
                    <a:pt x="167" y="28"/>
                    <a:pt x="170" y="26"/>
                    <a:pt x="172" y="26"/>
                  </a:cubicBezTo>
                  <a:cubicBezTo>
                    <a:pt x="179" y="26"/>
                    <a:pt x="183" y="32"/>
                    <a:pt x="183" y="42"/>
                  </a:cubicBezTo>
                  <a:cubicBezTo>
                    <a:pt x="183" y="58"/>
                    <a:pt x="171" y="66"/>
                    <a:pt x="148" y="67"/>
                  </a:cubicBezTo>
                  <a:cubicBezTo>
                    <a:pt x="134" y="67"/>
                    <a:pt x="121" y="63"/>
                    <a:pt x="106" y="55"/>
                  </a:cubicBezTo>
                  <a:cubicBezTo>
                    <a:pt x="94" y="49"/>
                    <a:pt x="85" y="46"/>
                    <a:pt x="78" y="46"/>
                  </a:cubicBezTo>
                  <a:cubicBezTo>
                    <a:pt x="75" y="46"/>
                    <a:pt x="71" y="46"/>
                    <a:pt x="66" y="46"/>
                  </a:cubicBezTo>
                  <a:lnTo>
                    <a:pt x="66" y="55"/>
                  </a:lnTo>
                  <a:close/>
                  <a:moveTo>
                    <a:pt x="21" y="27"/>
                  </a:moveTo>
                  <a:cubicBezTo>
                    <a:pt x="8" y="27"/>
                    <a:pt x="1" y="35"/>
                    <a:pt x="0" y="51"/>
                  </a:cubicBezTo>
                  <a:cubicBezTo>
                    <a:pt x="1" y="66"/>
                    <a:pt x="8" y="74"/>
                    <a:pt x="21" y="75"/>
                  </a:cubicBezTo>
                  <a:cubicBezTo>
                    <a:pt x="35" y="73"/>
                    <a:pt x="43" y="65"/>
                    <a:pt x="45" y="51"/>
                  </a:cubicBezTo>
                  <a:cubicBezTo>
                    <a:pt x="43" y="36"/>
                    <a:pt x="35" y="28"/>
                    <a:pt x="21" y="2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9" name="Freeform 235"/>
            <p:cNvSpPr>
              <a:spLocks noEditPoints="1"/>
            </p:cNvSpPr>
            <p:nvPr/>
          </p:nvSpPr>
          <p:spPr>
            <a:xfrm>
              <a:off x="1587500" y="4978400"/>
              <a:ext cx="95250" cy="169863"/>
            </a:xfrm>
            <a:custGeom>
              <a:avLst/>
              <a:gdLst/>
              <a:ahLst/>
              <a:cxnLst>
                <a:cxn ang="0">
                  <a:pos x="44083" y="112456"/>
                </a:cxn>
                <a:cxn ang="0">
                  <a:pos x="46444" y="94368"/>
                </a:cxn>
                <a:cxn ang="0">
                  <a:pos x="66911" y="80213"/>
                </a:cxn>
                <a:cxn ang="0">
                  <a:pos x="69273" y="78640"/>
                </a:cxn>
                <a:cxn ang="0">
                  <a:pos x="94463" y="44039"/>
                </a:cxn>
                <a:cxn ang="0">
                  <a:pos x="48806" y="786"/>
                </a:cxn>
                <a:cxn ang="0">
                  <a:pos x="0" y="32243"/>
                </a:cxn>
                <a:cxn ang="0">
                  <a:pos x="16531" y="52689"/>
                </a:cxn>
                <a:cxn ang="0">
                  <a:pos x="31488" y="37747"/>
                </a:cxn>
                <a:cxn ang="0">
                  <a:pos x="27552" y="25165"/>
                </a:cxn>
                <a:cxn ang="0">
                  <a:pos x="23616" y="17301"/>
                </a:cxn>
                <a:cxn ang="0">
                  <a:pos x="38572" y="8650"/>
                </a:cxn>
                <a:cxn ang="0">
                  <a:pos x="58252" y="41679"/>
                </a:cxn>
                <a:cxn ang="0">
                  <a:pos x="45657" y="77067"/>
                </a:cxn>
                <a:cxn ang="0">
                  <a:pos x="36998" y="101446"/>
                </a:cxn>
                <a:cxn ang="0">
                  <a:pos x="36211" y="112456"/>
                </a:cxn>
                <a:cxn ang="0">
                  <a:pos x="44083" y="112456"/>
                </a:cxn>
                <a:cxn ang="0">
                  <a:pos x="16531" y="150989"/>
                </a:cxn>
                <a:cxn ang="0">
                  <a:pos x="36998" y="169863"/>
                </a:cxn>
                <a:cxn ang="0">
                  <a:pos x="59039" y="152562"/>
                </a:cxn>
                <a:cxn ang="0">
                  <a:pos x="38572" y="130543"/>
                </a:cxn>
                <a:cxn ang="0">
                  <a:pos x="16531" y="150989"/>
                </a:cxn>
              </a:cxnLst>
              <a:pathLst>
                <a:path w="121" h="216">
                  <a:moveTo>
                    <a:pt x="56" y="143"/>
                  </a:moveTo>
                  <a:cubicBezTo>
                    <a:pt x="56" y="132"/>
                    <a:pt x="57" y="124"/>
                    <a:pt x="59" y="120"/>
                  </a:cubicBezTo>
                  <a:cubicBezTo>
                    <a:pt x="61" y="116"/>
                    <a:pt x="70" y="110"/>
                    <a:pt x="85" y="102"/>
                  </a:cubicBezTo>
                  <a:cubicBezTo>
                    <a:pt x="84" y="102"/>
                    <a:pt x="85" y="101"/>
                    <a:pt x="88" y="100"/>
                  </a:cubicBezTo>
                  <a:cubicBezTo>
                    <a:pt x="109" y="89"/>
                    <a:pt x="119" y="74"/>
                    <a:pt x="120" y="56"/>
                  </a:cubicBezTo>
                  <a:cubicBezTo>
                    <a:pt x="121" y="24"/>
                    <a:pt x="102" y="5"/>
                    <a:pt x="62" y="1"/>
                  </a:cubicBezTo>
                  <a:cubicBezTo>
                    <a:pt x="25" y="0"/>
                    <a:pt x="5" y="13"/>
                    <a:pt x="0" y="41"/>
                  </a:cubicBezTo>
                  <a:cubicBezTo>
                    <a:pt x="0" y="58"/>
                    <a:pt x="7" y="66"/>
                    <a:pt x="21" y="67"/>
                  </a:cubicBezTo>
                  <a:cubicBezTo>
                    <a:pt x="33" y="67"/>
                    <a:pt x="39" y="61"/>
                    <a:pt x="40" y="48"/>
                  </a:cubicBezTo>
                  <a:cubicBezTo>
                    <a:pt x="40" y="43"/>
                    <a:pt x="39" y="37"/>
                    <a:pt x="35" y="32"/>
                  </a:cubicBezTo>
                  <a:cubicBezTo>
                    <a:pt x="32" y="29"/>
                    <a:pt x="30" y="26"/>
                    <a:pt x="30" y="22"/>
                  </a:cubicBezTo>
                  <a:cubicBezTo>
                    <a:pt x="31" y="15"/>
                    <a:pt x="37" y="11"/>
                    <a:pt x="49" y="11"/>
                  </a:cubicBezTo>
                  <a:cubicBezTo>
                    <a:pt x="66" y="12"/>
                    <a:pt x="75" y="26"/>
                    <a:pt x="74" y="53"/>
                  </a:cubicBezTo>
                  <a:cubicBezTo>
                    <a:pt x="73" y="67"/>
                    <a:pt x="68" y="83"/>
                    <a:pt x="58" y="98"/>
                  </a:cubicBezTo>
                  <a:cubicBezTo>
                    <a:pt x="51" y="111"/>
                    <a:pt x="47" y="121"/>
                    <a:pt x="47" y="129"/>
                  </a:cubicBezTo>
                  <a:cubicBezTo>
                    <a:pt x="46" y="132"/>
                    <a:pt x="46" y="136"/>
                    <a:pt x="46" y="143"/>
                  </a:cubicBezTo>
                  <a:lnTo>
                    <a:pt x="56" y="143"/>
                  </a:lnTo>
                  <a:close/>
                  <a:moveTo>
                    <a:pt x="21" y="192"/>
                  </a:moveTo>
                  <a:cubicBezTo>
                    <a:pt x="21" y="206"/>
                    <a:pt x="30" y="214"/>
                    <a:pt x="47" y="216"/>
                  </a:cubicBezTo>
                  <a:cubicBezTo>
                    <a:pt x="64" y="216"/>
                    <a:pt x="73" y="209"/>
                    <a:pt x="75" y="194"/>
                  </a:cubicBezTo>
                  <a:cubicBezTo>
                    <a:pt x="74" y="178"/>
                    <a:pt x="66" y="169"/>
                    <a:pt x="49" y="166"/>
                  </a:cubicBezTo>
                  <a:cubicBezTo>
                    <a:pt x="33" y="167"/>
                    <a:pt x="24" y="175"/>
                    <a:pt x="21" y="19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0" name="Freeform 236"/>
            <p:cNvSpPr>
              <a:spLocks noEditPoints="1"/>
            </p:cNvSpPr>
            <p:nvPr/>
          </p:nvSpPr>
          <p:spPr>
            <a:xfrm>
              <a:off x="1006475" y="4492625"/>
              <a:ext cx="153988" cy="87313"/>
            </a:xfrm>
            <a:custGeom>
              <a:avLst/>
              <a:gdLst/>
              <a:ahLst/>
              <a:cxnLst>
                <a:cxn ang="0">
                  <a:pos x="101869" y="38544"/>
                </a:cxn>
                <a:cxn ang="0">
                  <a:pos x="85286" y="37757"/>
                </a:cxn>
                <a:cxn ang="0">
                  <a:pos x="69492" y="22025"/>
                </a:cxn>
                <a:cxn ang="0">
                  <a:pos x="67913" y="19665"/>
                </a:cxn>
                <a:cxn ang="0">
                  <a:pos x="33956" y="1573"/>
                </a:cxn>
                <a:cxn ang="0">
                  <a:pos x="790" y="47196"/>
                </a:cxn>
                <a:cxn ang="0">
                  <a:pos x="35536" y="87313"/>
                </a:cxn>
                <a:cxn ang="0">
                  <a:pos x="51329" y="70008"/>
                </a:cxn>
                <a:cxn ang="0">
                  <a:pos x="36325" y="58209"/>
                </a:cxn>
                <a:cxn ang="0">
                  <a:pos x="25270" y="63715"/>
                </a:cxn>
                <a:cxn ang="0">
                  <a:pos x="18952" y="67648"/>
                </a:cxn>
                <a:cxn ang="0">
                  <a:pos x="9476" y="55062"/>
                </a:cxn>
                <a:cxn ang="0">
                  <a:pos x="36325" y="33824"/>
                </a:cxn>
                <a:cxn ang="0">
                  <a:pos x="69492" y="40903"/>
                </a:cxn>
                <a:cxn ang="0">
                  <a:pos x="92393" y="45623"/>
                </a:cxn>
                <a:cxn ang="0">
                  <a:pos x="101869" y="44836"/>
                </a:cxn>
                <a:cxn ang="0">
                  <a:pos x="101869" y="38544"/>
                </a:cxn>
                <a:cxn ang="0">
                  <a:pos x="138984" y="57422"/>
                </a:cxn>
                <a:cxn ang="0">
                  <a:pos x="153988" y="36970"/>
                </a:cxn>
                <a:cxn ang="0">
                  <a:pos x="135825" y="19665"/>
                </a:cxn>
                <a:cxn ang="0">
                  <a:pos x="118452" y="40117"/>
                </a:cxn>
                <a:cxn ang="0">
                  <a:pos x="138984" y="57422"/>
                </a:cxn>
              </a:cxnLst>
              <a:pathLst>
                <a:path w="195" h="111">
                  <a:moveTo>
                    <a:pt x="129" y="49"/>
                  </a:moveTo>
                  <a:cubicBezTo>
                    <a:pt x="119" y="49"/>
                    <a:pt x="112" y="49"/>
                    <a:pt x="108" y="48"/>
                  </a:cubicBezTo>
                  <a:cubicBezTo>
                    <a:pt x="103" y="47"/>
                    <a:pt x="97" y="40"/>
                    <a:pt x="88" y="28"/>
                  </a:cubicBezTo>
                  <a:cubicBezTo>
                    <a:pt x="89" y="28"/>
                    <a:pt x="88" y="27"/>
                    <a:pt x="86" y="25"/>
                  </a:cubicBezTo>
                  <a:cubicBezTo>
                    <a:pt x="74" y="8"/>
                    <a:pt x="59" y="0"/>
                    <a:pt x="43" y="2"/>
                  </a:cubicBezTo>
                  <a:cubicBezTo>
                    <a:pt x="14" y="5"/>
                    <a:pt x="0" y="24"/>
                    <a:pt x="1" y="60"/>
                  </a:cubicBezTo>
                  <a:cubicBezTo>
                    <a:pt x="4" y="93"/>
                    <a:pt x="19" y="110"/>
                    <a:pt x="45" y="111"/>
                  </a:cubicBezTo>
                  <a:cubicBezTo>
                    <a:pt x="59" y="109"/>
                    <a:pt x="66" y="101"/>
                    <a:pt x="65" y="89"/>
                  </a:cubicBezTo>
                  <a:cubicBezTo>
                    <a:pt x="63" y="78"/>
                    <a:pt x="57" y="73"/>
                    <a:pt x="46" y="74"/>
                  </a:cubicBezTo>
                  <a:cubicBezTo>
                    <a:pt x="41" y="75"/>
                    <a:pt x="36" y="77"/>
                    <a:pt x="32" y="81"/>
                  </a:cubicBezTo>
                  <a:cubicBezTo>
                    <a:pt x="30" y="84"/>
                    <a:pt x="27" y="86"/>
                    <a:pt x="24" y="86"/>
                  </a:cubicBezTo>
                  <a:cubicBezTo>
                    <a:pt x="17" y="86"/>
                    <a:pt x="13" y="81"/>
                    <a:pt x="12" y="70"/>
                  </a:cubicBezTo>
                  <a:cubicBezTo>
                    <a:pt x="10" y="55"/>
                    <a:pt x="22" y="46"/>
                    <a:pt x="46" y="43"/>
                  </a:cubicBezTo>
                  <a:cubicBezTo>
                    <a:pt x="59" y="42"/>
                    <a:pt x="73" y="45"/>
                    <a:pt x="88" y="52"/>
                  </a:cubicBezTo>
                  <a:cubicBezTo>
                    <a:pt x="100" y="57"/>
                    <a:pt x="110" y="59"/>
                    <a:pt x="117" y="58"/>
                  </a:cubicBezTo>
                  <a:cubicBezTo>
                    <a:pt x="120" y="58"/>
                    <a:pt x="124" y="58"/>
                    <a:pt x="129" y="57"/>
                  </a:cubicBezTo>
                  <a:lnTo>
                    <a:pt x="129" y="49"/>
                  </a:lnTo>
                  <a:close/>
                  <a:moveTo>
                    <a:pt x="176" y="73"/>
                  </a:moveTo>
                  <a:cubicBezTo>
                    <a:pt x="189" y="71"/>
                    <a:pt x="195" y="63"/>
                    <a:pt x="195" y="47"/>
                  </a:cubicBezTo>
                  <a:cubicBezTo>
                    <a:pt x="193" y="32"/>
                    <a:pt x="185" y="25"/>
                    <a:pt x="172" y="25"/>
                  </a:cubicBezTo>
                  <a:cubicBezTo>
                    <a:pt x="158" y="28"/>
                    <a:pt x="150" y="37"/>
                    <a:pt x="150" y="51"/>
                  </a:cubicBezTo>
                  <a:cubicBezTo>
                    <a:pt x="153" y="66"/>
                    <a:pt x="161" y="73"/>
                    <a:pt x="176" y="7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1" name="Freeform 237"/>
            <p:cNvSpPr>
              <a:spLocks noEditPoints="1"/>
            </p:cNvSpPr>
            <p:nvPr/>
          </p:nvSpPr>
          <p:spPr>
            <a:xfrm>
              <a:off x="1187450" y="4337050"/>
              <a:ext cx="173038" cy="209550"/>
            </a:xfrm>
            <a:custGeom>
              <a:avLst/>
              <a:gdLst/>
              <a:ahLst/>
              <a:cxnLst>
                <a:cxn ang="0">
                  <a:pos x="119063" y="137591"/>
                </a:cxn>
                <a:cxn ang="0">
                  <a:pos x="107950" y="117032"/>
                </a:cxn>
                <a:cxn ang="0">
                  <a:pos x="117475" y="86983"/>
                </a:cxn>
                <a:cxn ang="0">
                  <a:pos x="119063" y="83029"/>
                </a:cxn>
                <a:cxn ang="0">
                  <a:pos x="117475" y="29258"/>
                </a:cxn>
                <a:cxn ang="0">
                  <a:pos x="38100" y="20560"/>
                </a:cxn>
                <a:cxn ang="0">
                  <a:pos x="12700" y="90146"/>
                </a:cxn>
                <a:cxn ang="0">
                  <a:pos x="45244" y="98054"/>
                </a:cxn>
                <a:cxn ang="0">
                  <a:pos x="49213" y="71168"/>
                </a:cxn>
                <a:cxn ang="0">
                  <a:pos x="34925" y="61679"/>
                </a:cxn>
                <a:cxn ang="0">
                  <a:pos x="25400" y="56144"/>
                </a:cxn>
                <a:cxn ang="0">
                  <a:pos x="34131" y="36375"/>
                </a:cxn>
                <a:cxn ang="0">
                  <a:pos x="78581" y="54562"/>
                </a:cxn>
                <a:cxn ang="0">
                  <a:pos x="93663" y="100426"/>
                </a:cxn>
                <a:cxn ang="0">
                  <a:pos x="103188" y="131265"/>
                </a:cxn>
                <a:cxn ang="0">
                  <a:pos x="111125" y="142336"/>
                </a:cxn>
                <a:cxn ang="0">
                  <a:pos x="119063" y="137591"/>
                </a:cxn>
                <a:cxn ang="0">
                  <a:pos x="120650" y="196107"/>
                </a:cxn>
                <a:cxn ang="0">
                  <a:pos x="156369" y="200061"/>
                </a:cxn>
                <a:cxn ang="0">
                  <a:pos x="165100" y="166058"/>
                </a:cxn>
                <a:cxn ang="0">
                  <a:pos x="127794" y="158942"/>
                </a:cxn>
                <a:cxn ang="0">
                  <a:pos x="120650" y="196107"/>
                </a:cxn>
              </a:cxnLst>
              <a:pathLst>
                <a:path w="218" h="265">
                  <a:moveTo>
                    <a:pt x="150" y="174"/>
                  </a:moveTo>
                  <a:cubicBezTo>
                    <a:pt x="142" y="162"/>
                    <a:pt x="137" y="153"/>
                    <a:pt x="136" y="148"/>
                  </a:cubicBezTo>
                  <a:cubicBezTo>
                    <a:pt x="134" y="141"/>
                    <a:pt x="138" y="129"/>
                    <a:pt x="148" y="110"/>
                  </a:cubicBezTo>
                  <a:cubicBezTo>
                    <a:pt x="147" y="111"/>
                    <a:pt x="148" y="109"/>
                    <a:pt x="150" y="105"/>
                  </a:cubicBezTo>
                  <a:cubicBezTo>
                    <a:pt x="162" y="78"/>
                    <a:pt x="161" y="56"/>
                    <a:pt x="148" y="37"/>
                  </a:cubicBezTo>
                  <a:cubicBezTo>
                    <a:pt x="125" y="4"/>
                    <a:pt x="91" y="0"/>
                    <a:pt x="48" y="26"/>
                  </a:cubicBezTo>
                  <a:cubicBezTo>
                    <a:pt x="10" y="52"/>
                    <a:pt x="0" y="82"/>
                    <a:pt x="16" y="114"/>
                  </a:cubicBezTo>
                  <a:cubicBezTo>
                    <a:pt x="29" y="130"/>
                    <a:pt x="42" y="133"/>
                    <a:pt x="57" y="124"/>
                  </a:cubicBezTo>
                  <a:cubicBezTo>
                    <a:pt x="69" y="114"/>
                    <a:pt x="71" y="103"/>
                    <a:pt x="62" y="90"/>
                  </a:cubicBezTo>
                  <a:cubicBezTo>
                    <a:pt x="58" y="84"/>
                    <a:pt x="52" y="80"/>
                    <a:pt x="44" y="78"/>
                  </a:cubicBezTo>
                  <a:cubicBezTo>
                    <a:pt x="39" y="77"/>
                    <a:pt x="35" y="75"/>
                    <a:pt x="32" y="71"/>
                  </a:cubicBezTo>
                  <a:cubicBezTo>
                    <a:pt x="27" y="64"/>
                    <a:pt x="31" y="55"/>
                    <a:pt x="43" y="46"/>
                  </a:cubicBezTo>
                  <a:cubicBezTo>
                    <a:pt x="61" y="34"/>
                    <a:pt x="79" y="41"/>
                    <a:pt x="99" y="69"/>
                  </a:cubicBezTo>
                  <a:cubicBezTo>
                    <a:pt x="110" y="84"/>
                    <a:pt x="116" y="103"/>
                    <a:pt x="118" y="127"/>
                  </a:cubicBezTo>
                  <a:cubicBezTo>
                    <a:pt x="120" y="145"/>
                    <a:pt x="125" y="158"/>
                    <a:pt x="130" y="166"/>
                  </a:cubicBezTo>
                  <a:cubicBezTo>
                    <a:pt x="132" y="169"/>
                    <a:pt x="135" y="174"/>
                    <a:pt x="140" y="180"/>
                  </a:cubicBezTo>
                  <a:lnTo>
                    <a:pt x="150" y="174"/>
                  </a:lnTo>
                  <a:close/>
                  <a:moveTo>
                    <a:pt x="152" y="248"/>
                  </a:moveTo>
                  <a:cubicBezTo>
                    <a:pt x="164" y="263"/>
                    <a:pt x="178" y="265"/>
                    <a:pt x="197" y="253"/>
                  </a:cubicBezTo>
                  <a:cubicBezTo>
                    <a:pt x="214" y="240"/>
                    <a:pt x="218" y="226"/>
                    <a:pt x="208" y="210"/>
                  </a:cubicBezTo>
                  <a:cubicBezTo>
                    <a:pt x="195" y="194"/>
                    <a:pt x="179" y="191"/>
                    <a:pt x="161" y="201"/>
                  </a:cubicBezTo>
                  <a:cubicBezTo>
                    <a:pt x="145" y="214"/>
                    <a:pt x="143" y="230"/>
                    <a:pt x="152" y="24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2" name="Freeform 238"/>
            <p:cNvSpPr>
              <a:spLocks noEditPoints="1"/>
            </p:cNvSpPr>
            <p:nvPr/>
          </p:nvSpPr>
          <p:spPr>
            <a:xfrm>
              <a:off x="1789113" y="4889500"/>
              <a:ext cx="136525" cy="76200"/>
            </a:xfrm>
            <a:custGeom>
              <a:avLst/>
              <a:gdLst/>
              <a:ahLst/>
              <a:cxnLst>
                <a:cxn ang="0">
                  <a:pos x="89694" y="32994"/>
                </a:cxn>
                <a:cxn ang="0">
                  <a:pos x="75406" y="32994"/>
                </a:cxn>
                <a:cxn ang="0">
                  <a:pos x="61913" y="18854"/>
                </a:cxn>
                <a:cxn ang="0">
                  <a:pos x="60325" y="16497"/>
                </a:cxn>
                <a:cxn ang="0">
                  <a:pos x="30163" y="786"/>
                </a:cxn>
                <a:cxn ang="0">
                  <a:pos x="794" y="40849"/>
                </a:cxn>
                <a:cxn ang="0">
                  <a:pos x="30956" y="76200"/>
                </a:cxn>
                <a:cxn ang="0">
                  <a:pos x="45244" y="61274"/>
                </a:cxn>
                <a:cxn ang="0">
                  <a:pos x="31750" y="51062"/>
                </a:cxn>
                <a:cxn ang="0">
                  <a:pos x="22225" y="54990"/>
                </a:cxn>
                <a:cxn ang="0">
                  <a:pos x="16669" y="58918"/>
                </a:cxn>
                <a:cxn ang="0">
                  <a:pos x="7938" y="47920"/>
                </a:cxn>
                <a:cxn ang="0">
                  <a:pos x="31750" y="29852"/>
                </a:cxn>
                <a:cxn ang="0">
                  <a:pos x="61913" y="35351"/>
                </a:cxn>
                <a:cxn ang="0">
                  <a:pos x="81756" y="40064"/>
                </a:cxn>
                <a:cxn ang="0">
                  <a:pos x="90488" y="39278"/>
                </a:cxn>
                <a:cxn ang="0">
                  <a:pos x="89694" y="32994"/>
                </a:cxn>
                <a:cxn ang="0">
                  <a:pos x="123031" y="50276"/>
                </a:cxn>
                <a:cxn ang="0">
                  <a:pos x="135731" y="32208"/>
                </a:cxn>
                <a:cxn ang="0">
                  <a:pos x="119856" y="17282"/>
                </a:cxn>
                <a:cxn ang="0">
                  <a:pos x="104775" y="34565"/>
                </a:cxn>
                <a:cxn ang="0">
                  <a:pos x="123031" y="50276"/>
                </a:cxn>
              </a:cxnLst>
              <a:pathLst>
                <a:path w="172" h="97">
                  <a:moveTo>
                    <a:pt x="113" y="42"/>
                  </a:moveTo>
                  <a:cubicBezTo>
                    <a:pt x="104" y="43"/>
                    <a:pt x="98" y="43"/>
                    <a:pt x="95" y="42"/>
                  </a:cubicBezTo>
                  <a:cubicBezTo>
                    <a:pt x="91" y="41"/>
                    <a:pt x="85" y="35"/>
                    <a:pt x="78" y="24"/>
                  </a:cubicBezTo>
                  <a:cubicBezTo>
                    <a:pt x="78" y="24"/>
                    <a:pt x="77" y="24"/>
                    <a:pt x="76" y="21"/>
                  </a:cubicBezTo>
                  <a:cubicBezTo>
                    <a:pt x="65" y="6"/>
                    <a:pt x="52" y="0"/>
                    <a:pt x="38" y="1"/>
                  </a:cubicBezTo>
                  <a:cubicBezTo>
                    <a:pt x="13" y="4"/>
                    <a:pt x="0" y="21"/>
                    <a:pt x="1" y="52"/>
                  </a:cubicBezTo>
                  <a:cubicBezTo>
                    <a:pt x="4" y="81"/>
                    <a:pt x="17" y="96"/>
                    <a:pt x="39" y="97"/>
                  </a:cubicBezTo>
                  <a:cubicBezTo>
                    <a:pt x="52" y="95"/>
                    <a:pt x="58" y="89"/>
                    <a:pt x="57" y="78"/>
                  </a:cubicBezTo>
                  <a:cubicBezTo>
                    <a:pt x="56" y="68"/>
                    <a:pt x="50" y="64"/>
                    <a:pt x="40" y="65"/>
                  </a:cubicBezTo>
                  <a:cubicBezTo>
                    <a:pt x="36" y="65"/>
                    <a:pt x="32" y="67"/>
                    <a:pt x="28" y="70"/>
                  </a:cubicBezTo>
                  <a:cubicBezTo>
                    <a:pt x="26" y="73"/>
                    <a:pt x="24" y="75"/>
                    <a:pt x="21" y="75"/>
                  </a:cubicBezTo>
                  <a:cubicBezTo>
                    <a:pt x="15" y="75"/>
                    <a:pt x="12" y="71"/>
                    <a:pt x="10" y="61"/>
                  </a:cubicBezTo>
                  <a:cubicBezTo>
                    <a:pt x="9" y="48"/>
                    <a:pt x="19" y="40"/>
                    <a:pt x="40" y="38"/>
                  </a:cubicBezTo>
                  <a:cubicBezTo>
                    <a:pt x="52" y="37"/>
                    <a:pt x="64" y="39"/>
                    <a:pt x="78" y="45"/>
                  </a:cubicBezTo>
                  <a:cubicBezTo>
                    <a:pt x="88" y="49"/>
                    <a:pt x="97" y="51"/>
                    <a:pt x="103" y="51"/>
                  </a:cubicBezTo>
                  <a:cubicBezTo>
                    <a:pt x="105" y="51"/>
                    <a:pt x="109" y="50"/>
                    <a:pt x="114" y="50"/>
                  </a:cubicBezTo>
                  <a:lnTo>
                    <a:pt x="113" y="42"/>
                  </a:lnTo>
                  <a:close/>
                  <a:moveTo>
                    <a:pt x="155" y="64"/>
                  </a:moveTo>
                  <a:cubicBezTo>
                    <a:pt x="166" y="62"/>
                    <a:pt x="172" y="55"/>
                    <a:pt x="171" y="41"/>
                  </a:cubicBezTo>
                  <a:cubicBezTo>
                    <a:pt x="169" y="28"/>
                    <a:pt x="163" y="21"/>
                    <a:pt x="151" y="22"/>
                  </a:cubicBezTo>
                  <a:cubicBezTo>
                    <a:pt x="138" y="24"/>
                    <a:pt x="132" y="32"/>
                    <a:pt x="132" y="44"/>
                  </a:cubicBezTo>
                  <a:cubicBezTo>
                    <a:pt x="134" y="57"/>
                    <a:pt x="142" y="64"/>
                    <a:pt x="155" y="6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3" name="Freeform 239"/>
            <p:cNvSpPr>
              <a:spLocks noEditPoints="1"/>
            </p:cNvSpPr>
            <p:nvPr/>
          </p:nvSpPr>
          <p:spPr>
            <a:xfrm>
              <a:off x="1212850" y="4787900"/>
              <a:ext cx="228600" cy="130175"/>
            </a:xfrm>
            <a:custGeom>
              <a:avLst/>
              <a:gdLst/>
              <a:ahLst/>
              <a:cxnLst>
                <a:cxn ang="0">
                  <a:pos x="150813" y="44970"/>
                </a:cxn>
                <a:cxn ang="0">
                  <a:pos x="126206" y="47336"/>
                </a:cxn>
                <a:cxn ang="0">
                  <a:pos x="101600" y="26824"/>
                </a:cxn>
                <a:cxn ang="0">
                  <a:pos x="98425" y="23668"/>
                </a:cxn>
                <a:cxn ang="0">
                  <a:pos x="46038" y="3945"/>
                </a:cxn>
                <a:cxn ang="0">
                  <a:pos x="5556" y="76527"/>
                </a:cxn>
                <a:cxn ang="0">
                  <a:pos x="63500" y="127019"/>
                </a:cxn>
                <a:cxn ang="0">
                  <a:pos x="83344" y="100195"/>
                </a:cxn>
                <a:cxn ang="0">
                  <a:pos x="59531" y="85994"/>
                </a:cxn>
                <a:cxn ang="0">
                  <a:pos x="44450" y="95462"/>
                </a:cxn>
                <a:cxn ang="0">
                  <a:pos x="35719" y="101773"/>
                </a:cxn>
                <a:cxn ang="0">
                  <a:pos x="19844" y="85994"/>
                </a:cxn>
                <a:cxn ang="0">
                  <a:pos x="54769" y="50492"/>
                </a:cxn>
                <a:cxn ang="0">
                  <a:pos x="104775" y="54437"/>
                </a:cxn>
                <a:cxn ang="0">
                  <a:pos x="138906" y="57593"/>
                </a:cxn>
                <a:cxn ang="0">
                  <a:pos x="152400" y="55226"/>
                </a:cxn>
                <a:cxn ang="0">
                  <a:pos x="150813" y="44970"/>
                </a:cxn>
                <a:cxn ang="0">
                  <a:pos x="207963" y="66271"/>
                </a:cxn>
                <a:cxn ang="0">
                  <a:pos x="226219" y="34713"/>
                </a:cxn>
                <a:cxn ang="0">
                  <a:pos x="196850" y="12623"/>
                </a:cxn>
                <a:cxn ang="0">
                  <a:pos x="175419" y="44970"/>
                </a:cxn>
                <a:cxn ang="0">
                  <a:pos x="207963" y="66271"/>
                </a:cxn>
              </a:cxnLst>
              <a:pathLst>
                <a:path w="288" h="165">
                  <a:moveTo>
                    <a:pt x="190" y="57"/>
                  </a:moveTo>
                  <a:cubicBezTo>
                    <a:pt x="175" y="60"/>
                    <a:pt x="165" y="61"/>
                    <a:pt x="159" y="60"/>
                  </a:cubicBezTo>
                  <a:cubicBezTo>
                    <a:pt x="153" y="59"/>
                    <a:pt x="142" y="51"/>
                    <a:pt x="128" y="34"/>
                  </a:cubicBezTo>
                  <a:cubicBezTo>
                    <a:pt x="128" y="35"/>
                    <a:pt x="127" y="34"/>
                    <a:pt x="124" y="30"/>
                  </a:cubicBezTo>
                  <a:cubicBezTo>
                    <a:pt x="103" y="8"/>
                    <a:pt x="81" y="0"/>
                    <a:pt x="58" y="5"/>
                  </a:cubicBezTo>
                  <a:cubicBezTo>
                    <a:pt x="17" y="14"/>
                    <a:pt x="0" y="45"/>
                    <a:pt x="7" y="97"/>
                  </a:cubicBezTo>
                  <a:cubicBezTo>
                    <a:pt x="18" y="143"/>
                    <a:pt x="42" y="165"/>
                    <a:pt x="80" y="161"/>
                  </a:cubicBezTo>
                  <a:cubicBezTo>
                    <a:pt x="100" y="156"/>
                    <a:pt x="109" y="144"/>
                    <a:pt x="105" y="127"/>
                  </a:cubicBezTo>
                  <a:cubicBezTo>
                    <a:pt x="101" y="111"/>
                    <a:pt x="91" y="105"/>
                    <a:pt x="75" y="109"/>
                  </a:cubicBezTo>
                  <a:cubicBezTo>
                    <a:pt x="68" y="110"/>
                    <a:pt x="62" y="114"/>
                    <a:pt x="56" y="121"/>
                  </a:cubicBezTo>
                  <a:cubicBezTo>
                    <a:pt x="53" y="126"/>
                    <a:pt x="49" y="129"/>
                    <a:pt x="45" y="129"/>
                  </a:cubicBezTo>
                  <a:cubicBezTo>
                    <a:pt x="36" y="131"/>
                    <a:pt x="29" y="125"/>
                    <a:pt x="25" y="109"/>
                  </a:cubicBezTo>
                  <a:cubicBezTo>
                    <a:pt x="20" y="87"/>
                    <a:pt x="35" y="72"/>
                    <a:pt x="69" y="64"/>
                  </a:cubicBezTo>
                  <a:cubicBezTo>
                    <a:pt x="88" y="60"/>
                    <a:pt x="109" y="62"/>
                    <a:pt x="132" y="69"/>
                  </a:cubicBezTo>
                  <a:cubicBezTo>
                    <a:pt x="150" y="74"/>
                    <a:pt x="165" y="75"/>
                    <a:pt x="175" y="73"/>
                  </a:cubicBezTo>
                  <a:cubicBezTo>
                    <a:pt x="178" y="72"/>
                    <a:pt x="184" y="71"/>
                    <a:pt x="192" y="70"/>
                  </a:cubicBezTo>
                  <a:lnTo>
                    <a:pt x="190" y="57"/>
                  </a:lnTo>
                  <a:close/>
                  <a:moveTo>
                    <a:pt x="262" y="84"/>
                  </a:moveTo>
                  <a:cubicBezTo>
                    <a:pt x="281" y="79"/>
                    <a:pt x="288" y="66"/>
                    <a:pt x="285" y="44"/>
                  </a:cubicBezTo>
                  <a:cubicBezTo>
                    <a:pt x="279" y="22"/>
                    <a:pt x="267" y="13"/>
                    <a:pt x="248" y="16"/>
                  </a:cubicBezTo>
                  <a:cubicBezTo>
                    <a:pt x="228" y="22"/>
                    <a:pt x="218" y="36"/>
                    <a:pt x="221" y="57"/>
                  </a:cubicBezTo>
                  <a:cubicBezTo>
                    <a:pt x="227" y="77"/>
                    <a:pt x="241" y="87"/>
                    <a:pt x="262" y="8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4" name="Freeform 240"/>
            <p:cNvSpPr>
              <a:spLocks noEditPoints="1"/>
            </p:cNvSpPr>
            <p:nvPr/>
          </p:nvSpPr>
          <p:spPr>
            <a:xfrm>
              <a:off x="1322388" y="5083175"/>
              <a:ext cx="107950" cy="80963"/>
            </a:xfrm>
            <a:custGeom>
              <a:avLst/>
              <a:gdLst/>
              <a:ahLst/>
              <a:cxnLst>
                <a:cxn ang="0">
                  <a:pos x="37034" y="55809"/>
                </a:cxn>
                <a:cxn ang="0">
                  <a:pos x="48065" y="51879"/>
                </a:cxn>
                <a:cxn ang="0">
                  <a:pos x="62249" y="57382"/>
                </a:cxn>
                <a:cxn ang="0">
                  <a:pos x="64612" y="58168"/>
                </a:cxn>
                <a:cxn ang="0">
                  <a:pos x="91403" y="60526"/>
                </a:cxn>
                <a:cxn ang="0">
                  <a:pos x="99282" y="21223"/>
                </a:cxn>
                <a:cxn ang="0">
                  <a:pos x="66188" y="5502"/>
                </a:cxn>
                <a:cxn ang="0">
                  <a:pos x="60673" y="21223"/>
                </a:cxn>
                <a:cxn ang="0">
                  <a:pos x="73280" y="24368"/>
                </a:cxn>
                <a:cxn ang="0">
                  <a:pos x="78796" y="18079"/>
                </a:cxn>
                <a:cxn ang="0">
                  <a:pos x="81947" y="13363"/>
                </a:cxn>
                <a:cxn ang="0">
                  <a:pos x="91403" y="18865"/>
                </a:cxn>
                <a:cxn ang="0">
                  <a:pos x="80372" y="40088"/>
                </a:cxn>
                <a:cxn ang="0">
                  <a:pos x="56733" y="45591"/>
                </a:cxn>
                <a:cxn ang="0">
                  <a:pos x="40974" y="48735"/>
                </a:cxn>
                <a:cxn ang="0">
                  <a:pos x="34670" y="51879"/>
                </a:cxn>
                <a:cxn ang="0">
                  <a:pos x="37034" y="55809"/>
                </a:cxn>
                <a:cxn ang="0">
                  <a:pos x="7880" y="54237"/>
                </a:cxn>
                <a:cxn ang="0">
                  <a:pos x="3940" y="71530"/>
                </a:cxn>
                <a:cxn ang="0">
                  <a:pos x="20487" y="77819"/>
                </a:cxn>
                <a:cxn ang="0">
                  <a:pos x="26003" y="59740"/>
                </a:cxn>
                <a:cxn ang="0">
                  <a:pos x="7880" y="54237"/>
                </a:cxn>
              </a:cxnLst>
              <a:pathLst>
                <a:path w="137" h="103">
                  <a:moveTo>
                    <a:pt x="47" y="71"/>
                  </a:moveTo>
                  <a:cubicBezTo>
                    <a:pt x="53" y="68"/>
                    <a:pt x="58" y="66"/>
                    <a:pt x="61" y="66"/>
                  </a:cubicBezTo>
                  <a:cubicBezTo>
                    <a:pt x="64" y="65"/>
                    <a:pt x="70" y="68"/>
                    <a:pt x="79" y="73"/>
                  </a:cubicBezTo>
                  <a:cubicBezTo>
                    <a:pt x="79" y="73"/>
                    <a:pt x="80" y="73"/>
                    <a:pt x="82" y="74"/>
                  </a:cubicBezTo>
                  <a:cubicBezTo>
                    <a:pt x="94" y="82"/>
                    <a:pt x="106" y="83"/>
                    <a:pt x="116" y="77"/>
                  </a:cubicBezTo>
                  <a:cubicBezTo>
                    <a:pt x="133" y="67"/>
                    <a:pt x="137" y="50"/>
                    <a:pt x="126" y="27"/>
                  </a:cubicBezTo>
                  <a:cubicBezTo>
                    <a:pt x="115" y="7"/>
                    <a:pt x="100" y="0"/>
                    <a:pt x="84" y="7"/>
                  </a:cubicBezTo>
                  <a:cubicBezTo>
                    <a:pt x="75" y="13"/>
                    <a:pt x="72" y="19"/>
                    <a:pt x="77" y="27"/>
                  </a:cubicBezTo>
                  <a:cubicBezTo>
                    <a:pt x="81" y="33"/>
                    <a:pt x="86" y="35"/>
                    <a:pt x="93" y="31"/>
                  </a:cubicBezTo>
                  <a:cubicBezTo>
                    <a:pt x="96" y="29"/>
                    <a:pt x="99" y="27"/>
                    <a:pt x="100" y="23"/>
                  </a:cubicBezTo>
                  <a:cubicBezTo>
                    <a:pt x="101" y="20"/>
                    <a:pt x="102" y="18"/>
                    <a:pt x="104" y="17"/>
                  </a:cubicBezTo>
                  <a:cubicBezTo>
                    <a:pt x="108" y="15"/>
                    <a:pt x="112" y="17"/>
                    <a:pt x="116" y="24"/>
                  </a:cubicBezTo>
                  <a:cubicBezTo>
                    <a:pt x="122" y="33"/>
                    <a:pt x="117" y="42"/>
                    <a:pt x="102" y="51"/>
                  </a:cubicBezTo>
                  <a:cubicBezTo>
                    <a:pt x="94" y="55"/>
                    <a:pt x="84" y="58"/>
                    <a:pt x="72" y="58"/>
                  </a:cubicBezTo>
                  <a:cubicBezTo>
                    <a:pt x="63" y="58"/>
                    <a:pt x="56" y="59"/>
                    <a:pt x="52" y="62"/>
                  </a:cubicBezTo>
                  <a:cubicBezTo>
                    <a:pt x="50" y="62"/>
                    <a:pt x="48" y="64"/>
                    <a:pt x="44" y="66"/>
                  </a:cubicBezTo>
                  <a:lnTo>
                    <a:pt x="47" y="71"/>
                  </a:lnTo>
                  <a:close/>
                  <a:moveTo>
                    <a:pt x="10" y="69"/>
                  </a:moveTo>
                  <a:cubicBezTo>
                    <a:pt x="2" y="74"/>
                    <a:pt x="0" y="81"/>
                    <a:pt x="5" y="91"/>
                  </a:cubicBezTo>
                  <a:cubicBezTo>
                    <a:pt x="10" y="100"/>
                    <a:pt x="17" y="103"/>
                    <a:pt x="26" y="99"/>
                  </a:cubicBezTo>
                  <a:cubicBezTo>
                    <a:pt x="34" y="93"/>
                    <a:pt x="37" y="85"/>
                    <a:pt x="33" y="76"/>
                  </a:cubicBezTo>
                  <a:cubicBezTo>
                    <a:pt x="27" y="67"/>
                    <a:pt x="19" y="65"/>
                    <a:pt x="10" y="6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5" name="Freeform 241"/>
            <p:cNvSpPr>
              <a:spLocks noEditPoints="1"/>
            </p:cNvSpPr>
            <p:nvPr/>
          </p:nvSpPr>
          <p:spPr>
            <a:xfrm>
              <a:off x="1089025" y="4940300"/>
              <a:ext cx="107950" cy="80963"/>
            </a:xfrm>
            <a:custGeom>
              <a:avLst/>
              <a:gdLst/>
              <a:ahLst/>
              <a:cxnLst>
                <a:cxn ang="0">
                  <a:pos x="37034" y="56357"/>
                </a:cxn>
                <a:cxn ang="0">
                  <a:pos x="48065" y="51594"/>
                </a:cxn>
                <a:cxn ang="0">
                  <a:pos x="62249" y="57944"/>
                </a:cxn>
                <a:cxn ang="0">
                  <a:pos x="64612" y="58738"/>
                </a:cxn>
                <a:cxn ang="0">
                  <a:pos x="91403" y="61119"/>
                </a:cxn>
                <a:cxn ang="0">
                  <a:pos x="100070" y="21431"/>
                </a:cxn>
                <a:cxn ang="0">
                  <a:pos x="66188" y="5556"/>
                </a:cxn>
                <a:cxn ang="0">
                  <a:pos x="60673" y="20638"/>
                </a:cxn>
                <a:cxn ang="0">
                  <a:pos x="73280" y="24606"/>
                </a:cxn>
                <a:cxn ang="0">
                  <a:pos x="78796" y="18256"/>
                </a:cxn>
                <a:cxn ang="0">
                  <a:pos x="81947" y="13494"/>
                </a:cxn>
                <a:cxn ang="0">
                  <a:pos x="92191" y="18256"/>
                </a:cxn>
                <a:cxn ang="0">
                  <a:pos x="81159" y="40482"/>
                </a:cxn>
                <a:cxn ang="0">
                  <a:pos x="57521" y="45244"/>
                </a:cxn>
                <a:cxn ang="0">
                  <a:pos x="40974" y="48419"/>
                </a:cxn>
                <a:cxn ang="0">
                  <a:pos x="34670" y="51594"/>
                </a:cxn>
                <a:cxn ang="0">
                  <a:pos x="37034" y="56357"/>
                </a:cxn>
                <a:cxn ang="0">
                  <a:pos x="7880" y="53975"/>
                </a:cxn>
                <a:cxn ang="0">
                  <a:pos x="3940" y="71438"/>
                </a:cxn>
                <a:cxn ang="0">
                  <a:pos x="20487" y="77788"/>
                </a:cxn>
                <a:cxn ang="0">
                  <a:pos x="26003" y="59532"/>
                </a:cxn>
                <a:cxn ang="0">
                  <a:pos x="7880" y="53975"/>
                </a:cxn>
              </a:cxnLst>
              <a:pathLst>
                <a:path w="137" h="102">
                  <a:moveTo>
                    <a:pt x="47" y="71"/>
                  </a:moveTo>
                  <a:cubicBezTo>
                    <a:pt x="54" y="67"/>
                    <a:pt x="58" y="66"/>
                    <a:pt x="61" y="65"/>
                  </a:cubicBezTo>
                  <a:cubicBezTo>
                    <a:pt x="64" y="65"/>
                    <a:pt x="70" y="67"/>
                    <a:pt x="79" y="73"/>
                  </a:cubicBezTo>
                  <a:cubicBezTo>
                    <a:pt x="79" y="72"/>
                    <a:pt x="80" y="73"/>
                    <a:pt x="82" y="74"/>
                  </a:cubicBezTo>
                  <a:cubicBezTo>
                    <a:pt x="95" y="81"/>
                    <a:pt x="106" y="82"/>
                    <a:pt x="116" y="77"/>
                  </a:cubicBezTo>
                  <a:cubicBezTo>
                    <a:pt x="134" y="66"/>
                    <a:pt x="137" y="50"/>
                    <a:pt x="127" y="27"/>
                  </a:cubicBezTo>
                  <a:cubicBezTo>
                    <a:pt x="115" y="7"/>
                    <a:pt x="101" y="0"/>
                    <a:pt x="84" y="7"/>
                  </a:cubicBezTo>
                  <a:cubicBezTo>
                    <a:pt x="75" y="12"/>
                    <a:pt x="73" y="19"/>
                    <a:pt x="77" y="26"/>
                  </a:cubicBezTo>
                  <a:cubicBezTo>
                    <a:pt x="81" y="33"/>
                    <a:pt x="87" y="34"/>
                    <a:pt x="93" y="31"/>
                  </a:cubicBezTo>
                  <a:cubicBezTo>
                    <a:pt x="97" y="29"/>
                    <a:pt x="99" y="26"/>
                    <a:pt x="100" y="23"/>
                  </a:cubicBezTo>
                  <a:cubicBezTo>
                    <a:pt x="101" y="20"/>
                    <a:pt x="103" y="18"/>
                    <a:pt x="104" y="17"/>
                  </a:cubicBezTo>
                  <a:cubicBezTo>
                    <a:pt x="108" y="15"/>
                    <a:pt x="113" y="17"/>
                    <a:pt x="117" y="23"/>
                  </a:cubicBezTo>
                  <a:cubicBezTo>
                    <a:pt x="122" y="33"/>
                    <a:pt x="117" y="42"/>
                    <a:pt x="103" y="51"/>
                  </a:cubicBezTo>
                  <a:cubicBezTo>
                    <a:pt x="94" y="55"/>
                    <a:pt x="84" y="57"/>
                    <a:pt x="73" y="57"/>
                  </a:cubicBezTo>
                  <a:cubicBezTo>
                    <a:pt x="63" y="58"/>
                    <a:pt x="56" y="59"/>
                    <a:pt x="52" y="61"/>
                  </a:cubicBezTo>
                  <a:cubicBezTo>
                    <a:pt x="51" y="62"/>
                    <a:pt x="48" y="64"/>
                    <a:pt x="44" y="65"/>
                  </a:cubicBezTo>
                  <a:lnTo>
                    <a:pt x="47" y="71"/>
                  </a:lnTo>
                  <a:close/>
                  <a:moveTo>
                    <a:pt x="10" y="68"/>
                  </a:moveTo>
                  <a:cubicBezTo>
                    <a:pt x="2" y="73"/>
                    <a:pt x="0" y="81"/>
                    <a:pt x="5" y="90"/>
                  </a:cubicBezTo>
                  <a:cubicBezTo>
                    <a:pt x="11" y="100"/>
                    <a:pt x="18" y="102"/>
                    <a:pt x="26" y="98"/>
                  </a:cubicBezTo>
                  <a:cubicBezTo>
                    <a:pt x="35" y="93"/>
                    <a:pt x="37" y="85"/>
                    <a:pt x="33" y="75"/>
                  </a:cubicBezTo>
                  <a:cubicBezTo>
                    <a:pt x="27" y="67"/>
                    <a:pt x="19" y="64"/>
                    <a:pt x="10" y="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6" name="Freeform 242"/>
            <p:cNvSpPr>
              <a:spLocks noEditPoints="1"/>
            </p:cNvSpPr>
            <p:nvPr/>
          </p:nvSpPr>
          <p:spPr>
            <a:xfrm>
              <a:off x="974725" y="4738688"/>
              <a:ext cx="119063" cy="111125"/>
            </a:xfrm>
            <a:custGeom>
              <a:avLst/>
              <a:gdLst/>
              <a:ahLst/>
              <a:cxnLst>
                <a:cxn ang="0">
                  <a:pos x="41515" y="76200"/>
                </a:cxn>
                <a:cxn ang="0">
                  <a:pos x="52482" y="68263"/>
                </a:cxn>
                <a:cxn ang="0">
                  <a:pos x="70498" y="71438"/>
                </a:cxn>
                <a:cxn ang="0">
                  <a:pos x="72848" y="72231"/>
                </a:cxn>
                <a:cxn ang="0">
                  <a:pos x="104963" y="68263"/>
                </a:cxn>
                <a:cxn ang="0">
                  <a:pos x="104963" y="19844"/>
                </a:cxn>
                <a:cxn ang="0">
                  <a:pos x="62665" y="9525"/>
                </a:cxn>
                <a:cxn ang="0">
                  <a:pos x="59532" y="29369"/>
                </a:cxn>
                <a:cxn ang="0">
                  <a:pos x="75981" y="30163"/>
                </a:cxn>
                <a:cxn ang="0">
                  <a:pos x="80681" y="21431"/>
                </a:cxn>
                <a:cxn ang="0">
                  <a:pos x="83031" y="15081"/>
                </a:cxn>
                <a:cxn ang="0">
                  <a:pos x="95564" y="19050"/>
                </a:cxn>
                <a:cxn ang="0">
                  <a:pos x="87731" y="46831"/>
                </a:cxn>
                <a:cxn ang="0">
                  <a:pos x="61881" y="58738"/>
                </a:cxn>
                <a:cxn ang="0">
                  <a:pos x="43865" y="66675"/>
                </a:cxn>
                <a:cxn ang="0">
                  <a:pos x="37599" y="71438"/>
                </a:cxn>
                <a:cxn ang="0">
                  <a:pos x="41515" y="76200"/>
                </a:cxn>
                <a:cxn ang="0">
                  <a:pos x="6266" y="80963"/>
                </a:cxn>
                <a:cxn ang="0">
                  <a:pos x="6266" y="102394"/>
                </a:cxn>
                <a:cxn ang="0">
                  <a:pos x="26633" y="105569"/>
                </a:cxn>
                <a:cxn ang="0">
                  <a:pos x="28982" y="82550"/>
                </a:cxn>
                <a:cxn ang="0">
                  <a:pos x="6266" y="80963"/>
                </a:cxn>
              </a:cxnLst>
              <a:pathLst>
                <a:path w="152" h="140">
                  <a:moveTo>
                    <a:pt x="53" y="96"/>
                  </a:moveTo>
                  <a:cubicBezTo>
                    <a:pt x="59" y="90"/>
                    <a:pt x="64" y="87"/>
                    <a:pt x="67" y="86"/>
                  </a:cubicBezTo>
                  <a:cubicBezTo>
                    <a:pt x="71" y="85"/>
                    <a:pt x="78" y="86"/>
                    <a:pt x="90" y="90"/>
                  </a:cubicBezTo>
                  <a:cubicBezTo>
                    <a:pt x="90" y="90"/>
                    <a:pt x="91" y="90"/>
                    <a:pt x="93" y="91"/>
                  </a:cubicBezTo>
                  <a:cubicBezTo>
                    <a:pt x="110" y="97"/>
                    <a:pt x="124" y="95"/>
                    <a:pt x="134" y="86"/>
                  </a:cubicBezTo>
                  <a:cubicBezTo>
                    <a:pt x="152" y="70"/>
                    <a:pt x="152" y="49"/>
                    <a:pt x="134" y="25"/>
                  </a:cubicBezTo>
                  <a:cubicBezTo>
                    <a:pt x="116" y="5"/>
                    <a:pt x="98" y="0"/>
                    <a:pt x="80" y="12"/>
                  </a:cubicBezTo>
                  <a:cubicBezTo>
                    <a:pt x="71" y="21"/>
                    <a:pt x="70" y="29"/>
                    <a:pt x="76" y="37"/>
                  </a:cubicBezTo>
                  <a:cubicBezTo>
                    <a:pt x="83" y="44"/>
                    <a:pt x="89" y="44"/>
                    <a:pt x="97" y="38"/>
                  </a:cubicBezTo>
                  <a:cubicBezTo>
                    <a:pt x="100" y="35"/>
                    <a:pt x="102" y="31"/>
                    <a:pt x="103" y="27"/>
                  </a:cubicBezTo>
                  <a:cubicBezTo>
                    <a:pt x="103" y="23"/>
                    <a:pt x="104" y="21"/>
                    <a:pt x="106" y="19"/>
                  </a:cubicBezTo>
                  <a:cubicBezTo>
                    <a:pt x="110" y="15"/>
                    <a:pt x="115" y="17"/>
                    <a:pt x="122" y="24"/>
                  </a:cubicBezTo>
                  <a:cubicBezTo>
                    <a:pt x="130" y="33"/>
                    <a:pt x="127" y="45"/>
                    <a:pt x="112" y="59"/>
                  </a:cubicBezTo>
                  <a:cubicBezTo>
                    <a:pt x="103" y="66"/>
                    <a:pt x="92" y="71"/>
                    <a:pt x="79" y="74"/>
                  </a:cubicBezTo>
                  <a:cubicBezTo>
                    <a:pt x="68" y="76"/>
                    <a:pt x="60" y="80"/>
                    <a:pt x="56" y="84"/>
                  </a:cubicBezTo>
                  <a:cubicBezTo>
                    <a:pt x="54" y="85"/>
                    <a:pt x="52" y="87"/>
                    <a:pt x="48" y="90"/>
                  </a:cubicBezTo>
                  <a:lnTo>
                    <a:pt x="53" y="96"/>
                  </a:lnTo>
                  <a:close/>
                  <a:moveTo>
                    <a:pt x="8" y="102"/>
                  </a:moveTo>
                  <a:cubicBezTo>
                    <a:pt x="0" y="110"/>
                    <a:pt x="0" y="119"/>
                    <a:pt x="8" y="129"/>
                  </a:cubicBezTo>
                  <a:cubicBezTo>
                    <a:pt x="17" y="138"/>
                    <a:pt x="26" y="140"/>
                    <a:pt x="34" y="133"/>
                  </a:cubicBezTo>
                  <a:cubicBezTo>
                    <a:pt x="43" y="124"/>
                    <a:pt x="44" y="115"/>
                    <a:pt x="37" y="104"/>
                  </a:cubicBezTo>
                  <a:cubicBezTo>
                    <a:pt x="28" y="96"/>
                    <a:pt x="18" y="95"/>
                    <a:pt x="8" y="10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7" name="Freeform 243"/>
            <p:cNvSpPr>
              <a:spLocks noEditPoints="1"/>
            </p:cNvSpPr>
            <p:nvPr/>
          </p:nvSpPr>
          <p:spPr>
            <a:xfrm>
              <a:off x="1771650" y="4256088"/>
              <a:ext cx="100013" cy="122238"/>
            </a:xfrm>
            <a:custGeom>
              <a:avLst/>
              <a:gdLst/>
              <a:ahLst/>
              <a:cxnLst>
                <a:cxn ang="0">
                  <a:pos x="69057" y="80169"/>
                </a:cxn>
                <a:cxn ang="0">
                  <a:pos x="62707" y="68263"/>
                </a:cxn>
                <a:cxn ang="0">
                  <a:pos x="68263" y="50800"/>
                </a:cxn>
                <a:cxn ang="0">
                  <a:pos x="69057" y="48419"/>
                </a:cxn>
                <a:cxn ang="0">
                  <a:pos x="68263" y="17463"/>
                </a:cxn>
                <a:cxn ang="0">
                  <a:pos x="22225" y="11906"/>
                </a:cxn>
                <a:cxn ang="0">
                  <a:pos x="7938" y="52388"/>
                </a:cxn>
                <a:cxn ang="0">
                  <a:pos x="26194" y="57150"/>
                </a:cxn>
                <a:cxn ang="0">
                  <a:pos x="28575" y="42069"/>
                </a:cxn>
                <a:cxn ang="0">
                  <a:pos x="20638" y="36513"/>
                </a:cxn>
                <a:cxn ang="0">
                  <a:pos x="15081" y="33338"/>
                </a:cxn>
                <a:cxn ang="0">
                  <a:pos x="19844" y="21431"/>
                </a:cxn>
                <a:cxn ang="0">
                  <a:pos x="46038" y="31750"/>
                </a:cxn>
                <a:cxn ang="0">
                  <a:pos x="53975" y="58738"/>
                </a:cxn>
                <a:cxn ang="0">
                  <a:pos x="60325" y="76994"/>
                </a:cxn>
                <a:cxn ang="0">
                  <a:pos x="64294" y="83344"/>
                </a:cxn>
                <a:cxn ang="0">
                  <a:pos x="69057" y="80169"/>
                </a:cxn>
                <a:cxn ang="0">
                  <a:pos x="69850" y="114300"/>
                </a:cxn>
                <a:cxn ang="0">
                  <a:pos x="90488" y="116682"/>
                </a:cxn>
                <a:cxn ang="0">
                  <a:pos x="96044" y="96838"/>
                </a:cxn>
                <a:cxn ang="0">
                  <a:pos x="74613" y="92869"/>
                </a:cxn>
                <a:cxn ang="0">
                  <a:pos x="69850" y="114300"/>
                </a:cxn>
              </a:cxnLst>
              <a:pathLst>
                <a:path w="126" h="154">
                  <a:moveTo>
                    <a:pt x="87" y="101"/>
                  </a:moveTo>
                  <a:cubicBezTo>
                    <a:pt x="82" y="94"/>
                    <a:pt x="80" y="89"/>
                    <a:pt x="79" y="86"/>
                  </a:cubicBezTo>
                  <a:cubicBezTo>
                    <a:pt x="78" y="82"/>
                    <a:pt x="80" y="75"/>
                    <a:pt x="86" y="64"/>
                  </a:cubicBezTo>
                  <a:cubicBezTo>
                    <a:pt x="85" y="65"/>
                    <a:pt x="86" y="63"/>
                    <a:pt x="87" y="61"/>
                  </a:cubicBezTo>
                  <a:cubicBezTo>
                    <a:pt x="94" y="46"/>
                    <a:pt x="93" y="33"/>
                    <a:pt x="86" y="22"/>
                  </a:cubicBezTo>
                  <a:cubicBezTo>
                    <a:pt x="72" y="3"/>
                    <a:pt x="53" y="0"/>
                    <a:pt x="28" y="15"/>
                  </a:cubicBezTo>
                  <a:cubicBezTo>
                    <a:pt x="6" y="31"/>
                    <a:pt x="0" y="48"/>
                    <a:pt x="10" y="66"/>
                  </a:cubicBezTo>
                  <a:cubicBezTo>
                    <a:pt x="17" y="76"/>
                    <a:pt x="24" y="78"/>
                    <a:pt x="33" y="72"/>
                  </a:cubicBezTo>
                  <a:cubicBezTo>
                    <a:pt x="40" y="67"/>
                    <a:pt x="41" y="60"/>
                    <a:pt x="36" y="53"/>
                  </a:cubicBezTo>
                  <a:cubicBezTo>
                    <a:pt x="34" y="49"/>
                    <a:pt x="30" y="47"/>
                    <a:pt x="26" y="46"/>
                  </a:cubicBezTo>
                  <a:cubicBezTo>
                    <a:pt x="22" y="45"/>
                    <a:pt x="20" y="44"/>
                    <a:pt x="19" y="42"/>
                  </a:cubicBezTo>
                  <a:cubicBezTo>
                    <a:pt x="16" y="37"/>
                    <a:pt x="18" y="32"/>
                    <a:pt x="25" y="27"/>
                  </a:cubicBezTo>
                  <a:cubicBezTo>
                    <a:pt x="35" y="20"/>
                    <a:pt x="46" y="24"/>
                    <a:pt x="58" y="40"/>
                  </a:cubicBezTo>
                  <a:cubicBezTo>
                    <a:pt x="64" y="49"/>
                    <a:pt x="67" y="60"/>
                    <a:pt x="68" y="74"/>
                  </a:cubicBezTo>
                  <a:cubicBezTo>
                    <a:pt x="70" y="84"/>
                    <a:pt x="72" y="92"/>
                    <a:pt x="76" y="97"/>
                  </a:cubicBezTo>
                  <a:cubicBezTo>
                    <a:pt x="77" y="98"/>
                    <a:pt x="78" y="101"/>
                    <a:pt x="81" y="105"/>
                  </a:cubicBezTo>
                  <a:lnTo>
                    <a:pt x="87" y="101"/>
                  </a:lnTo>
                  <a:close/>
                  <a:moveTo>
                    <a:pt x="88" y="144"/>
                  </a:moveTo>
                  <a:cubicBezTo>
                    <a:pt x="95" y="153"/>
                    <a:pt x="103" y="154"/>
                    <a:pt x="114" y="147"/>
                  </a:cubicBezTo>
                  <a:cubicBezTo>
                    <a:pt x="124" y="140"/>
                    <a:pt x="126" y="131"/>
                    <a:pt x="121" y="122"/>
                  </a:cubicBezTo>
                  <a:cubicBezTo>
                    <a:pt x="113" y="113"/>
                    <a:pt x="104" y="111"/>
                    <a:pt x="94" y="117"/>
                  </a:cubicBezTo>
                  <a:cubicBezTo>
                    <a:pt x="84" y="125"/>
                    <a:pt x="83" y="134"/>
                    <a:pt x="88" y="14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8" name="Freeform 244"/>
            <p:cNvSpPr>
              <a:spLocks noEditPoints="1"/>
            </p:cNvSpPr>
            <p:nvPr/>
          </p:nvSpPr>
          <p:spPr>
            <a:xfrm>
              <a:off x="1573213" y="4044950"/>
              <a:ext cx="171450" cy="101600"/>
            </a:xfrm>
            <a:custGeom>
              <a:avLst/>
              <a:gdLst/>
              <a:ahLst/>
              <a:cxnLst>
                <a:cxn ang="0">
                  <a:pos x="114038" y="66431"/>
                </a:cxn>
                <a:cxn ang="0">
                  <a:pos x="97522" y="60178"/>
                </a:cxn>
                <a:cxn ang="0">
                  <a:pos x="87298" y="38295"/>
                </a:cxn>
                <a:cxn ang="0">
                  <a:pos x="85725" y="35169"/>
                </a:cxn>
                <a:cxn ang="0">
                  <a:pos x="57412" y="4689"/>
                </a:cxn>
                <a:cxn ang="0">
                  <a:pos x="6292" y="41422"/>
                </a:cxn>
                <a:cxn ang="0">
                  <a:pos x="28313" y="93785"/>
                </a:cxn>
                <a:cxn ang="0">
                  <a:pos x="51120" y="82062"/>
                </a:cxn>
                <a:cxn ang="0">
                  <a:pos x="39323" y="64868"/>
                </a:cxn>
                <a:cxn ang="0">
                  <a:pos x="26740" y="66431"/>
                </a:cxn>
                <a:cxn ang="0">
                  <a:pos x="18089" y="67994"/>
                </a:cxn>
                <a:cxn ang="0">
                  <a:pos x="12583" y="52363"/>
                </a:cxn>
                <a:cxn ang="0">
                  <a:pos x="47975" y="39858"/>
                </a:cxn>
                <a:cxn ang="0">
                  <a:pos x="80220" y="58615"/>
                </a:cxn>
                <a:cxn ang="0">
                  <a:pos x="102241" y="71120"/>
                </a:cxn>
                <a:cxn ang="0">
                  <a:pos x="112465" y="74246"/>
                </a:cxn>
                <a:cxn ang="0">
                  <a:pos x="114038" y="66431"/>
                </a:cxn>
                <a:cxn ang="0">
                  <a:pos x="146283" y="99255"/>
                </a:cxn>
                <a:cxn ang="0">
                  <a:pos x="168304" y="83625"/>
                </a:cxn>
                <a:cxn ang="0">
                  <a:pos x="156507" y="59397"/>
                </a:cxn>
                <a:cxn ang="0">
                  <a:pos x="130554" y="74246"/>
                </a:cxn>
                <a:cxn ang="0">
                  <a:pos x="146283" y="99255"/>
                </a:cxn>
              </a:cxnLst>
              <a:pathLst>
                <a:path w="218" h="130">
                  <a:moveTo>
                    <a:pt x="145" y="85"/>
                  </a:moveTo>
                  <a:cubicBezTo>
                    <a:pt x="134" y="83"/>
                    <a:pt x="127" y="80"/>
                    <a:pt x="124" y="77"/>
                  </a:cubicBezTo>
                  <a:cubicBezTo>
                    <a:pt x="119" y="75"/>
                    <a:pt x="115" y="65"/>
                    <a:pt x="111" y="49"/>
                  </a:cubicBezTo>
                  <a:cubicBezTo>
                    <a:pt x="110" y="50"/>
                    <a:pt x="110" y="49"/>
                    <a:pt x="109" y="45"/>
                  </a:cubicBezTo>
                  <a:cubicBezTo>
                    <a:pt x="102" y="24"/>
                    <a:pt x="90" y="11"/>
                    <a:pt x="73" y="6"/>
                  </a:cubicBezTo>
                  <a:cubicBezTo>
                    <a:pt x="41" y="0"/>
                    <a:pt x="20" y="15"/>
                    <a:pt x="8" y="53"/>
                  </a:cubicBezTo>
                  <a:cubicBezTo>
                    <a:pt x="0" y="88"/>
                    <a:pt x="9" y="111"/>
                    <a:pt x="36" y="120"/>
                  </a:cubicBezTo>
                  <a:cubicBezTo>
                    <a:pt x="52" y="123"/>
                    <a:pt x="61" y="118"/>
                    <a:pt x="65" y="105"/>
                  </a:cubicBezTo>
                  <a:cubicBezTo>
                    <a:pt x="67" y="93"/>
                    <a:pt x="62" y="86"/>
                    <a:pt x="50" y="83"/>
                  </a:cubicBezTo>
                  <a:cubicBezTo>
                    <a:pt x="45" y="82"/>
                    <a:pt x="39" y="82"/>
                    <a:pt x="34" y="85"/>
                  </a:cubicBezTo>
                  <a:cubicBezTo>
                    <a:pt x="30" y="87"/>
                    <a:pt x="26" y="88"/>
                    <a:pt x="23" y="87"/>
                  </a:cubicBezTo>
                  <a:cubicBezTo>
                    <a:pt x="16" y="86"/>
                    <a:pt x="14" y="79"/>
                    <a:pt x="16" y="67"/>
                  </a:cubicBezTo>
                  <a:cubicBezTo>
                    <a:pt x="20" y="51"/>
                    <a:pt x="35" y="45"/>
                    <a:pt x="61" y="51"/>
                  </a:cubicBezTo>
                  <a:cubicBezTo>
                    <a:pt x="75" y="54"/>
                    <a:pt x="88" y="62"/>
                    <a:pt x="102" y="75"/>
                  </a:cubicBezTo>
                  <a:cubicBezTo>
                    <a:pt x="113" y="84"/>
                    <a:pt x="122" y="89"/>
                    <a:pt x="130" y="91"/>
                  </a:cubicBezTo>
                  <a:cubicBezTo>
                    <a:pt x="132" y="92"/>
                    <a:pt x="137" y="93"/>
                    <a:pt x="143" y="95"/>
                  </a:cubicBezTo>
                  <a:lnTo>
                    <a:pt x="145" y="85"/>
                  </a:lnTo>
                  <a:close/>
                  <a:moveTo>
                    <a:pt x="186" y="127"/>
                  </a:moveTo>
                  <a:cubicBezTo>
                    <a:pt x="200" y="130"/>
                    <a:pt x="210" y="123"/>
                    <a:pt x="214" y="107"/>
                  </a:cubicBezTo>
                  <a:cubicBezTo>
                    <a:pt x="218" y="91"/>
                    <a:pt x="212" y="80"/>
                    <a:pt x="199" y="76"/>
                  </a:cubicBezTo>
                  <a:cubicBezTo>
                    <a:pt x="183" y="74"/>
                    <a:pt x="172" y="80"/>
                    <a:pt x="166" y="95"/>
                  </a:cubicBezTo>
                  <a:cubicBezTo>
                    <a:pt x="164" y="111"/>
                    <a:pt x="171" y="122"/>
                    <a:pt x="186" y="12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9" name="Freeform 245"/>
            <p:cNvSpPr>
              <a:spLocks noEditPoints="1"/>
            </p:cNvSpPr>
            <p:nvPr/>
          </p:nvSpPr>
          <p:spPr>
            <a:xfrm>
              <a:off x="1195388" y="4067175"/>
              <a:ext cx="71438" cy="106363"/>
            </a:xfrm>
            <a:custGeom>
              <a:avLst/>
              <a:gdLst/>
              <a:ahLst/>
              <a:cxnLst>
                <a:cxn ang="0">
                  <a:pos x="24606" y="71169"/>
                </a:cxn>
                <a:cxn ang="0">
                  <a:pos x="29369" y="61002"/>
                </a:cxn>
                <a:cxn ang="0">
                  <a:pos x="43657" y="55528"/>
                </a:cxn>
                <a:cxn ang="0">
                  <a:pos x="46038" y="55528"/>
                </a:cxn>
                <a:cxn ang="0">
                  <a:pos x="66675" y="39104"/>
                </a:cxn>
                <a:cxn ang="0">
                  <a:pos x="46038" y="5475"/>
                </a:cxn>
                <a:cxn ang="0">
                  <a:pos x="11113" y="16424"/>
                </a:cxn>
                <a:cxn ang="0">
                  <a:pos x="17463" y="31283"/>
                </a:cxn>
                <a:cxn ang="0">
                  <a:pos x="29369" y="25027"/>
                </a:cxn>
                <a:cxn ang="0">
                  <a:pos x="29369" y="17206"/>
                </a:cxn>
                <a:cxn ang="0">
                  <a:pos x="28575" y="11731"/>
                </a:cxn>
                <a:cxn ang="0">
                  <a:pos x="38894" y="8603"/>
                </a:cxn>
                <a:cxn ang="0">
                  <a:pos x="45244" y="31283"/>
                </a:cxn>
                <a:cxn ang="0">
                  <a:pos x="31750" y="50835"/>
                </a:cxn>
                <a:cxn ang="0">
                  <a:pos x="22225" y="63349"/>
                </a:cxn>
                <a:cxn ang="0">
                  <a:pos x="19844" y="69605"/>
                </a:cxn>
                <a:cxn ang="0">
                  <a:pos x="24606" y="71169"/>
                </a:cxn>
                <a:cxn ang="0">
                  <a:pos x="1588" y="89939"/>
                </a:cxn>
                <a:cxn ang="0">
                  <a:pos x="11113" y="104017"/>
                </a:cxn>
                <a:cxn ang="0">
                  <a:pos x="26988" y="97760"/>
                </a:cxn>
                <a:cxn ang="0">
                  <a:pos x="19050" y="81336"/>
                </a:cxn>
                <a:cxn ang="0">
                  <a:pos x="1588" y="89939"/>
                </a:cxn>
              </a:cxnLst>
              <a:pathLst>
                <a:path w="90" h="136">
                  <a:moveTo>
                    <a:pt x="31" y="91"/>
                  </a:moveTo>
                  <a:cubicBezTo>
                    <a:pt x="33" y="85"/>
                    <a:pt x="35" y="80"/>
                    <a:pt x="37" y="78"/>
                  </a:cubicBezTo>
                  <a:cubicBezTo>
                    <a:pt x="39" y="76"/>
                    <a:pt x="45" y="73"/>
                    <a:pt x="55" y="71"/>
                  </a:cubicBezTo>
                  <a:cubicBezTo>
                    <a:pt x="55" y="71"/>
                    <a:pt x="55" y="71"/>
                    <a:pt x="58" y="71"/>
                  </a:cubicBezTo>
                  <a:cubicBezTo>
                    <a:pt x="71" y="67"/>
                    <a:pt x="80" y="60"/>
                    <a:pt x="84" y="50"/>
                  </a:cubicBezTo>
                  <a:cubicBezTo>
                    <a:pt x="90" y="31"/>
                    <a:pt x="81" y="16"/>
                    <a:pt x="58" y="7"/>
                  </a:cubicBezTo>
                  <a:cubicBezTo>
                    <a:pt x="36" y="0"/>
                    <a:pt x="22" y="5"/>
                    <a:pt x="14" y="21"/>
                  </a:cubicBezTo>
                  <a:cubicBezTo>
                    <a:pt x="12" y="31"/>
                    <a:pt x="14" y="37"/>
                    <a:pt x="22" y="40"/>
                  </a:cubicBezTo>
                  <a:cubicBezTo>
                    <a:pt x="30" y="42"/>
                    <a:pt x="35" y="39"/>
                    <a:pt x="37" y="32"/>
                  </a:cubicBezTo>
                  <a:cubicBezTo>
                    <a:pt x="38" y="29"/>
                    <a:pt x="38" y="25"/>
                    <a:pt x="37" y="22"/>
                  </a:cubicBezTo>
                  <a:cubicBezTo>
                    <a:pt x="35" y="19"/>
                    <a:pt x="35" y="17"/>
                    <a:pt x="36" y="15"/>
                  </a:cubicBezTo>
                  <a:cubicBezTo>
                    <a:pt x="37" y="11"/>
                    <a:pt x="41" y="9"/>
                    <a:pt x="49" y="11"/>
                  </a:cubicBezTo>
                  <a:cubicBezTo>
                    <a:pt x="59" y="15"/>
                    <a:pt x="61" y="24"/>
                    <a:pt x="57" y="40"/>
                  </a:cubicBezTo>
                  <a:cubicBezTo>
                    <a:pt x="54" y="49"/>
                    <a:pt x="48" y="57"/>
                    <a:pt x="40" y="65"/>
                  </a:cubicBezTo>
                  <a:cubicBezTo>
                    <a:pt x="33" y="71"/>
                    <a:pt x="29" y="77"/>
                    <a:pt x="28" y="81"/>
                  </a:cubicBezTo>
                  <a:cubicBezTo>
                    <a:pt x="27" y="83"/>
                    <a:pt x="26" y="86"/>
                    <a:pt x="25" y="89"/>
                  </a:cubicBezTo>
                  <a:lnTo>
                    <a:pt x="31" y="91"/>
                  </a:lnTo>
                  <a:close/>
                  <a:moveTo>
                    <a:pt x="2" y="115"/>
                  </a:moveTo>
                  <a:cubicBezTo>
                    <a:pt x="0" y="123"/>
                    <a:pt x="4" y="130"/>
                    <a:pt x="14" y="133"/>
                  </a:cubicBezTo>
                  <a:cubicBezTo>
                    <a:pt x="24" y="136"/>
                    <a:pt x="31" y="133"/>
                    <a:pt x="34" y="125"/>
                  </a:cubicBezTo>
                  <a:cubicBezTo>
                    <a:pt x="36" y="115"/>
                    <a:pt x="33" y="108"/>
                    <a:pt x="24" y="104"/>
                  </a:cubicBezTo>
                  <a:cubicBezTo>
                    <a:pt x="14" y="102"/>
                    <a:pt x="7" y="105"/>
                    <a:pt x="2" y="11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0" name="Freeform 246"/>
            <p:cNvSpPr>
              <a:spLocks noEditPoints="1"/>
            </p:cNvSpPr>
            <p:nvPr/>
          </p:nvSpPr>
          <p:spPr>
            <a:xfrm>
              <a:off x="1243013" y="4602163"/>
              <a:ext cx="139700" cy="82550"/>
            </a:xfrm>
            <a:custGeom>
              <a:avLst/>
              <a:gdLst/>
              <a:ahLst/>
              <a:cxnLst>
                <a:cxn ang="0">
                  <a:pos x="46831" y="28051"/>
                </a:cxn>
                <a:cxn ang="0">
                  <a:pos x="60325" y="33661"/>
                </a:cxn>
                <a:cxn ang="0">
                  <a:pos x="69056" y="51293"/>
                </a:cxn>
                <a:cxn ang="0">
                  <a:pos x="69850" y="53698"/>
                </a:cxn>
                <a:cxn ang="0">
                  <a:pos x="93663" y="78543"/>
                </a:cxn>
                <a:cxn ang="0">
                  <a:pos x="134938" y="48087"/>
                </a:cxn>
                <a:cxn ang="0">
                  <a:pos x="116681" y="4809"/>
                </a:cxn>
                <a:cxn ang="0">
                  <a:pos x="98425" y="14426"/>
                </a:cxn>
                <a:cxn ang="0">
                  <a:pos x="107950" y="28852"/>
                </a:cxn>
                <a:cxn ang="0">
                  <a:pos x="118269" y="27250"/>
                </a:cxn>
                <a:cxn ang="0">
                  <a:pos x="125413" y="25647"/>
                </a:cxn>
                <a:cxn ang="0">
                  <a:pos x="130175" y="39271"/>
                </a:cxn>
                <a:cxn ang="0">
                  <a:pos x="101600" y="49690"/>
                </a:cxn>
                <a:cxn ang="0">
                  <a:pos x="74613" y="35264"/>
                </a:cxn>
                <a:cxn ang="0">
                  <a:pos x="56356" y="24044"/>
                </a:cxn>
                <a:cxn ang="0">
                  <a:pos x="47625" y="22441"/>
                </a:cxn>
                <a:cxn ang="0">
                  <a:pos x="46831" y="28051"/>
                </a:cxn>
                <a:cxn ang="0">
                  <a:pos x="19844" y="1603"/>
                </a:cxn>
                <a:cxn ang="0">
                  <a:pos x="1588" y="15228"/>
                </a:cxn>
                <a:cxn ang="0">
                  <a:pos x="12700" y="35264"/>
                </a:cxn>
                <a:cxn ang="0">
                  <a:pos x="32544" y="22441"/>
                </a:cxn>
                <a:cxn ang="0">
                  <a:pos x="19844" y="1603"/>
                </a:cxn>
              </a:cxnLst>
              <a:pathLst>
                <a:path w="176" h="103">
                  <a:moveTo>
                    <a:pt x="59" y="35"/>
                  </a:moveTo>
                  <a:cubicBezTo>
                    <a:pt x="67" y="38"/>
                    <a:pt x="73" y="40"/>
                    <a:pt x="76" y="42"/>
                  </a:cubicBezTo>
                  <a:cubicBezTo>
                    <a:pt x="80" y="44"/>
                    <a:pt x="83" y="51"/>
                    <a:pt x="87" y="64"/>
                  </a:cubicBezTo>
                  <a:cubicBezTo>
                    <a:pt x="87" y="63"/>
                    <a:pt x="88" y="65"/>
                    <a:pt x="88" y="67"/>
                  </a:cubicBezTo>
                  <a:cubicBezTo>
                    <a:pt x="94" y="85"/>
                    <a:pt x="104" y="95"/>
                    <a:pt x="118" y="98"/>
                  </a:cubicBezTo>
                  <a:cubicBezTo>
                    <a:pt x="144" y="103"/>
                    <a:pt x="161" y="91"/>
                    <a:pt x="170" y="60"/>
                  </a:cubicBezTo>
                  <a:cubicBezTo>
                    <a:pt x="176" y="31"/>
                    <a:pt x="168" y="13"/>
                    <a:pt x="147" y="6"/>
                  </a:cubicBezTo>
                  <a:cubicBezTo>
                    <a:pt x="134" y="3"/>
                    <a:pt x="126" y="8"/>
                    <a:pt x="124" y="18"/>
                  </a:cubicBezTo>
                  <a:cubicBezTo>
                    <a:pt x="122" y="28"/>
                    <a:pt x="126" y="34"/>
                    <a:pt x="136" y="36"/>
                  </a:cubicBezTo>
                  <a:cubicBezTo>
                    <a:pt x="140" y="37"/>
                    <a:pt x="145" y="36"/>
                    <a:pt x="149" y="34"/>
                  </a:cubicBezTo>
                  <a:cubicBezTo>
                    <a:pt x="152" y="32"/>
                    <a:pt x="155" y="31"/>
                    <a:pt x="158" y="32"/>
                  </a:cubicBezTo>
                  <a:cubicBezTo>
                    <a:pt x="163" y="33"/>
                    <a:pt x="165" y="39"/>
                    <a:pt x="164" y="49"/>
                  </a:cubicBezTo>
                  <a:cubicBezTo>
                    <a:pt x="161" y="62"/>
                    <a:pt x="149" y="66"/>
                    <a:pt x="128" y="62"/>
                  </a:cubicBezTo>
                  <a:cubicBezTo>
                    <a:pt x="116" y="60"/>
                    <a:pt x="105" y="53"/>
                    <a:pt x="94" y="44"/>
                  </a:cubicBezTo>
                  <a:cubicBezTo>
                    <a:pt x="85" y="36"/>
                    <a:pt x="77" y="32"/>
                    <a:pt x="71" y="30"/>
                  </a:cubicBezTo>
                  <a:cubicBezTo>
                    <a:pt x="69" y="30"/>
                    <a:pt x="65" y="29"/>
                    <a:pt x="60" y="28"/>
                  </a:cubicBezTo>
                  <a:lnTo>
                    <a:pt x="59" y="35"/>
                  </a:lnTo>
                  <a:close/>
                  <a:moveTo>
                    <a:pt x="25" y="2"/>
                  </a:moveTo>
                  <a:cubicBezTo>
                    <a:pt x="14" y="0"/>
                    <a:pt x="6" y="5"/>
                    <a:pt x="2" y="19"/>
                  </a:cubicBezTo>
                  <a:cubicBezTo>
                    <a:pt x="0" y="32"/>
                    <a:pt x="4" y="41"/>
                    <a:pt x="16" y="44"/>
                  </a:cubicBezTo>
                  <a:cubicBezTo>
                    <a:pt x="29" y="45"/>
                    <a:pt x="37" y="40"/>
                    <a:pt x="41" y="28"/>
                  </a:cubicBezTo>
                  <a:cubicBezTo>
                    <a:pt x="43" y="15"/>
                    <a:pt x="38" y="6"/>
                    <a:pt x="25" y="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1" name="Freeform 247"/>
            <p:cNvSpPr>
              <a:spLocks noEditPoints="1"/>
            </p:cNvSpPr>
            <p:nvPr/>
          </p:nvSpPr>
          <p:spPr>
            <a:xfrm>
              <a:off x="2565400" y="1312863"/>
              <a:ext cx="101600" cy="160338"/>
            </a:xfrm>
            <a:custGeom>
              <a:avLst/>
              <a:gdLst/>
              <a:ahLst/>
              <a:cxnLst>
                <a:cxn ang="0">
                  <a:pos x="35442" y="107419"/>
                </a:cxn>
                <a:cxn ang="0">
                  <a:pos x="41743" y="91622"/>
                </a:cxn>
                <a:cxn ang="0">
                  <a:pos x="63008" y="82933"/>
                </a:cxn>
                <a:cxn ang="0">
                  <a:pos x="66158" y="82144"/>
                </a:cxn>
                <a:cxn ang="0">
                  <a:pos x="95299" y="56079"/>
                </a:cxn>
                <a:cxn ang="0">
                  <a:pos x="63795" y="7109"/>
                </a:cxn>
                <a:cxn ang="0">
                  <a:pos x="12602" y="25275"/>
                </a:cxn>
                <a:cxn ang="0">
                  <a:pos x="22840" y="47391"/>
                </a:cxn>
                <a:cxn ang="0">
                  <a:pos x="40167" y="37123"/>
                </a:cxn>
                <a:cxn ang="0">
                  <a:pos x="38592" y="24485"/>
                </a:cxn>
                <a:cxn ang="0">
                  <a:pos x="37805" y="16587"/>
                </a:cxn>
                <a:cxn ang="0">
                  <a:pos x="52769" y="11848"/>
                </a:cxn>
                <a:cxn ang="0">
                  <a:pos x="63008" y="45811"/>
                </a:cxn>
                <a:cxn ang="0">
                  <a:pos x="44105" y="75825"/>
                </a:cxn>
                <a:cxn ang="0">
                  <a:pos x="31504" y="95571"/>
                </a:cxn>
                <a:cxn ang="0">
                  <a:pos x="28353" y="105049"/>
                </a:cxn>
                <a:cxn ang="0">
                  <a:pos x="35442" y="107419"/>
                </a:cxn>
                <a:cxn ang="0">
                  <a:pos x="2363" y="135853"/>
                </a:cxn>
                <a:cxn ang="0">
                  <a:pos x="16540" y="157968"/>
                </a:cxn>
                <a:cxn ang="0">
                  <a:pos x="40167" y="146911"/>
                </a:cxn>
                <a:cxn ang="0">
                  <a:pos x="26778" y="122426"/>
                </a:cxn>
                <a:cxn ang="0">
                  <a:pos x="2363" y="135853"/>
                </a:cxn>
              </a:cxnLst>
              <a:pathLst>
                <a:path w="129" h="203">
                  <a:moveTo>
                    <a:pt x="45" y="136"/>
                  </a:moveTo>
                  <a:cubicBezTo>
                    <a:pt x="48" y="126"/>
                    <a:pt x="50" y="119"/>
                    <a:pt x="53" y="116"/>
                  </a:cubicBezTo>
                  <a:cubicBezTo>
                    <a:pt x="56" y="112"/>
                    <a:pt x="65" y="108"/>
                    <a:pt x="80" y="105"/>
                  </a:cubicBezTo>
                  <a:cubicBezTo>
                    <a:pt x="79" y="105"/>
                    <a:pt x="80" y="104"/>
                    <a:pt x="84" y="104"/>
                  </a:cubicBezTo>
                  <a:cubicBezTo>
                    <a:pt x="104" y="98"/>
                    <a:pt x="117" y="87"/>
                    <a:pt x="121" y="71"/>
                  </a:cubicBezTo>
                  <a:cubicBezTo>
                    <a:pt x="129" y="42"/>
                    <a:pt x="116" y="21"/>
                    <a:pt x="81" y="9"/>
                  </a:cubicBezTo>
                  <a:cubicBezTo>
                    <a:pt x="48" y="0"/>
                    <a:pt x="27" y="8"/>
                    <a:pt x="16" y="32"/>
                  </a:cubicBezTo>
                  <a:cubicBezTo>
                    <a:pt x="13" y="47"/>
                    <a:pt x="17" y="56"/>
                    <a:pt x="29" y="60"/>
                  </a:cubicBezTo>
                  <a:cubicBezTo>
                    <a:pt x="40" y="62"/>
                    <a:pt x="48" y="58"/>
                    <a:pt x="51" y="47"/>
                  </a:cubicBezTo>
                  <a:cubicBezTo>
                    <a:pt x="52" y="42"/>
                    <a:pt x="52" y="37"/>
                    <a:pt x="49" y="31"/>
                  </a:cubicBezTo>
                  <a:cubicBezTo>
                    <a:pt x="47" y="28"/>
                    <a:pt x="47" y="24"/>
                    <a:pt x="48" y="21"/>
                  </a:cubicBezTo>
                  <a:cubicBezTo>
                    <a:pt x="50" y="15"/>
                    <a:pt x="56" y="13"/>
                    <a:pt x="67" y="15"/>
                  </a:cubicBezTo>
                  <a:cubicBezTo>
                    <a:pt x="82" y="20"/>
                    <a:pt x="87" y="34"/>
                    <a:pt x="80" y="58"/>
                  </a:cubicBezTo>
                  <a:cubicBezTo>
                    <a:pt x="77" y="71"/>
                    <a:pt x="69" y="84"/>
                    <a:pt x="56" y="96"/>
                  </a:cubicBezTo>
                  <a:cubicBezTo>
                    <a:pt x="47" y="106"/>
                    <a:pt x="42" y="114"/>
                    <a:pt x="40" y="121"/>
                  </a:cubicBezTo>
                  <a:cubicBezTo>
                    <a:pt x="39" y="124"/>
                    <a:pt x="38" y="128"/>
                    <a:pt x="36" y="133"/>
                  </a:cubicBezTo>
                  <a:lnTo>
                    <a:pt x="45" y="136"/>
                  </a:lnTo>
                  <a:close/>
                  <a:moveTo>
                    <a:pt x="3" y="172"/>
                  </a:moveTo>
                  <a:cubicBezTo>
                    <a:pt x="0" y="185"/>
                    <a:pt x="6" y="194"/>
                    <a:pt x="21" y="200"/>
                  </a:cubicBezTo>
                  <a:cubicBezTo>
                    <a:pt x="37" y="203"/>
                    <a:pt x="47" y="199"/>
                    <a:pt x="51" y="186"/>
                  </a:cubicBezTo>
                  <a:cubicBezTo>
                    <a:pt x="54" y="171"/>
                    <a:pt x="48" y="161"/>
                    <a:pt x="34" y="155"/>
                  </a:cubicBezTo>
                  <a:cubicBezTo>
                    <a:pt x="19" y="152"/>
                    <a:pt x="9" y="158"/>
                    <a:pt x="3" y="1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2" name="Freeform 248"/>
            <p:cNvSpPr>
              <a:spLocks noEditPoints="1"/>
            </p:cNvSpPr>
            <p:nvPr/>
          </p:nvSpPr>
          <p:spPr>
            <a:xfrm>
              <a:off x="1647825" y="2219325"/>
              <a:ext cx="101600" cy="160338"/>
            </a:xfrm>
            <a:custGeom>
              <a:avLst/>
              <a:gdLst/>
              <a:ahLst/>
              <a:cxnLst>
                <a:cxn ang="0">
                  <a:pos x="34654" y="106629"/>
                </a:cxn>
                <a:cxn ang="0">
                  <a:pos x="41743" y="91622"/>
                </a:cxn>
                <a:cxn ang="0">
                  <a:pos x="62220" y="82933"/>
                </a:cxn>
                <a:cxn ang="0">
                  <a:pos x="65371" y="81354"/>
                </a:cxn>
                <a:cxn ang="0">
                  <a:pos x="95299" y="56079"/>
                </a:cxn>
                <a:cxn ang="0">
                  <a:pos x="63795" y="6319"/>
                </a:cxn>
                <a:cxn ang="0">
                  <a:pos x="12602" y="25275"/>
                </a:cxn>
                <a:cxn ang="0">
                  <a:pos x="22840" y="46601"/>
                </a:cxn>
                <a:cxn ang="0">
                  <a:pos x="39380" y="37123"/>
                </a:cxn>
                <a:cxn ang="0">
                  <a:pos x="38592" y="24485"/>
                </a:cxn>
                <a:cxn ang="0">
                  <a:pos x="37017" y="16587"/>
                </a:cxn>
                <a:cxn ang="0">
                  <a:pos x="52769" y="11848"/>
                </a:cxn>
                <a:cxn ang="0">
                  <a:pos x="63008" y="45811"/>
                </a:cxn>
                <a:cxn ang="0">
                  <a:pos x="44105" y="75035"/>
                </a:cxn>
                <a:cxn ang="0">
                  <a:pos x="30716" y="95571"/>
                </a:cxn>
                <a:cxn ang="0">
                  <a:pos x="28353" y="105049"/>
                </a:cxn>
                <a:cxn ang="0">
                  <a:pos x="34654" y="106629"/>
                </a:cxn>
                <a:cxn ang="0">
                  <a:pos x="2363" y="135853"/>
                </a:cxn>
                <a:cxn ang="0">
                  <a:pos x="16540" y="157179"/>
                </a:cxn>
                <a:cxn ang="0">
                  <a:pos x="40167" y="146911"/>
                </a:cxn>
                <a:cxn ang="0">
                  <a:pos x="26778" y="122426"/>
                </a:cxn>
                <a:cxn ang="0">
                  <a:pos x="2363" y="135853"/>
                </a:cxn>
              </a:cxnLst>
              <a:pathLst>
                <a:path w="129" h="203">
                  <a:moveTo>
                    <a:pt x="44" y="135"/>
                  </a:moveTo>
                  <a:cubicBezTo>
                    <a:pt x="47" y="125"/>
                    <a:pt x="50" y="119"/>
                    <a:pt x="53" y="116"/>
                  </a:cubicBezTo>
                  <a:cubicBezTo>
                    <a:pt x="55" y="112"/>
                    <a:pt x="64" y="108"/>
                    <a:pt x="79" y="105"/>
                  </a:cubicBezTo>
                  <a:cubicBezTo>
                    <a:pt x="79" y="104"/>
                    <a:pt x="80" y="104"/>
                    <a:pt x="83" y="103"/>
                  </a:cubicBezTo>
                  <a:cubicBezTo>
                    <a:pt x="104" y="98"/>
                    <a:pt x="116" y="87"/>
                    <a:pt x="121" y="71"/>
                  </a:cubicBezTo>
                  <a:cubicBezTo>
                    <a:pt x="129" y="42"/>
                    <a:pt x="115" y="21"/>
                    <a:pt x="81" y="8"/>
                  </a:cubicBezTo>
                  <a:cubicBezTo>
                    <a:pt x="48" y="0"/>
                    <a:pt x="26" y="7"/>
                    <a:pt x="16" y="32"/>
                  </a:cubicBezTo>
                  <a:cubicBezTo>
                    <a:pt x="12" y="46"/>
                    <a:pt x="17" y="56"/>
                    <a:pt x="29" y="59"/>
                  </a:cubicBezTo>
                  <a:cubicBezTo>
                    <a:pt x="40" y="62"/>
                    <a:pt x="47" y="57"/>
                    <a:pt x="50" y="47"/>
                  </a:cubicBezTo>
                  <a:cubicBezTo>
                    <a:pt x="52" y="42"/>
                    <a:pt x="51" y="36"/>
                    <a:pt x="49" y="31"/>
                  </a:cubicBezTo>
                  <a:cubicBezTo>
                    <a:pt x="47" y="27"/>
                    <a:pt x="47" y="24"/>
                    <a:pt x="47" y="21"/>
                  </a:cubicBezTo>
                  <a:cubicBezTo>
                    <a:pt x="49" y="15"/>
                    <a:pt x="56" y="13"/>
                    <a:pt x="67" y="15"/>
                  </a:cubicBezTo>
                  <a:cubicBezTo>
                    <a:pt x="82" y="19"/>
                    <a:pt x="86" y="34"/>
                    <a:pt x="80" y="58"/>
                  </a:cubicBezTo>
                  <a:cubicBezTo>
                    <a:pt x="76" y="71"/>
                    <a:pt x="68" y="83"/>
                    <a:pt x="56" y="95"/>
                  </a:cubicBezTo>
                  <a:cubicBezTo>
                    <a:pt x="47" y="105"/>
                    <a:pt x="41" y="114"/>
                    <a:pt x="39" y="121"/>
                  </a:cubicBezTo>
                  <a:cubicBezTo>
                    <a:pt x="39" y="123"/>
                    <a:pt x="37" y="127"/>
                    <a:pt x="36" y="133"/>
                  </a:cubicBezTo>
                  <a:lnTo>
                    <a:pt x="44" y="135"/>
                  </a:lnTo>
                  <a:close/>
                  <a:moveTo>
                    <a:pt x="3" y="172"/>
                  </a:moveTo>
                  <a:cubicBezTo>
                    <a:pt x="0" y="185"/>
                    <a:pt x="6" y="194"/>
                    <a:pt x="21" y="199"/>
                  </a:cubicBezTo>
                  <a:cubicBezTo>
                    <a:pt x="36" y="203"/>
                    <a:pt x="46" y="198"/>
                    <a:pt x="51" y="186"/>
                  </a:cubicBezTo>
                  <a:cubicBezTo>
                    <a:pt x="54" y="171"/>
                    <a:pt x="48" y="160"/>
                    <a:pt x="34" y="155"/>
                  </a:cubicBezTo>
                  <a:cubicBezTo>
                    <a:pt x="19" y="152"/>
                    <a:pt x="9" y="158"/>
                    <a:pt x="3" y="1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3" name="Freeform 249"/>
            <p:cNvSpPr>
              <a:spLocks noEditPoints="1"/>
            </p:cNvSpPr>
            <p:nvPr/>
          </p:nvSpPr>
          <p:spPr>
            <a:xfrm>
              <a:off x="1541463" y="2363788"/>
              <a:ext cx="142875" cy="122238"/>
            </a:xfrm>
            <a:custGeom>
              <a:avLst/>
              <a:gdLst/>
              <a:ahLst/>
              <a:cxnLst>
                <a:cxn ang="0">
                  <a:pos x="46573" y="42069"/>
                </a:cxn>
                <a:cxn ang="0">
                  <a:pos x="59202" y="52388"/>
                </a:cxn>
                <a:cxn ang="0">
                  <a:pos x="61570" y="73819"/>
                </a:cxn>
                <a:cxn ang="0">
                  <a:pos x="61570" y="76994"/>
                </a:cxn>
                <a:cxn ang="0">
                  <a:pos x="76568" y="110332"/>
                </a:cxn>
                <a:cxn ang="0">
                  <a:pos x="129456" y="94457"/>
                </a:cxn>
                <a:cxn ang="0">
                  <a:pos x="126298" y="43656"/>
                </a:cxn>
                <a:cxn ang="0">
                  <a:pos x="104196" y="46831"/>
                </a:cxn>
                <a:cxn ang="0">
                  <a:pos x="108143" y="65088"/>
                </a:cxn>
                <a:cxn ang="0">
                  <a:pos x="119983" y="67469"/>
                </a:cxn>
                <a:cxn ang="0">
                  <a:pos x="127088" y="68263"/>
                </a:cxn>
                <a:cxn ang="0">
                  <a:pos x="127877" y="83344"/>
                </a:cxn>
                <a:cxn ang="0">
                  <a:pos x="94724" y="84138"/>
                </a:cxn>
                <a:cxn ang="0">
                  <a:pos x="72622" y="58738"/>
                </a:cxn>
                <a:cxn ang="0">
                  <a:pos x="57624" y="41275"/>
                </a:cxn>
                <a:cxn ang="0">
                  <a:pos x="49730" y="36513"/>
                </a:cxn>
                <a:cxn ang="0">
                  <a:pos x="46573" y="42069"/>
                </a:cxn>
                <a:cxn ang="0">
                  <a:pos x="29206" y="5556"/>
                </a:cxn>
                <a:cxn ang="0">
                  <a:pos x="6315" y="11906"/>
                </a:cxn>
                <a:cxn ang="0">
                  <a:pos x="9472" y="36513"/>
                </a:cxn>
                <a:cxn ang="0">
                  <a:pos x="34732" y="30956"/>
                </a:cxn>
                <a:cxn ang="0">
                  <a:pos x="29206" y="5556"/>
                </a:cxn>
              </a:cxnLst>
              <a:pathLst>
                <a:path w="181" h="154">
                  <a:moveTo>
                    <a:pt x="59" y="53"/>
                  </a:moveTo>
                  <a:cubicBezTo>
                    <a:pt x="67" y="59"/>
                    <a:pt x="73" y="63"/>
                    <a:pt x="75" y="66"/>
                  </a:cubicBezTo>
                  <a:cubicBezTo>
                    <a:pt x="78" y="69"/>
                    <a:pt x="79" y="78"/>
                    <a:pt x="78" y="93"/>
                  </a:cubicBezTo>
                  <a:cubicBezTo>
                    <a:pt x="78" y="92"/>
                    <a:pt x="78" y="94"/>
                    <a:pt x="78" y="97"/>
                  </a:cubicBezTo>
                  <a:cubicBezTo>
                    <a:pt x="78" y="117"/>
                    <a:pt x="84" y="131"/>
                    <a:pt x="97" y="139"/>
                  </a:cubicBezTo>
                  <a:cubicBezTo>
                    <a:pt x="121" y="154"/>
                    <a:pt x="144" y="147"/>
                    <a:pt x="164" y="119"/>
                  </a:cubicBezTo>
                  <a:cubicBezTo>
                    <a:pt x="181" y="92"/>
                    <a:pt x="179" y="70"/>
                    <a:pt x="160" y="55"/>
                  </a:cubicBezTo>
                  <a:cubicBezTo>
                    <a:pt x="148" y="48"/>
                    <a:pt x="138" y="49"/>
                    <a:pt x="132" y="59"/>
                  </a:cubicBezTo>
                  <a:cubicBezTo>
                    <a:pt x="127" y="69"/>
                    <a:pt x="129" y="76"/>
                    <a:pt x="137" y="82"/>
                  </a:cubicBezTo>
                  <a:cubicBezTo>
                    <a:pt x="142" y="85"/>
                    <a:pt x="146" y="86"/>
                    <a:pt x="152" y="85"/>
                  </a:cubicBezTo>
                  <a:cubicBezTo>
                    <a:pt x="156" y="84"/>
                    <a:pt x="159" y="84"/>
                    <a:pt x="161" y="86"/>
                  </a:cubicBezTo>
                  <a:cubicBezTo>
                    <a:pt x="167" y="89"/>
                    <a:pt x="167" y="96"/>
                    <a:pt x="162" y="105"/>
                  </a:cubicBezTo>
                  <a:cubicBezTo>
                    <a:pt x="154" y="117"/>
                    <a:pt x="140" y="118"/>
                    <a:pt x="120" y="106"/>
                  </a:cubicBezTo>
                  <a:cubicBezTo>
                    <a:pt x="109" y="99"/>
                    <a:pt x="100" y="88"/>
                    <a:pt x="92" y="74"/>
                  </a:cubicBezTo>
                  <a:cubicBezTo>
                    <a:pt x="85" y="63"/>
                    <a:pt x="79" y="56"/>
                    <a:pt x="73" y="52"/>
                  </a:cubicBezTo>
                  <a:cubicBezTo>
                    <a:pt x="72" y="51"/>
                    <a:pt x="68" y="49"/>
                    <a:pt x="63" y="46"/>
                  </a:cubicBezTo>
                  <a:lnTo>
                    <a:pt x="59" y="53"/>
                  </a:lnTo>
                  <a:close/>
                  <a:moveTo>
                    <a:pt x="37" y="7"/>
                  </a:moveTo>
                  <a:cubicBezTo>
                    <a:pt x="26" y="0"/>
                    <a:pt x="16" y="3"/>
                    <a:pt x="8" y="15"/>
                  </a:cubicBezTo>
                  <a:cubicBezTo>
                    <a:pt x="0" y="28"/>
                    <a:pt x="2" y="39"/>
                    <a:pt x="12" y="46"/>
                  </a:cubicBezTo>
                  <a:cubicBezTo>
                    <a:pt x="25" y="52"/>
                    <a:pt x="35" y="50"/>
                    <a:pt x="44" y="39"/>
                  </a:cubicBezTo>
                  <a:cubicBezTo>
                    <a:pt x="51" y="26"/>
                    <a:pt x="48" y="15"/>
                    <a:pt x="37" y="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4" name="Freeform 250"/>
            <p:cNvSpPr>
              <a:spLocks noEditPoints="1"/>
            </p:cNvSpPr>
            <p:nvPr/>
          </p:nvSpPr>
          <p:spPr>
            <a:xfrm>
              <a:off x="2466975" y="2289175"/>
              <a:ext cx="142875" cy="122238"/>
            </a:xfrm>
            <a:custGeom>
              <a:avLst/>
              <a:gdLst/>
              <a:ahLst/>
              <a:cxnLst>
                <a:cxn ang="0">
                  <a:pos x="46573" y="42069"/>
                </a:cxn>
                <a:cxn ang="0">
                  <a:pos x="59202" y="52388"/>
                </a:cxn>
                <a:cxn ang="0">
                  <a:pos x="61570" y="73819"/>
                </a:cxn>
                <a:cxn ang="0">
                  <a:pos x="61570" y="76994"/>
                </a:cxn>
                <a:cxn ang="0">
                  <a:pos x="76568" y="110332"/>
                </a:cxn>
                <a:cxn ang="0">
                  <a:pos x="129456" y="94457"/>
                </a:cxn>
                <a:cxn ang="0">
                  <a:pos x="126298" y="43656"/>
                </a:cxn>
                <a:cxn ang="0">
                  <a:pos x="104196" y="46831"/>
                </a:cxn>
                <a:cxn ang="0">
                  <a:pos x="108143" y="65088"/>
                </a:cxn>
                <a:cxn ang="0">
                  <a:pos x="119983" y="67469"/>
                </a:cxn>
                <a:cxn ang="0">
                  <a:pos x="127088" y="68263"/>
                </a:cxn>
                <a:cxn ang="0">
                  <a:pos x="127877" y="83344"/>
                </a:cxn>
                <a:cxn ang="0">
                  <a:pos x="94724" y="84138"/>
                </a:cxn>
                <a:cxn ang="0">
                  <a:pos x="72622" y="58738"/>
                </a:cxn>
                <a:cxn ang="0">
                  <a:pos x="57624" y="41275"/>
                </a:cxn>
                <a:cxn ang="0">
                  <a:pos x="49730" y="36513"/>
                </a:cxn>
                <a:cxn ang="0">
                  <a:pos x="46573" y="42069"/>
                </a:cxn>
                <a:cxn ang="0">
                  <a:pos x="29206" y="5556"/>
                </a:cxn>
                <a:cxn ang="0">
                  <a:pos x="5526" y="12700"/>
                </a:cxn>
                <a:cxn ang="0">
                  <a:pos x="9472" y="36513"/>
                </a:cxn>
                <a:cxn ang="0">
                  <a:pos x="34732" y="30956"/>
                </a:cxn>
                <a:cxn ang="0">
                  <a:pos x="29206" y="5556"/>
                </a:cxn>
              </a:cxnLst>
              <a:pathLst>
                <a:path w="181" h="154">
                  <a:moveTo>
                    <a:pt x="59" y="53"/>
                  </a:moveTo>
                  <a:cubicBezTo>
                    <a:pt x="67" y="59"/>
                    <a:pt x="72" y="63"/>
                    <a:pt x="75" y="66"/>
                  </a:cubicBezTo>
                  <a:cubicBezTo>
                    <a:pt x="78" y="69"/>
                    <a:pt x="78" y="78"/>
                    <a:pt x="78" y="93"/>
                  </a:cubicBezTo>
                  <a:cubicBezTo>
                    <a:pt x="78" y="92"/>
                    <a:pt x="78" y="94"/>
                    <a:pt x="78" y="97"/>
                  </a:cubicBezTo>
                  <a:cubicBezTo>
                    <a:pt x="78" y="117"/>
                    <a:pt x="84" y="131"/>
                    <a:pt x="97" y="139"/>
                  </a:cubicBezTo>
                  <a:cubicBezTo>
                    <a:pt x="121" y="154"/>
                    <a:pt x="144" y="147"/>
                    <a:pt x="164" y="119"/>
                  </a:cubicBezTo>
                  <a:cubicBezTo>
                    <a:pt x="181" y="92"/>
                    <a:pt x="179" y="70"/>
                    <a:pt x="160" y="55"/>
                  </a:cubicBezTo>
                  <a:cubicBezTo>
                    <a:pt x="147" y="48"/>
                    <a:pt x="138" y="49"/>
                    <a:pt x="132" y="59"/>
                  </a:cubicBezTo>
                  <a:cubicBezTo>
                    <a:pt x="127" y="69"/>
                    <a:pt x="128" y="76"/>
                    <a:pt x="137" y="82"/>
                  </a:cubicBezTo>
                  <a:cubicBezTo>
                    <a:pt x="142" y="85"/>
                    <a:pt x="146" y="86"/>
                    <a:pt x="152" y="85"/>
                  </a:cubicBezTo>
                  <a:cubicBezTo>
                    <a:pt x="156" y="84"/>
                    <a:pt x="159" y="84"/>
                    <a:pt x="161" y="86"/>
                  </a:cubicBezTo>
                  <a:cubicBezTo>
                    <a:pt x="167" y="89"/>
                    <a:pt x="167" y="96"/>
                    <a:pt x="162" y="105"/>
                  </a:cubicBezTo>
                  <a:cubicBezTo>
                    <a:pt x="154" y="117"/>
                    <a:pt x="140" y="118"/>
                    <a:pt x="120" y="106"/>
                  </a:cubicBezTo>
                  <a:cubicBezTo>
                    <a:pt x="109" y="99"/>
                    <a:pt x="100" y="88"/>
                    <a:pt x="92" y="74"/>
                  </a:cubicBezTo>
                  <a:cubicBezTo>
                    <a:pt x="85" y="63"/>
                    <a:pt x="79" y="56"/>
                    <a:pt x="73" y="52"/>
                  </a:cubicBezTo>
                  <a:cubicBezTo>
                    <a:pt x="71" y="51"/>
                    <a:pt x="68" y="49"/>
                    <a:pt x="63" y="46"/>
                  </a:cubicBezTo>
                  <a:lnTo>
                    <a:pt x="59" y="53"/>
                  </a:lnTo>
                  <a:close/>
                  <a:moveTo>
                    <a:pt x="37" y="7"/>
                  </a:moveTo>
                  <a:cubicBezTo>
                    <a:pt x="26" y="0"/>
                    <a:pt x="16" y="3"/>
                    <a:pt x="7" y="16"/>
                  </a:cubicBezTo>
                  <a:cubicBezTo>
                    <a:pt x="0" y="28"/>
                    <a:pt x="2" y="39"/>
                    <a:pt x="12" y="46"/>
                  </a:cubicBezTo>
                  <a:cubicBezTo>
                    <a:pt x="25" y="52"/>
                    <a:pt x="35" y="50"/>
                    <a:pt x="44" y="39"/>
                  </a:cubicBezTo>
                  <a:cubicBezTo>
                    <a:pt x="51" y="26"/>
                    <a:pt x="48" y="15"/>
                    <a:pt x="37" y="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5" name="Freeform 251"/>
            <p:cNvSpPr>
              <a:spLocks noEditPoints="1"/>
            </p:cNvSpPr>
            <p:nvPr/>
          </p:nvSpPr>
          <p:spPr>
            <a:xfrm>
              <a:off x="2030413" y="2720975"/>
              <a:ext cx="157163" cy="127000"/>
            </a:xfrm>
            <a:custGeom>
              <a:avLst/>
              <a:gdLst/>
              <a:ahLst/>
              <a:cxnLst>
                <a:cxn ang="0">
                  <a:pos x="103459" y="39688"/>
                </a:cxn>
                <a:cxn ang="0">
                  <a:pos x="87664" y="46831"/>
                </a:cxn>
                <a:cxn ang="0">
                  <a:pos x="65550" y="39688"/>
                </a:cxn>
                <a:cxn ang="0">
                  <a:pos x="62391" y="38100"/>
                </a:cxn>
                <a:cxn ang="0">
                  <a:pos x="22903" y="38100"/>
                </a:cxn>
                <a:cxn ang="0">
                  <a:pos x="15006" y="97631"/>
                </a:cxn>
                <a:cxn ang="0">
                  <a:pos x="66340" y="117475"/>
                </a:cxn>
                <a:cxn ang="0">
                  <a:pos x="72658" y="93663"/>
                </a:cxn>
                <a:cxn ang="0">
                  <a:pos x="52914" y="89694"/>
                </a:cxn>
                <a:cxn ang="0">
                  <a:pos x="45806" y="100013"/>
                </a:cxn>
                <a:cxn ang="0">
                  <a:pos x="41068" y="107156"/>
                </a:cxn>
                <a:cxn ang="0">
                  <a:pos x="26062" y="100806"/>
                </a:cxn>
                <a:cxn ang="0">
                  <a:pos x="41068" y="67469"/>
                </a:cxn>
                <a:cxn ang="0">
                  <a:pos x="75028" y="57150"/>
                </a:cxn>
                <a:cxn ang="0">
                  <a:pos x="98720" y="50800"/>
                </a:cxn>
                <a:cxn ang="0">
                  <a:pos x="106618" y="45244"/>
                </a:cxn>
                <a:cxn ang="0">
                  <a:pos x="103459" y="39688"/>
                </a:cxn>
                <a:cxn ang="0">
                  <a:pos x="146896" y="38894"/>
                </a:cxn>
                <a:cxn ang="0">
                  <a:pos x="150845" y="12700"/>
                </a:cxn>
                <a:cxn ang="0">
                  <a:pos x="125572" y="5556"/>
                </a:cxn>
                <a:cxn ang="0">
                  <a:pos x="119254" y="33338"/>
                </a:cxn>
                <a:cxn ang="0">
                  <a:pos x="146896" y="38894"/>
                </a:cxn>
              </a:cxnLst>
              <a:pathLst>
                <a:path w="199" h="160">
                  <a:moveTo>
                    <a:pt x="131" y="50"/>
                  </a:moveTo>
                  <a:cubicBezTo>
                    <a:pt x="122" y="55"/>
                    <a:pt x="115" y="59"/>
                    <a:pt x="111" y="59"/>
                  </a:cubicBezTo>
                  <a:cubicBezTo>
                    <a:pt x="106" y="61"/>
                    <a:pt x="97" y="57"/>
                    <a:pt x="83" y="50"/>
                  </a:cubicBezTo>
                  <a:cubicBezTo>
                    <a:pt x="84" y="51"/>
                    <a:pt x="82" y="50"/>
                    <a:pt x="79" y="48"/>
                  </a:cubicBezTo>
                  <a:cubicBezTo>
                    <a:pt x="60" y="39"/>
                    <a:pt x="43" y="39"/>
                    <a:pt x="29" y="48"/>
                  </a:cubicBezTo>
                  <a:cubicBezTo>
                    <a:pt x="4" y="65"/>
                    <a:pt x="0" y="90"/>
                    <a:pt x="19" y="123"/>
                  </a:cubicBezTo>
                  <a:cubicBezTo>
                    <a:pt x="38" y="151"/>
                    <a:pt x="59" y="160"/>
                    <a:pt x="84" y="148"/>
                  </a:cubicBezTo>
                  <a:cubicBezTo>
                    <a:pt x="96" y="139"/>
                    <a:pt x="99" y="129"/>
                    <a:pt x="92" y="118"/>
                  </a:cubicBezTo>
                  <a:cubicBezTo>
                    <a:pt x="85" y="109"/>
                    <a:pt x="77" y="107"/>
                    <a:pt x="67" y="113"/>
                  </a:cubicBezTo>
                  <a:cubicBezTo>
                    <a:pt x="63" y="116"/>
                    <a:pt x="59" y="121"/>
                    <a:pt x="58" y="126"/>
                  </a:cubicBezTo>
                  <a:cubicBezTo>
                    <a:pt x="57" y="131"/>
                    <a:pt x="55" y="133"/>
                    <a:pt x="52" y="135"/>
                  </a:cubicBezTo>
                  <a:cubicBezTo>
                    <a:pt x="47" y="139"/>
                    <a:pt x="40" y="136"/>
                    <a:pt x="33" y="127"/>
                  </a:cubicBezTo>
                  <a:cubicBezTo>
                    <a:pt x="25" y="113"/>
                    <a:pt x="31" y="100"/>
                    <a:pt x="52" y="85"/>
                  </a:cubicBezTo>
                  <a:cubicBezTo>
                    <a:pt x="63" y="78"/>
                    <a:pt x="78" y="74"/>
                    <a:pt x="95" y="72"/>
                  </a:cubicBezTo>
                  <a:cubicBezTo>
                    <a:pt x="109" y="71"/>
                    <a:pt x="118" y="68"/>
                    <a:pt x="125" y="64"/>
                  </a:cubicBezTo>
                  <a:cubicBezTo>
                    <a:pt x="127" y="63"/>
                    <a:pt x="130" y="61"/>
                    <a:pt x="135" y="57"/>
                  </a:cubicBezTo>
                  <a:lnTo>
                    <a:pt x="131" y="50"/>
                  </a:lnTo>
                  <a:close/>
                  <a:moveTo>
                    <a:pt x="186" y="49"/>
                  </a:moveTo>
                  <a:cubicBezTo>
                    <a:pt x="197" y="41"/>
                    <a:pt x="199" y="30"/>
                    <a:pt x="191" y="16"/>
                  </a:cubicBezTo>
                  <a:cubicBezTo>
                    <a:pt x="181" y="3"/>
                    <a:pt x="171" y="0"/>
                    <a:pt x="159" y="7"/>
                  </a:cubicBezTo>
                  <a:cubicBezTo>
                    <a:pt x="147" y="16"/>
                    <a:pt x="144" y="28"/>
                    <a:pt x="151" y="42"/>
                  </a:cubicBezTo>
                  <a:cubicBezTo>
                    <a:pt x="161" y="54"/>
                    <a:pt x="172" y="56"/>
                    <a:pt x="186" y="4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6" name="Freeform 252"/>
            <p:cNvSpPr>
              <a:spLocks noEditPoints="1"/>
            </p:cNvSpPr>
            <p:nvPr/>
          </p:nvSpPr>
          <p:spPr>
            <a:xfrm>
              <a:off x="2170113" y="773113"/>
              <a:ext cx="163513" cy="201613"/>
            </a:xfrm>
            <a:custGeom>
              <a:avLst/>
              <a:gdLst/>
              <a:ahLst/>
              <a:cxnLst>
                <a:cxn ang="0">
                  <a:pos x="50555" y="69576"/>
                </a:cxn>
                <a:cxn ang="0">
                  <a:pos x="60824" y="89342"/>
                </a:cxn>
                <a:cxn ang="0">
                  <a:pos x="52135" y="117805"/>
                </a:cxn>
                <a:cxn ang="0">
                  <a:pos x="50555" y="121758"/>
                </a:cxn>
                <a:cxn ang="0">
                  <a:pos x="50555" y="173150"/>
                </a:cxn>
                <a:cxn ang="0">
                  <a:pos x="127177" y="182638"/>
                </a:cxn>
                <a:cxn ang="0">
                  <a:pos x="151664" y="116224"/>
                </a:cxn>
                <a:cxn ang="0">
                  <a:pos x="120857" y="108318"/>
                </a:cxn>
                <a:cxn ang="0">
                  <a:pos x="116908" y="133618"/>
                </a:cxn>
                <a:cxn ang="0">
                  <a:pos x="130336" y="143106"/>
                </a:cxn>
                <a:cxn ang="0">
                  <a:pos x="139026" y="148640"/>
                </a:cxn>
                <a:cxn ang="0">
                  <a:pos x="131126" y="167616"/>
                </a:cxn>
                <a:cxn ang="0">
                  <a:pos x="88471" y="149431"/>
                </a:cxn>
                <a:cxn ang="0">
                  <a:pos x="74252" y="105946"/>
                </a:cxn>
                <a:cxn ang="0">
                  <a:pos x="65563" y="75111"/>
                </a:cxn>
                <a:cxn ang="0">
                  <a:pos x="58454" y="64832"/>
                </a:cxn>
                <a:cxn ang="0">
                  <a:pos x="50555" y="69576"/>
                </a:cxn>
                <a:cxn ang="0">
                  <a:pos x="49765" y="12650"/>
                </a:cxn>
                <a:cxn ang="0">
                  <a:pos x="15798" y="8697"/>
                </a:cxn>
                <a:cxn ang="0">
                  <a:pos x="7109" y="41113"/>
                </a:cxn>
                <a:cxn ang="0">
                  <a:pos x="42656" y="48229"/>
                </a:cxn>
                <a:cxn ang="0">
                  <a:pos x="49765" y="12650"/>
                </a:cxn>
              </a:cxnLst>
              <a:pathLst>
                <a:path w="207" h="255">
                  <a:moveTo>
                    <a:pt x="64" y="88"/>
                  </a:moveTo>
                  <a:cubicBezTo>
                    <a:pt x="72" y="100"/>
                    <a:pt x="76" y="108"/>
                    <a:pt x="77" y="113"/>
                  </a:cubicBezTo>
                  <a:cubicBezTo>
                    <a:pt x="79" y="119"/>
                    <a:pt x="75" y="131"/>
                    <a:pt x="66" y="149"/>
                  </a:cubicBezTo>
                  <a:cubicBezTo>
                    <a:pt x="66" y="148"/>
                    <a:pt x="66" y="150"/>
                    <a:pt x="64" y="154"/>
                  </a:cubicBezTo>
                  <a:cubicBezTo>
                    <a:pt x="52" y="179"/>
                    <a:pt x="52" y="201"/>
                    <a:pt x="64" y="219"/>
                  </a:cubicBezTo>
                  <a:cubicBezTo>
                    <a:pt x="87" y="251"/>
                    <a:pt x="119" y="255"/>
                    <a:pt x="161" y="231"/>
                  </a:cubicBezTo>
                  <a:cubicBezTo>
                    <a:pt x="197" y="206"/>
                    <a:pt x="207" y="178"/>
                    <a:pt x="192" y="147"/>
                  </a:cubicBezTo>
                  <a:cubicBezTo>
                    <a:pt x="180" y="131"/>
                    <a:pt x="167" y="128"/>
                    <a:pt x="153" y="137"/>
                  </a:cubicBezTo>
                  <a:cubicBezTo>
                    <a:pt x="141" y="146"/>
                    <a:pt x="140" y="157"/>
                    <a:pt x="148" y="169"/>
                  </a:cubicBezTo>
                  <a:cubicBezTo>
                    <a:pt x="152" y="175"/>
                    <a:pt x="157" y="179"/>
                    <a:pt x="165" y="181"/>
                  </a:cubicBezTo>
                  <a:cubicBezTo>
                    <a:pt x="170" y="182"/>
                    <a:pt x="174" y="184"/>
                    <a:pt x="176" y="188"/>
                  </a:cubicBezTo>
                  <a:cubicBezTo>
                    <a:pt x="181" y="195"/>
                    <a:pt x="177" y="203"/>
                    <a:pt x="166" y="212"/>
                  </a:cubicBezTo>
                  <a:cubicBezTo>
                    <a:pt x="148" y="223"/>
                    <a:pt x="130" y="216"/>
                    <a:pt x="112" y="189"/>
                  </a:cubicBezTo>
                  <a:cubicBezTo>
                    <a:pt x="102" y="175"/>
                    <a:pt x="96" y="156"/>
                    <a:pt x="94" y="134"/>
                  </a:cubicBezTo>
                  <a:cubicBezTo>
                    <a:pt x="92" y="116"/>
                    <a:pt x="88" y="103"/>
                    <a:pt x="83" y="95"/>
                  </a:cubicBezTo>
                  <a:cubicBezTo>
                    <a:pt x="81" y="93"/>
                    <a:pt x="78" y="88"/>
                    <a:pt x="74" y="82"/>
                  </a:cubicBezTo>
                  <a:lnTo>
                    <a:pt x="64" y="88"/>
                  </a:lnTo>
                  <a:close/>
                  <a:moveTo>
                    <a:pt x="63" y="16"/>
                  </a:moveTo>
                  <a:cubicBezTo>
                    <a:pt x="52" y="2"/>
                    <a:pt x="38" y="0"/>
                    <a:pt x="20" y="11"/>
                  </a:cubicBezTo>
                  <a:cubicBezTo>
                    <a:pt x="3" y="23"/>
                    <a:pt x="0" y="37"/>
                    <a:pt x="9" y="52"/>
                  </a:cubicBezTo>
                  <a:cubicBezTo>
                    <a:pt x="21" y="68"/>
                    <a:pt x="36" y="71"/>
                    <a:pt x="54" y="61"/>
                  </a:cubicBezTo>
                  <a:cubicBezTo>
                    <a:pt x="69" y="49"/>
                    <a:pt x="72" y="34"/>
                    <a:pt x="63" y="1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7" name="Freeform 253"/>
            <p:cNvSpPr>
              <a:spLocks noEditPoints="1"/>
            </p:cNvSpPr>
            <p:nvPr/>
          </p:nvSpPr>
          <p:spPr>
            <a:xfrm>
              <a:off x="1724025" y="473075"/>
              <a:ext cx="147638" cy="261938"/>
            </a:xfrm>
            <a:custGeom>
              <a:avLst/>
              <a:gdLst/>
              <a:ahLst/>
              <a:cxnLst>
                <a:cxn ang="0">
                  <a:pos x="55757" y="89423"/>
                </a:cxn>
                <a:cxn ang="0">
                  <a:pos x="57328" y="117120"/>
                </a:cxn>
                <a:cxn ang="0">
                  <a:pos x="32983" y="144818"/>
                </a:cxn>
                <a:cxn ang="0">
                  <a:pos x="29056" y="147983"/>
                </a:cxn>
                <a:cxn ang="0">
                  <a:pos x="3927" y="207335"/>
                </a:cxn>
                <a:cxn ang="0">
                  <a:pos x="84813" y="257190"/>
                </a:cxn>
                <a:cxn ang="0">
                  <a:pos x="146067" y="193882"/>
                </a:cxn>
                <a:cxn ang="0">
                  <a:pos x="116226" y="169350"/>
                </a:cxn>
                <a:cxn ang="0">
                  <a:pos x="98164" y="195464"/>
                </a:cxn>
                <a:cxn ang="0">
                  <a:pos x="108373" y="212874"/>
                </a:cxn>
                <a:cxn ang="0">
                  <a:pos x="116226" y="223953"/>
                </a:cxn>
                <a:cxn ang="0">
                  <a:pos x="97378" y="241363"/>
                </a:cxn>
                <a:cxn ang="0">
                  <a:pos x="58113" y="199421"/>
                </a:cxn>
                <a:cxn ang="0">
                  <a:pos x="64395" y="142444"/>
                </a:cxn>
                <a:cxn ang="0">
                  <a:pos x="69892" y="102876"/>
                </a:cxn>
                <a:cxn ang="0">
                  <a:pos x="67537" y="87840"/>
                </a:cxn>
                <a:cxn ang="0">
                  <a:pos x="55757" y="89423"/>
                </a:cxn>
                <a:cxn ang="0">
                  <a:pos x="83243" y="24532"/>
                </a:cxn>
                <a:cxn ang="0">
                  <a:pos x="47904" y="2374"/>
                </a:cxn>
                <a:cxn ang="0">
                  <a:pos x="20418" y="34820"/>
                </a:cxn>
                <a:cxn ang="0">
                  <a:pos x="57328" y="60934"/>
                </a:cxn>
                <a:cxn ang="0">
                  <a:pos x="83243" y="24532"/>
                </a:cxn>
              </a:cxnLst>
              <a:pathLst>
                <a:path w="188" h="331">
                  <a:moveTo>
                    <a:pt x="71" y="113"/>
                  </a:moveTo>
                  <a:cubicBezTo>
                    <a:pt x="74" y="130"/>
                    <a:pt x="75" y="141"/>
                    <a:pt x="73" y="148"/>
                  </a:cubicBezTo>
                  <a:cubicBezTo>
                    <a:pt x="72" y="156"/>
                    <a:pt x="62" y="167"/>
                    <a:pt x="42" y="183"/>
                  </a:cubicBezTo>
                  <a:cubicBezTo>
                    <a:pt x="43" y="183"/>
                    <a:pt x="42" y="184"/>
                    <a:pt x="37" y="187"/>
                  </a:cubicBezTo>
                  <a:cubicBezTo>
                    <a:pt x="11" y="210"/>
                    <a:pt x="0" y="235"/>
                    <a:pt x="5" y="262"/>
                  </a:cubicBezTo>
                  <a:cubicBezTo>
                    <a:pt x="14" y="310"/>
                    <a:pt x="48" y="331"/>
                    <a:pt x="108" y="325"/>
                  </a:cubicBezTo>
                  <a:cubicBezTo>
                    <a:pt x="162" y="314"/>
                    <a:pt x="188" y="288"/>
                    <a:pt x="186" y="245"/>
                  </a:cubicBezTo>
                  <a:cubicBezTo>
                    <a:pt x="181" y="221"/>
                    <a:pt x="168" y="210"/>
                    <a:pt x="148" y="214"/>
                  </a:cubicBezTo>
                  <a:cubicBezTo>
                    <a:pt x="130" y="218"/>
                    <a:pt x="122" y="229"/>
                    <a:pt x="125" y="247"/>
                  </a:cubicBezTo>
                  <a:cubicBezTo>
                    <a:pt x="127" y="256"/>
                    <a:pt x="131" y="263"/>
                    <a:pt x="138" y="269"/>
                  </a:cubicBezTo>
                  <a:cubicBezTo>
                    <a:pt x="144" y="273"/>
                    <a:pt x="147" y="278"/>
                    <a:pt x="148" y="283"/>
                  </a:cubicBezTo>
                  <a:cubicBezTo>
                    <a:pt x="150" y="293"/>
                    <a:pt x="142" y="301"/>
                    <a:pt x="124" y="305"/>
                  </a:cubicBezTo>
                  <a:cubicBezTo>
                    <a:pt x="98" y="309"/>
                    <a:pt x="82" y="292"/>
                    <a:pt x="74" y="252"/>
                  </a:cubicBezTo>
                  <a:cubicBezTo>
                    <a:pt x="70" y="230"/>
                    <a:pt x="73" y="206"/>
                    <a:pt x="82" y="180"/>
                  </a:cubicBezTo>
                  <a:cubicBezTo>
                    <a:pt x="89" y="159"/>
                    <a:pt x="91" y="143"/>
                    <a:pt x="89" y="130"/>
                  </a:cubicBezTo>
                  <a:cubicBezTo>
                    <a:pt x="89" y="127"/>
                    <a:pt x="87" y="120"/>
                    <a:pt x="86" y="111"/>
                  </a:cubicBezTo>
                  <a:lnTo>
                    <a:pt x="71" y="113"/>
                  </a:lnTo>
                  <a:close/>
                  <a:moveTo>
                    <a:pt x="106" y="31"/>
                  </a:moveTo>
                  <a:cubicBezTo>
                    <a:pt x="101" y="9"/>
                    <a:pt x="86" y="0"/>
                    <a:pt x="61" y="3"/>
                  </a:cubicBezTo>
                  <a:cubicBezTo>
                    <a:pt x="35" y="8"/>
                    <a:pt x="24" y="22"/>
                    <a:pt x="26" y="44"/>
                  </a:cubicBezTo>
                  <a:cubicBezTo>
                    <a:pt x="33" y="68"/>
                    <a:pt x="48" y="79"/>
                    <a:pt x="73" y="77"/>
                  </a:cubicBezTo>
                  <a:cubicBezTo>
                    <a:pt x="97" y="71"/>
                    <a:pt x="108" y="55"/>
                    <a:pt x="106" y="3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15" name="圆角矩形 5"/>
          <p:cNvSpPr/>
          <p:nvPr/>
        </p:nvSpPr>
        <p:spPr>
          <a:xfrm>
            <a:off x="6238875" y="1295400"/>
            <a:ext cx="4888230" cy="727075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1. </a:t>
            </a:r>
            <a:r>
              <a:rPr lang="zh-CN" altLang="en-US" sz="4000" b="1">
                <a:solidFill>
                  <a:schemeClr val="bg1"/>
                </a:solidFill>
              </a:rPr>
              <a:t>什么是连接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7" name="圆角矩形 5"/>
          <p:cNvSpPr/>
          <p:nvPr/>
        </p:nvSpPr>
        <p:spPr>
          <a:xfrm>
            <a:off x="6238875" y="2745105"/>
            <a:ext cx="4888230" cy="748030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2. </a:t>
            </a:r>
            <a:r>
              <a:rPr lang="zh-CN" altLang="en-US" sz="4000" b="1">
                <a:solidFill>
                  <a:schemeClr val="bg1"/>
                </a:solidFill>
              </a:rPr>
              <a:t>什么是全双工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238875" y="4156075"/>
            <a:ext cx="4887595" cy="742315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3. </a:t>
            </a:r>
            <a:r>
              <a:rPr lang="zh-CN" altLang="en-US" sz="4000" b="1">
                <a:solidFill>
                  <a:schemeClr val="bg1"/>
                </a:solidFill>
              </a:rPr>
              <a:t>如何保证正确性</a:t>
            </a:r>
            <a:endParaRPr lang="zh-C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53720" indent="-553720"/>
            <a:r>
              <a:rPr lang="zh-CN" altLang="en-US"/>
              <a:t>是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虚拟、抽象</a:t>
            </a:r>
            <a:r>
              <a:rPr lang="zh-CN" altLang="en-US">
                <a:solidFill>
                  <a:schemeClr val="tx1"/>
                </a:solidFill>
              </a:rPr>
              <a:t>的概念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 lang="zh-CN" altLang="en-US"/>
              <a:t>能让两个通信的程序间确保彼此都在线</a:t>
            </a:r>
            <a:endParaRPr lang="zh-CN" altLang="en-US"/>
          </a:p>
          <a:p>
            <a:pPr marL="553720" indent="-553720"/>
            <a:r>
              <a:rPr lang="zh-CN" altLang="en-US"/>
              <a:t>加快响应请求速度</a:t>
            </a:r>
            <a:endParaRPr lang="zh-CN" altLang="en-US"/>
          </a:p>
          <a:p>
            <a:pPr marL="553720" indent="-553720"/>
            <a:r>
              <a:rPr lang="zh-CN" altLang="en-US"/>
              <a:t>连接也被称为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会话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(Session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b="1">
              <a:solidFill>
                <a:srgbClr val="FF0000"/>
              </a:solidFill>
            </a:endParaRPr>
          </a:p>
          <a:p>
            <a:pPr marL="553720" indent="-553720"/>
            <a:r>
              <a:rPr>
                <a:solidFill>
                  <a:schemeClr val="tx1"/>
                </a:solidFill>
              </a:rPr>
              <a:t>使通信更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稳定</a:t>
            </a:r>
            <a:r>
              <a:rPr>
                <a:solidFill>
                  <a:schemeClr val="tx1"/>
                </a:solidFill>
              </a:rPr>
              <a:t>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安全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>
                <a:solidFill>
                  <a:schemeClr val="tx1"/>
                </a:solidFill>
              </a:rPr>
              <a:t>消耗更多资源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连接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51560" y="1210310"/>
            <a:ext cx="10088880" cy="2230755"/>
          </a:xfrm>
        </p:spPr>
        <p:txBody>
          <a:bodyPr>
            <a:noAutofit/>
          </a:bodyPr>
          <a:p>
            <a:r>
              <a:rPr>
                <a:solidFill>
                  <a:schemeClr val="tx1"/>
                </a:solidFill>
              </a:rPr>
              <a:t>单工：任何时刻数据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只能单向</a:t>
            </a:r>
            <a:r>
              <a:rPr>
                <a:solidFill>
                  <a:schemeClr val="tx1"/>
                </a:solidFill>
              </a:rPr>
              <a:t>发送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半双工：</a:t>
            </a:r>
            <a:r>
              <a:t>允许数据在</a:t>
            </a:r>
            <a:r>
              <a:rPr>
                <a:solidFill>
                  <a:schemeClr val="tx1"/>
                </a:solidFill>
              </a:rPr>
              <a:t>两个方向</a:t>
            </a:r>
            <a:r>
              <a:t>上传输，在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某一时刻，只允许数据在一个方向上传输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>
                <a:solidFill>
                  <a:schemeClr val="tx1"/>
                </a:solidFill>
              </a:rPr>
              <a:t>全双工：任何时刻都能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双向</a:t>
            </a:r>
            <a:r>
              <a:rPr>
                <a:solidFill>
                  <a:schemeClr val="tx1"/>
                </a:solidFill>
              </a:rPr>
              <a:t>发送数据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全双工</a:t>
            </a:r>
          </a:p>
        </p:txBody>
      </p:sp>
      <p:sp>
        <p:nvSpPr>
          <p:cNvPr id="2" name="椭圆 1"/>
          <p:cNvSpPr/>
          <p:nvPr/>
        </p:nvSpPr>
        <p:spPr>
          <a:xfrm>
            <a:off x="861060" y="404876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5" name="椭圆 4"/>
          <p:cNvSpPr/>
          <p:nvPr/>
        </p:nvSpPr>
        <p:spPr>
          <a:xfrm>
            <a:off x="2926080" y="404876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6" name="直接箭头连接符 5"/>
          <p:cNvCxnSpPr>
            <a:stCxn id="2" idx="6"/>
            <a:endCxn id="5" idx="2"/>
          </p:cNvCxnSpPr>
          <p:nvPr/>
        </p:nvCxnSpPr>
        <p:spPr>
          <a:xfrm>
            <a:off x="1581150" y="440880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1060" y="497078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" name="椭圆 7"/>
          <p:cNvSpPr/>
          <p:nvPr/>
        </p:nvSpPr>
        <p:spPr>
          <a:xfrm>
            <a:off x="2926080" y="497078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0" name="直接箭头连接符 9"/>
          <p:cNvCxnSpPr>
            <a:stCxn id="8" idx="2"/>
            <a:endCxn id="7" idx="6"/>
          </p:cNvCxnSpPr>
          <p:nvPr/>
        </p:nvCxnSpPr>
        <p:spPr>
          <a:xfrm flipH="1">
            <a:off x="1581150" y="533082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6415" y="4873625"/>
            <a:ext cx="91440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57375" y="58775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单工</a:t>
            </a:r>
            <a:endParaRPr lang="zh-CN" altLang="en-US" sz="2400" b="1"/>
          </a:p>
        </p:txBody>
      </p:sp>
      <p:sp>
        <p:nvSpPr>
          <p:cNvPr id="14" name="椭圆 13"/>
          <p:cNvSpPr/>
          <p:nvPr/>
        </p:nvSpPr>
        <p:spPr>
          <a:xfrm>
            <a:off x="478726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5" name="椭圆 14"/>
          <p:cNvSpPr/>
          <p:nvPr/>
        </p:nvSpPr>
        <p:spPr>
          <a:xfrm>
            <a:off x="685228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5507355" y="443039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78726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8" name="椭圆 17"/>
          <p:cNvSpPr/>
          <p:nvPr/>
        </p:nvSpPr>
        <p:spPr>
          <a:xfrm>
            <a:off x="685228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9" name="直接箭头连接符 18"/>
          <p:cNvCxnSpPr>
            <a:stCxn id="18" idx="2"/>
            <a:endCxn id="17" idx="6"/>
          </p:cNvCxnSpPr>
          <p:nvPr/>
        </p:nvCxnSpPr>
        <p:spPr>
          <a:xfrm flipH="1">
            <a:off x="5507355" y="535241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59755" y="58775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半双工</a:t>
            </a:r>
            <a:endParaRPr lang="zh-CN" altLang="en-US" sz="2400" b="1"/>
          </a:p>
        </p:txBody>
      </p:sp>
      <p:sp>
        <p:nvSpPr>
          <p:cNvPr id="30" name="椭圆 29"/>
          <p:cNvSpPr/>
          <p:nvPr/>
        </p:nvSpPr>
        <p:spPr>
          <a:xfrm>
            <a:off x="844105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31" name="椭圆 30"/>
          <p:cNvSpPr/>
          <p:nvPr/>
        </p:nvSpPr>
        <p:spPr>
          <a:xfrm>
            <a:off x="1050607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32" name="直接箭头连接符 31"/>
          <p:cNvCxnSpPr>
            <a:stCxn id="30" idx="6"/>
            <a:endCxn id="31" idx="2"/>
          </p:cNvCxnSpPr>
          <p:nvPr/>
        </p:nvCxnSpPr>
        <p:spPr>
          <a:xfrm>
            <a:off x="9161145" y="443039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44105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34" name="椭圆 33"/>
          <p:cNvSpPr/>
          <p:nvPr/>
        </p:nvSpPr>
        <p:spPr>
          <a:xfrm>
            <a:off x="1050607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34" idx="2"/>
            <a:endCxn id="33" idx="6"/>
          </p:cNvCxnSpPr>
          <p:nvPr/>
        </p:nvCxnSpPr>
        <p:spPr>
          <a:xfrm flipH="1">
            <a:off x="9161145" y="535241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284970" y="58775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全双工</a:t>
            </a:r>
            <a:endParaRPr lang="zh-CN" altLang="en-US" sz="2400" b="1"/>
          </a:p>
        </p:txBody>
      </p:sp>
      <p:sp>
        <p:nvSpPr>
          <p:cNvPr id="38" name="文本框 37"/>
          <p:cNvSpPr txBox="1"/>
          <p:nvPr/>
        </p:nvSpPr>
        <p:spPr>
          <a:xfrm>
            <a:off x="5507355" y="38061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不同时刻</a:t>
            </a:r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9132570" y="38061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任何时刻</a:t>
            </a:r>
            <a:endParaRPr lang="zh-CN" altLang="en-US" sz="2400"/>
          </a:p>
        </p:txBody>
      </p:sp>
      <p:sp>
        <p:nvSpPr>
          <p:cNvPr id="40" name="文本框 39"/>
          <p:cNvSpPr txBox="1"/>
          <p:nvPr/>
        </p:nvSpPr>
        <p:spPr>
          <a:xfrm>
            <a:off x="1581150" y="37846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任何时刻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3" grpId="0"/>
      <p:bldP spid="40" grpId="0"/>
      <p:bldP spid="2" grpId="1" animBg="1"/>
      <p:bldP spid="5" grpId="1" animBg="1"/>
      <p:bldP spid="7" grpId="1" animBg="1"/>
      <p:bldP spid="8" grpId="1" animBg="1"/>
      <p:bldP spid="13" grpId="1"/>
      <p:bldP spid="40" grpId="1"/>
      <p:bldP spid="14" grpId="0" animBg="1"/>
      <p:bldP spid="15" grpId="0" animBg="1"/>
      <p:bldP spid="17" grpId="0" animBg="1"/>
      <p:bldP spid="18" grpId="0" animBg="1"/>
      <p:bldP spid="21" grpId="0"/>
      <p:bldP spid="38" grpId="0"/>
      <p:bldP spid="14" grpId="1" animBg="1"/>
      <p:bldP spid="15" grpId="1" animBg="1"/>
      <p:bldP spid="17" grpId="1" animBg="1"/>
      <p:bldP spid="18" grpId="1" animBg="1"/>
      <p:bldP spid="21" grpId="1"/>
      <p:bldP spid="38" grpId="1"/>
      <p:bldP spid="30" grpId="0" animBg="1"/>
      <p:bldP spid="31" grpId="0" animBg="1"/>
      <p:bldP spid="33" grpId="0" animBg="1"/>
      <p:bldP spid="34" grpId="0" animBg="1"/>
      <p:bldP spid="37" grpId="0"/>
      <p:bldP spid="39" grpId="0"/>
      <p:bldP spid="30" grpId="1" animBg="1"/>
      <p:bldP spid="31" grpId="1" animBg="1"/>
      <p:bldP spid="33" grpId="1" animBg="1"/>
      <p:bldP spid="34" grpId="1" animBg="1"/>
      <p:bldP spid="37" grpId="1"/>
      <p:bldP spid="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51560" y="1252855"/>
            <a:ext cx="10088880" cy="748665"/>
          </a:xfrm>
        </p:spPr>
        <p:txBody>
          <a:bodyPr/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可靠性指数据保证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无损传输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可靠的</a:t>
            </a:r>
            <a:endParaRPr lang="zh-CN" altLang="en-US"/>
          </a:p>
        </p:txBody>
      </p:sp>
      <p:pic>
        <p:nvPicPr>
          <p:cNvPr id="40966" name="Group 57"/>
          <p:cNvPicPr/>
          <p:nvPr/>
        </p:nvPicPr>
        <p:blipFill>
          <a:blip r:embed="rId1"/>
          <a:stretch>
            <a:fillRect/>
          </a:stretch>
        </p:blipFill>
        <p:spPr>
          <a:xfrm>
            <a:off x="995998" y="2173605"/>
            <a:ext cx="3651250" cy="362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72" name="Right Brace 112"/>
          <p:cNvSpPr/>
          <p:nvPr/>
        </p:nvSpPr>
        <p:spPr>
          <a:xfrm rot="10800000">
            <a:off x="4853940" y="2633980"/>
            <a:ext cx="569913" cy="3011488"/>
          </a:xfrm>
          <a:prstGeom prst="rightBrace">
            <a:avLst>
              <a:gd name="adj1" fmla="val 47312"/>
              <a:gd name="adj2" fmla="val 50111"/>
            </a:avLst>
          </a:prstGeom>
          <a:noFill/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lIns="93195" tIns="46599" rIns="93195" bIns="46599" anchor="ctr"/>
          <a:p>
            <a:pPr algn="ctr" defTabSz="932180"/>
            <a:endParaRPr lang="en-US" altLang="x-none" dirty="0">
              <a:solidFill>
                <a:srgbClr val="505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75" name="Rectangle 56"/>
          <p:cNvSpPr/>
          <p:nvPr/>
        </p:nvSpPr>
        <p:spPr>
          <a:xfrm>
            <a:off x="1757045" y="3277235"/>
            <a:ext cx="2138680" cy="353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930275">
              <a:lnSpc>
                <a:spcPct val="8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7045" y="363093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808080"/>
                </a:solidFill>
              </a:rPr>
              <a:t>无损传输</a:t>
            </a:r>
            <a:endParaRPr lang="zh-CN" altLang="en-US" sz="4000" b="1">
              <a:solidFill>
                <a:srgbClr val="80808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223785" y="2322238"/>
            <a:ext cx="540000" cy="540000"/>
            <a:chOff x="1284549" y="3412490"/>
            <a:chExt cx="540000" cy="540000"/>
          </a:xfrm>
        </p:grpSpPr>
        <p:sp>
          <p:nvSpPr>
            <p:cNvPr id="5" name="Oval 59"/>
            <p:cNvSpPr/>
            <p:nvPr/>
          </p:nvSpPr>
          <p:spPr>
            <a:xfrm>
              <a:off x="1284549" y="3412490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26"/>
            <p:cNvSpPr/>
            <p:nvPr/>
          </p:nvSpPr>
          <p:spPr bwMode="auto">
            <a:xfrm>
              <a:off x="1456892" y="3572879"/>
              <a:ext cx="214367" cy="222319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59015" y="4529758"/>
            <a:ext cx="540000" cy="540000"/>
            <a:chOff x="1284549" y="4385570"/>
            <a:chExt cx="540000" cy="540000"/>
          </a:xfrm>
        </p:grpSpPr>
        <p:sp>
          <p:nvSpPr>
            <p:cNvPr id="10" name="Oval 59"/>
            <p:cNvSpPr/>
            <p:nvPr/>
          </p:nvSpPr>
          <p:spPr>
            <a:xfrm>
              <a:off x="1284549" y="4385570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1456892" y="4545959"/>
              <a:ext cx="214367" cy="222319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956300" y="2233930"/>
            <a:ext cx="553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使无序的数据恢复原有顺序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56300" y="4476750"/>
            <a:ext cx="5853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多播时每个接收方都获得无损副本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bldLvl="0" animBg="1"/>
      <p:bldP spid="27" grpId="0"/>
      <p:bldP spid="27" grpId="1"/>
      <p:bldP spid="41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PLACING_PICTURE_USER_VIEWPORT" val="{&quot;height&quot;:11184,&quot;width&quot;:8736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宽屏</PresentationFormat>
  <Paragraphs>282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197</cp:revision>
  <dcterms:created xsi:type="dcterms:W3CDTF">2019-06-19T02:08:00Z</dcterms:created>
  <dcterms:modified xsi:type="dcterms:W3CDTF">2022-04-09T08:30:44Z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3AABBC315F89431AB44349C4647C1921</vt:lpwstr>
  </property>
</Properties>
</file>