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7"/>
  </p:notesMasterIdLst>
  <p:handoutMasterIdLst>
    <p:handoutMasterId r:id="rId8"/>
  </p:handoutMasterIdLst>
  <p:sldIdLst>
    <p:sldId id="497" r:id="rId4"/>
    <p:sldId id="672" r:id="rId5"/>
    <p:sldId id="65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SSS" initials="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4520"/>
    <a:srgbClr val="FFFFFF"/>
    <a:srgbClr val="5B9BD5"/>
    <a:srgbClr val="226E4B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7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10T15:22:05.090" idx="1">
    <p:pos x="5490" y="1404"/>
    <p:text>man netstat：查看帮助。
netstat -t tcp：查看本机当前的 TCP 连接。
netstat -ntlp | grep 22：查看 22 号端口的网络状态。</p:text>
  </p:cm>
  <p:cm authorId="2" dt="2022-04-10T15:24:27.363" idx="2">
    <p:pos x="6506" y="1760"/>
    <p:text>telnet www.baidu.com 443（端口号）：用交互式界面连接目标网站。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699339" y="163603"/>
            <a:ext cx="679332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3600" spc="600" dirty="0">
                <a:ln w="952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时间轴流程图</a:t>
            </a:r>
            <a:endParaRPr lang="zh-CN" altLang="zh-CN" sz="3600" spc="600" dirty="0">
              <a:ln w="952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755954" y="1001987"/>
            <a:ext cx="2680091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7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值得描述的小标题</a:t>
            </a:r>
            <a:endParaRPr lang="zh-CN" altLang="en-US" sz="107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 rot="0">
            <a:off x="4107815" y="657543"/>
            <a:ext cx="3900170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实战：</a:t>
            </a:r>
            <a:r>
              <a:rPr lang="en-US" altLang="zh-CN"/>
              <a:t>Linux</a:t>
            </a:r>
            <a:r>
              <a:rPr lang="zh-CN" altLang="en-US"/>
              <a:t>网络指令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1505585" y="1447800"/>
            <a:ext cx="9580880" cy="4329430"/>
          </a:xfrm>
        </p:spPr>
        <p:txBody>
          <a:bodyPr/>
          <a:p>
            <a:r>
              <a:rPr lang="en-US" altLang="zh-CN">
                <a:sym typeface="+mn-ea"/>
              </a:rPr>
              <a:t>ssh/scp</a:t>
            </a:r>
            <a:r>
              <a:rPr>
                <a:sym typeface="+mn-ea"/>
              </a:rPr>
              <a:t>（远程登录）</a:t>
            </a:r>
            <a:endParaRPr lang="en-US" altLang="zh-CN"/>
          </a:p>
          <a:p>
            <a:r>
              <a:rPr lang="en-US" altLang="zh-CN">
                <a:sym typeface="+mn-ea"/>
              </a:rPr>
              <a:t>ifconfig/netstat</a:t>
            </a:r>
            <a:r>
              <a:rPr>
                <a:sym typeface="+mn-ea"/>
              </a:rPr>
              <a:t>（查看本机网卡信息</a:t>
            </a:r>
            <a:r>
              <a:rPr lang="en-US" altLang="zh-CN">
                <a:sym typeface="+mn-ea"/>
              </a:rPr>
              <a:t>/</a:t>
            </a:r>
            <a:r>
              <a:rPr>
                <a:sym typeface="+mn-ea"/>
              </a:rPr>
              <a:t>网络状态）</a:t>
            </a:r>
            <a:endParaRPr lang="en-US" altLang="zh-CN"/>
          </a:p>
          <a:p>
            <a:r>
              <a:rPr lang="en-US" altLang="zh-CN">
                <a:sym typeface="+mn-ea"/>
              </a:rPr>
              <a:t>ping/telnet</a:t>
            </a:r>
            <a:r>
              <a:rPr>
                <a:sym typeface="+mn-ea"/>
              </a:rPr>
              <a:t>（测试网络连接情况、丢包率</a:t>
            </a:r>
            <a:r>
              <a:rPr lang="en-US" altLang="zh-CN">
                <a:sym typeface="+mn-ea"/>
              </a:rPr>
              <a:t>/</a:t>
            </a:r>
            <a:r>
              <a:rPr>
                <a:sym typeface="+mn-ea"/>
              </a:rPr>
              <a:t>交互式界面通信）</a:t>
            </a:r>
            <a:endParaRPr lang="en-US" altLang="zh-CN">
              <a:sym typeface="+mn-ea"/>
            </a:endParaRPr>
          </a:p>
          <a:p>
            <a:r>
              <a:rPr lang="en-US" altLang="zh-CN"/>
              <a:t>host/dig/nslookup</a:t>
            </a:r>
            <a:endParaRPr lang="en-US" altLang="zh-CN"/>
          </a:p>
          <a:p>
            <a:r>
              <a:rPr lang="en-US" altLang="zh-CN"/>
              <a:t>curl/wget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Linux</a:t>
            </a:r>
            <a:r>
              <a:t>网络指令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15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黑体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202</cp:revision>
  <dcterms:created xsi:type="dcterms:W3CDTF">2019-06-19T02:08:00Z</dcterms:created>
  <dcterms:modified xsi:type="dcterms:W3CDTF">2022-04-10T07:24:44Z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CE685BECEA764312867B68034EBCD523</vt:lpwstr>
  </property>
</Properties>
</file>