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2"/>
  </p:notesMasterIdLst>
  <p:handoutMasterIdLst>
    <p:handoutMasterId r:id="rId13"/>
  </p:handoutMasterIdLst>
  <p:sldIdLst>
    <p:sldId id="497" r:id="rId4"/>
    <p:sldId id="617" r:id="rId5"/>
    <p:sldId id="671" r:id="rId6"/>
    <p:sldId id="672" r:id="rId7"/>
    <p:sldId id="673" r:id="rId8"/>
    <p:sldId id="674" r:id="rId9"/>
    <p:sldId id="675" r:id="rId10"/>
    <p:sldId id="6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S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6096E6"/>
    <a:srgbClr val="696B73"/>
    <a:srgbClr val="7E7E7E"/>
    <a:srgbClr val="637693"/>
    <a:srgbClr val="92D050"/>
    <a:srgbClr val="595959"/>
    <a:srgbClr val="0198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898"/>
        <p:guide pos="47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0T15:12:28.559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0T15:09:24.188" idx="2">
    <p:pos x="10" y="10"/>
    <p:text>1. a 向 b 发送预检请求（OPTIONS）。
2. b 向 a 返回确认、允许哪个源用 CORS 向自己发送跨域的请求、允许的请求方法、允许的消息头类型。
3. a 向 b 发送正式的 POST 请求。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0T15:10:07.268" idx="3">
    <p:pos x="10" y="10"/>
    <p:text>对服务端进行代理。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同源策略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857250" y="1184910"/>
            <a:ext cx="10088880" cy="2545715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禁止一个源</a:t>
            </a:r>
            <a:r>
              <a:rPr lang="en-US" altLang="zh-CN" sz="2400">
                <a:sym typeface="+mn-ea"/>
              </a:rPr>
              <a:t>(origin)</a:t>
            </a:r>
            <a:r>
              <a:rPr sz="2400">
                <a:sym typeface="+mn-ea"/>
              </a:rPr>
              <a:t>的脚本和文档和另一个源的脚本和文档交互</a:t>
            </a:r>
            <a:endParaRPr lang="en-US" altLang="zh-CN" sz="2400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两个</a:t>
            </a:r>
            <a:r>
              <a:rPr lang="en-US" altLang="zh-CN" sz="2400">
                <a:sym typeface="+mn-ea"/>
              </a:rPr>
              <a:t>URL</a:t>
            </a:r>
            <a:r>
              <a:rPr sz="2400">
                <a:sym typeface="+mn-ea"/>
              </a:rPr>
              <a:t>的</a:t>
            </a:r>
            <a:r>
              <a:rPr lang="en-US" altLang="zh-CN" sz="2400" dirty="0" err="1">
                <a:sym typeface="+mn-ea"/>
              </a:rPr>
              <a:t>protocol,port</a:t>
            </a:r>
            <a:r>
              <a:rPr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host</a:t>
            </a:r>
            <a:r>
              <a:rPr sz="2400">
                <a:sym typeface="+mn-ea"/>
              </a:rPr>
              <a:t>相同，那么同源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思考：如何两个源产生过多交互会有什么问题？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565" y="3073400"/>
            <a:ext cx="4526280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0965180" cy="4329430"/>
          </a:xfrm>
        </p:spPr>
        <p:txBody>
          <a:bodyPr>
            <a:normAutofit lnSpcReduction="20000"/>
          </a:bodyPr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为什么不禁用不同源的</a:t>
            </a:r>
            <a:r>
              <a:rPr lang="en-US" altLang="zh-CN" dirty="0" err="1">
                <a:sym typeface="+mn-ea"/>
              </a:rPr>
              <a:t>js</a:t>
            </a:r>
            <a:r>
              <a:rPr lang="en-US" altLang="zh-CN">
                <a:sym typeface="+mn-ea"/>
              </a:rPr>
              <a:t>?</a:t>
            </a:r>
            <a:r>
              <a:rPr>
                <a:sym typeface="+mn-ea"/>
              </a:rPr>
              <a:t>（没有意义）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应不应该允许不同源的</a:t>
            </a:r>
            <a:r>
              <a:rPr lang="en-US" altLang="zh-CN" dirty="0" err="1">
                <a:sym typeface="+mn-ea"/>
              </a:rPr>
              <a:t>js</a:t>
            </a:r>
            <a:r>
              <a:rPr>
                <a:sym typeface="+mn-ea"/>
              </a:rPr>
              <a:t>修改</a:t>
            </a:r>
            <a:r>
              <a:rPr lang="en-US" altLang="zh-CN" dirty="0" err="1">
                <a:sym typeface="+mn-ea"/>
              </a:rPr>
              <a:t>dom</a:t>
            </a:r>
            <a:r>
              <a:rPr>
                <a:sym typeface="+mn-ea"/>
              </a:rPr>
              <a:t>？（允许）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应不应该允许不同源的</a:t>
            </a:r>
            <a:r>
              <a:rPr lang="en-US" altLang="zh-CN" dirty="0" err="1">
                <a:sym typeface="+mn-ea"/>
              </a:rPr>
              <a:t>js</a:t>
            </a:r>
            <a:r>
              <a:rPr>
                <a:sym typeface="+mn-ea"/>
              </a:rPr>
              <a:t>获取远程图片内容？（不允许）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应不应该允许网站提交数据到不同源的服务器？</a:t>
            </a:r>
            <a:r>
              <a:rPr>
                <a:sym typeface="+mn-ea"/>
              </a:rPr>
              <a:t>（不允许）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应不应该允许网站提交</a:t>
            </a:r>
            <a:r>
              <a:rPr lang="en-US" altLang="zh-CN">
                <a:sym typeface="+mn-ea"/>
              </a:rPr>
              <a:t>cookie</a:t>
            </a:r>
            <a:r>
              <a:rPr>
                <a:sym typeface="+mn-ea"/>
              </a:rPr>
              <a:t>到不同源的服务器？</a:t>
            </a:r>
            <a:r>
              <a:rPr>
                <a:sym typeface="+mn-ea"/>
              </a:rPr>
              <a:t>（不允许）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思考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889760" y="1478915"/>
            <a:ext cx="8413115" cy="43294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//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服务端数据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(data.js)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window.example = {...}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或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jsonp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('example', {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 a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: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1,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  b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2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sym typeface="+mn-ea"/>
              </a:rPr>
              <a:t>})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Jsonp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0642600" cy="432943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跨域资源共用（</a:t>
            </a:r>
            <a:r>
              <a:rPr lang="en-US" altLang="zh-CN">
                <a:sym typeface="+mn-ea"/>
              </a:rPr>
              <a:t>Cross-Origin Resource Sharing)</a:t>
            </a:r>
            <a:r>
              <a:rPr>
                <a:sym typeface="+mn-ea"/>
              </a:rPr>
              <a:t>使用额外</a:t>
            </a:r>
            <a:r>
              <a:rPr lang="en-US" altLang="zh-CN">
                <a:sym typeface="+mn-ea"/>
              </a:rPr>
              <a:t>HTTP</a:t>
            </a:r>
            <a:r>
              <a:rPr>
                <a:sym typeface="+mn-ea"/>
              </a:rPr>
              <a:t>头允许指定的源和另一个源进行交互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跨域资源共用</a:t>
            </a:r>
            <a:r>
              <a:rPr lang="en-US" altLang="zh-CN">
                <a:sym typeface="+mn-ea"/>
              </a:rPr>
              <a:t>(CORS)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2896235"/>
            <a:ext cx="9832975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预检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885440"/>
            <a:ext cx="5112385" cy="160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1135380"/>
            <a:ext cx="6071870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8615" y="1259205"/>
            <a:ext cx="10088245" cy="432943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利用代理将不同源的资源代理到同源的资源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代理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006600"/>
            <a:ext cx="904684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46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DejaVu Sans Mono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205</cp:revision>
  <dcterms:created xsi:type="dcterms:W3CDTF">2019-06-19T02:08:00Z</dcterms:created>
  <dcterms:modified xsi:type="dcterms:W3CDTF">2022-04-10T07:26:43Z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8ADB040DC3B441B59236EA7E1D6A25B3</vt:lpwstr>
  </property>
</Properties>
</file>