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46" r:id="rId3"/>
    <p:sldId id="259" r:id="rId4"/>
    <p:sldId id="257" r:id="rId5"/>
    <p:sldId id="260" r:id="rId6"/>
    <p:sldId id="261" r:id="rId7"/>
    <p:sldId id="345"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358" r:id="rId25"/>
    <p:sldId id="359" r:id="rId26"/>
    <p:sldId id="360" r:id="rId27"/>
    <p:sldId id="361" r:id="rId28"/>
    <p:sldId id="362" r:id="rId29"/>
    <p:sldId id="363" r:id="rId30"/>
    <p:sldId id="364" r:id="rId31"/>
    <p:sldId id="365" r:id="rId32"/>
    <p:sldId id="366" r:id="rId33"/>
    <p:sldId id="367" r:id="rId34"/>
    <p:sldId id="368" r:id="rId35"/>
    <p:sldId id="369" r:id="rId36"/>
    <p:sldId id="370" r:id="rId37"/>
    <p:sldId id="371" r:id="rId38"/>
    <p:sldId id="372" r:id="rId39"/>
    <p:sldId id="373" r:id="rId40"/>
    <p:sldId id="374" r:id="rId41"/>
    <p:sldId id="375" r:id="rId42"/>
    <p:sldId id="376" r:id="rId43"/>
    <p:sldId id="377" r:id="rId44"/>
    <p:sldId id="378" r:id="rId45"/>
    <p:sldId id="379" r:id="rId46"/>
    <p:sldId id="380" r:id="rId47"/>
    <p:sldId id="381" r:id="rId48"/>
    <p:sldId id="382" r:id="rId49"/>
    <p:sldId id="383" r:id="rId50"/>
    <p:sldId id="384" r:id="rId51"/>
    <p:sldId id="305" r:id="rId52"/>
    <p:sldId id="306" r:id="rId53"/>
    <p:sldId id="307" r:id="rId54"/>
    <p:sldId id="308" r:id="rId55"/>
    <p:sldId id="309" r:id="rId56"/>
    <p:sldId id="310" r:id="rId57"/>
    <p:sldId id="311" r:id="rId58"/>
    <p:sldId id="312" r:id="rId59"/>
    <p:sldId id="313" r:id="rId60"/>
    <p:sldId id="314" r:id="rId61"/>
    <p:sldId id="315" r:id="rId62"/>
    <p:sldId id="316" r:id="rId63"/>
    <p:sldId id="317" r:id="rId64"/>
    <p:sldId id="318" r:id="rId65"/>
    <p:sldId id="319" r:id="rId66"/>
    <p:sldId id="320" r:id="rId67"/>
    <p:sldId id="321" r:id="rId68"/>
    <p:sldId id="322" r:id="rId69"/>
    <p:sldId id="323" r:id="rId70"/>
    <p:sldId id="324" r:id="rId71"/>
    <p:sldId id="325" r:id="rId72"/>
    <p:sldId id="326" r:id="rId73"/>
    <p:sldId id="327" r:id="rId74"/>
    <p:sldId id="328" r:id="rId75"/>
    <p:sldId id="329" r:id="rId76"/>
  </p:sldIdLst>
  <p:sldSz cx="9144000" cy="6858000" type="screen4x3"/>
  <p:notesSz cx="6858000" cy="9144000"/>
  <p:defaultTextStyle>
    <a:defPPr>
      <a:defRPr lang="zh-CN"/>
    </a:defPPr>
    <a:lvl1pPr algn="ctr"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1pPr>
    <a:lvl2pPr marL="457200" algn="ctr"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2pPr>
    <a:lvl3pPr marL="914400" algn="ctr"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3pPr>
    <a:lvl4pPr marL="1371600" algn="ctr"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4pPr>
    <a:lvl5pPr marL="1828800" algn="ctr"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824" autoAdjust="0"/>
    <p:restoredTop sz="94660" autoAdjust="0"/>
  </p:normalViewPr>
  <p:slideViewPr>
    <p:cSldViewPr>
      <p:cViewPr varScale="1">
        <p:scale>
          <a:sx n="69" d="100"/>
          <a:sy n="69" d="100"/>
        </p:scale>
        <p:origin x="1460" y="40"/>
      </p:cViewPr>
      <p:guideLst>
        <p:guide orient="horz" pos="2160"/>
        <p:guide pos="2880"/>
      </p:guideLst>
    </p:cSldViewPr>
  </p:slideViewPr>
  <p:outlineViewPr>
    <p:cViewPr>
      <p:scale>
        <a:sx n="33" d="100"/>
        <a:sy n="33" d="100"/>
      </p:scale>
      <p:origin x="0" y="0"/>
    </p:cViewPr>
    <p:sldLst>
      <p:sld r:id="rId1" collapse="1"/>
      <p:sld r:id="rId2" collapse="1"/>
    </p:sldLst>
  </p:outlineViewPr>
  <p:notesTextViewPr>
    <p:cViewPr>
      <p:scale>
        <a:sx n="100" d="100"/>
        <a:sy n="100" d="100"/>
      </p:scale>
      <p:origin x="0" y="0"/>
    </p:cViewPr>
  </p:notesTextViewPr>
  <p:sorterViewPr>
    <p:cViewPr>
      <p:scale>
        <a:sx n="66" d="100"/>
        <a:sy n="66" d="100"/>
      </p:scale>
      <p:origin x="0" y="4638"/>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_rels/viewProps.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slide" Target="slides/slide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6" Type="http://schemas.openxmlformats.org/officeDocument/2006/relationships/image" Target="../media/image6.wmf"/><Relationship Id="rId5" Type="http://schemas.openxmlformats.org/officeDocument/2006/relationships/image" Target="../media/image5.wmf"/><Relationship Id="rId4" Type="http://schemas.openxmlformats.org/officeDocument/2006/relationships/image" Target="../media/image4.wmf"/></Relationships>
</file>

<file path=ppt/drawings/_rels/vmlDrawing10.vml.rels><?xml version="1.0" encoding="UTF-8" standalone="yes"?>
<Relationships xmlns="http://schemas.openxmlformats.org/package/2006/relationships"><Relationship Id="rId8" Type="http://schemas.openxmlformats.org/officeDocument/2006/relationships/image" Target="../media/image71.wmf"/><Relationship Id="rId3" Type="http://schemas.openxmlformats.org/officeDocument/2006/relationships/image" Target="../media/image66.wmf"/><Relationship Id="rId7" Type="http://schemas.openxmlformats.org/officeDocument/2006/relationships/image" Target="../media/image70.wmf"/><Relationship Id="rId2" Type="http://schemas.openxmlformats.org/officeDocument/2006/relationships/image" Target="../media/image65.wmf"/><Relationship Id="rId1" Type="http://schemas.openxmlformats.org/officeDocument/2006/relationships/image" Target="../media/image64.wmf"/><Relationship Id="rId6" Type="http://schemas.openxmlformats.org/officeDocument/2006/relationships/image" Target="../media/image69.wmf"/><Relationship Id="rId11" Type="http://schemas.openxmlformats.org/officeDocument/2006/relationships/image" Target="../media/image54.wmf"/><Relationship Id="rId5" Type="http://schemas.openxmlformats.org/officeDocument/2006/relationships/image" Target="../media/image68.wmf"/><Relationship Id="rId10" Type="http://schemas.openxmlformats.org/officeDocument/2006/relationships/image" Target="../media/image73.wmf"/><Relationship Id="rId4" Type="http://schemas.openxmlformats.org/officeDocument/2006/relationships/image" Target="../media/image67.wmf"/><Relationship Id="rId9" Type="http://schemas.openxmlformats.org/officeDocument/2006/relationships/image" Target="../media/image72.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76.wmf"/><Relationship Id="rId2" Type="http://schemas.openxmlformats.org/officeDocument/2006/relationships/image" Target="../media/image75.wmf"/><Relationship Id="rId1" Type="http://schemas.openxmlformats.org/officeDocument/2006/relationships/image" Target="../media/image74.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78.wmf"/><Relationship Id="rId2" Type="http://schemas.openxmlformats.org/officeDocument/2006/relationships/image" Target="../media/image72.wmf"/><Relationship Id="rId1" Type="http://schemas.openxmlformats.org/officeDocument/2006/relationships/image" Target="../media/image77.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71.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72.wmf"/></Relationships>
</file>

<file path=ppt/drawings/_rels/vmlDrawing15.vml.rels><?xml version="1.0" encoding="UTF-8" standalone="yes"?>
<Relationships xmlns="http://schemas.openxmlformats.org/package/2006/relationships"><Relationship Id="rId8" Type="http://schemas.openxmlformats.org/officeDocument/2006/relationships/image" Target="../media/image90.wmf"/><Relationship Id="rId3" Type="http://schemas.openxmlformats.org/officeDocument/2006/relationships/image" Target="../media/image85.wmf"/><Relationship Id="rId7" Type="http://schemas.openxmlformats.org/officeDocument/2006/relationships/image" Target="../media/image89.wmf"/><Relationship Id="rId2" Type="http://schemas.openxmlformats.org/officeDocument/2006/relationships/image" Target="../media/image84.wmf"/><Relationship Id="rId1" Type="http://schemas.openxmlformats.org/officeDocument/2006/relationships/image" Target="../media/image83.wmf"/><Relationship Id="rId6" Type="http://schemas.openxmlformats.org/officeDocument/2006/relationships/image" Target="../media/image88.wmf"/><Relationship Id="rId5" Type="http://schemas.openxmlformats.org/officeDocument/2006/relationships/image" Target="../media/image87.wmf"/><Relationship Id="rId4" Type="http://schemas.openxmlformats.org/officeDocument/2006/relationships/image" Target="../media/image86.wmf"/><Relationship Id="rId9" Type="http://schemas.openxmlformats.org/officeDocument/2006/relationships/image" Target="../media/image91.wmf"/></Relationships>
</file>

<file path=ppt/drawings/_rels/vmlDrawing16.vml.rels><?xml version="1.0" encoding="UTF-8" standalone="yes"?>
<Relationships xmlns="http://schemas.openxmlformats.org/package/2006/relationships"><Relationship Id="rId8" Type="http://schemas.openxmlformats.org/officeDocument/2006/relationships/image" Target="../media/image99.wmf"/><Relationship Id="rId3" Type="http://schemas.openxmlformats.org/officeDocument/2006/relationships/image" Target="../media/image94.wmf"/><Relationship Id="rId7" Type="http://schemas.openxmlformats.org/officeDocument/2006/relationships/image" Target="../media/image98.wmf"/><Relationship Id="rId2" Type="http://schemas.openxmlformats.org/officeDocument/2006/relationships/image" Target="../media/image93.wmf"/><Relationship Id="rId1" Type="http://schemas.openxmlformats.org/officeDocument/2006/relationships/image" Target="../media/image92.wmf"/><Relationship Id="rId6" Type="http://schemas.openxmlformats.org/officeDocument/2006/relationships/image" Target="../media/image97.wmf"/><Relationship Id="rId5" Type="http://schemas.openxmlformats.org/officeDocument/2006/relationships/image" Target="../media/image96.wmf"/><Relationship Id="rId4" Type="http://schemas.openxmlformats.org/officeDocument/2006/relationships/image" Target="../media/image95.wmf"/><Relationship Id="rId9" Type="http://schemas.openxmlformats.org/officeDocument/2006/relationships/image" Target="../media/image100.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103.wmf"/><Relationship Id="rId2" Type="http://schemas.openxmlformats.org/officeDocument/2006/relationships/image" Target="../media/image102.wmf"/><Relationship Id="rId1" Type="http://schemas.openxmlformats.org/officeDocument/2006/relationships/image" Target="../media/image101.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106.wmf"/><Relationship Id="rId2" Type="http://schemas.openxmlformats.org/officeDocument/2006/relationships/image" Target="../media/image105.wmf"/><Relationship Id="rId1" Type="http://schemas.openxmlformats.org/officeDocument/2006/relationships/image" Target="../media/image104.wmf"/><Relationship Id="rId6" Type="http://schemas.openxmlformats.org/officeDocument/2006/relationships/image" Target="../media/image109.wmf"/><Relationship Id="rId5" Type="http://schemas.openxmlformats.org/officeDocument/2006/relationships/image" Target="../media/image108.wmf"/><Relationship Id="rId4" Type="http://schemas.openxmlformats.org/officeDocument/2006/relationships/image" Target="../media/image107.wmf"/></Relationships>
</file>

<file path=ppt/drawings/_rels/vmlDrawing19.vml.rels><?xml version="1.0" encoding="UTF-8" standalone="yes"?>
<Relationships xmlns="http://schemas.openxmlformats.org/package/2006/relationships"><Relationship Id="rId8" Type="http://schemas.openxmlformats.org/officeDocument/2006/relationships/image" Target="../media/image115.wmf"/><Relationship Id="rId13" Type="http://schemas.openxmlformats.org/officeDocument/2006/relationships/image" Target="../media/image120.wmf"/><Relationship Id="rId3" Type="http://schemas.openxmlformats.org/officeDocument/2006/relationships/image" Target="../media/image110.wmf"/><Relationship Id="rId7" Type="http://schemas.openxmlformats.org/officeDocument/2006/relationships/image" Target="../media/image114.wmf"/><Relationship Id="rId12" Type="http://schemas.openxmlformats.org/officeDocument/2006/relationships/image" Target="../media/image119.wmf"/><Relationship Id="rId17" Type="http://schemas.openxmlformats.org/officeDocument/2006/relationships/image" Target="../media/image124.wmf"/><Relationship Id="rId2" Type="http://schemas.openxmlformats.org/officeDocument/2006/relationships/image" Target="../media/image26.wmf"/><Relationship Id="rId16" Type="http://schemas.openxmlformats.org/officeDocument/2006/relationships/image" Target="../media/image123.wmf"/><Relationship Id="rId1" Type="http://schemas.openxmlformats.org/officeDocument/2006/relationships/image" Target="../media/image104.wmf"/><Relationship Id="rId6" Type="http://schemas.openxmlformats.org/officeDocument/2006/relationships/image" Target="../media/image113.wmf"/><Relationship Id="rId11" Type="http://schemas.openxmlformats.org/officeDocument/2006/relationships/image" Target="../media/image118.wmf"/><Relationship Id="rId5" Type="http://schemas.openxmlformats.org/officeDocument/2006/relationships/image" Target="../media/image112.wmf"/><Relationship Id="rId15" Type="http://schemas.openxmlformats.org/officeDocument/2006/relationships/image" Target="../media/image122.wmf"/><Relationship Id="rId10" Type="http://schemas.openxmlformats.org/officeDocument/2006/relationships/image" Target="../media/image117.wmf"/><Relationship Id="rId4" Type="http://schemas.openxmlformats.org/officeDocument/2006/relationships/image" Target="../media/image111.wmf"/><Relationship Id="rId9" Type="http://schemas.openxmlformats.org/officeDocument/2006/relationships/image" Target="../media/image116.wmf"/><Relationship Id="rId14" Type="http://schemas.openxmlformats.org/officeDocument/2006/relationships/image" Target="../media/image121.wmf"/></Relationships>
</file>

<file path=ppt/drawings/_rels/vmlDrawing2.vml.rels><?xml version="1.0" encoding="UTF-8" standalone="yes"?>
<Relationships xmlns="http://schemas.openxmlformats.org/package/2006/relationships"><Relationship Id="rId8" Type="http://schemas.openxmlformats.org/officeDocument/2006/relationships/image" Target="../media/image14.wmf"/><Relationship Id="rId3" Type="http://schemas.openxmlformats.org/officeDocument/2006/relationships/image" Target="../media/image9.wmf"/><Relationship Id="rId7" Type="http://schemas.openxmlformats.org/officeDocument/2006/relationships/image" Target="../media/image13.wmf"/><Relationship Id="rId2" Type="http://schemas.openxmlformats.org/officeDocument/2006/relationships/image" Target="../media/image8.wmf"/><Relationship Id="rId1" Type="http://schemas.openxmlformats.org/officeDocument/2006/relationships/image" Target="../media/image7.wmf"/><Relationship Id="rId6" Type="http://schemas.openxmlformats.org/officeDocument/2006/relationships/image" Target="../media/image12.wmf"/><Relationship Id="rId11" Type="http://schemas.openxmlformats.org/officeDocument/2006/relationships/image" Target="../media/image17.wmf"/><Relationship Id="rId5" Type="http://schemas.openxmlformats.org/officeDocument/2006/relationships/image" Target="../media/image11.wmf"/><Relationship Id="rId10" Type="http://schemas.openxmlformats.org/officeDocument/2006/relationships/image" Target="../media/image16.wmf"/><Relationship Id="rId4" Type="http://schemas.openxmlformats.org/officeDocument/2006/relationships/image" Target="../media/image10.wmf"/><Relationship Id="rId9" Type="http://schemas.openxmlformats.org/officeDocument/2006/relationships/image" Target="../media/image15.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127.wmf"/><Relationship Id="rId2" Type="http://schemas.openxmlformats.org/officeDocument/2006/relationships/image" Target="../media/image126.wmf"/><Relationship Id="rId1" Type="http://schemas.openxmlformats.org/officeDocument/2006/relationships/image" Target="../media/image125.wmf"/></Relationships>
</file>

<file path=ppt/drawings/_rels/vmlDrawing21.vml.rels><?xml version="1.0" encoding="UTF-8" standalone="yes"?>
<Relationships xmlns="http://schemas.openxmlformats.org/package/2006/relationships"><Relationship Id="rId8" Type="http://schemas.openxmlformats.org/officeDocument/2006/relationships/image" Target="../media/image135.wmf"/><Relationship Id="rId3" Type="http://schemas.openxmlformats.org/officeDocument/2006/relationships/image" Target="../media/image130.wmf"/><Relationship Id="rId7" Type="http://schemas.openxmlformats.org/officeDocument/2006/relationships/image" Target="../media/image134.wmf"/><Relationship Id="rId2" Type="http://schemas.openxmlformats.org/officeDocument/2006/relationships/image" Target="../media/image129.wmf"/><Relationship Id="rId1" Type="http://schemas.openxmlformats.org/officeDocument/2006/relationships/image" Target="../media/image128.wmf"/><Relationship Id="rId6" Type="http://schemas.openxmlformats.org/officeDocument/2006/relationships/image" Target="../media/image133.wmf"/><Relationship Id="rId5" Type="http://schemas.openxmlformats.org/officeDocument/2006/relationships/image" Target="../media/image132.wmf"/><Relationship Id="rId4" Type="http://schemas.openxmlformats.org/officeDocument/2006/relationships/image" Target="../media/image131.wmf"/></Relationships>
</file>

<file path=ppt/drawings/_rels/vmlDrawing22.vml.rels><?xml version="1.0" encoding="UTF-8" standalone="yes"?>
<Relationships xmlns="http://schemas.openxmlformats.org/package/2006/relationships"><Relationship Id="rId8" Type="http://schemas.openxmlformats.org/officeDocument/2006/relationships/image" Target="../media/image142.wmf"/><Relationship Id="rId3" Type="http://schemas.openxmlformats.org/officeDocument/2006/relationships/image" Target="../media/image137.wmf"/><Relationship Id="rId7" Type="http://schemas.openxmlformats.org/officeDocument/2006/relationships/image" Target="../media/image141.wmf"/><Relationship Id="rId2" Type="http://schemas.openxmlformats.org/officeDocument/2006/relationships/image" Target="../media/image86.wmf"/><Relationship Id="rId1" Type="http://schemas.openxmlformats.org/officeDocument/2006/relationships/image" Target="../media/image136.wmf"/><Relationship Id="rId6" Type="http://schemas.openxmlformats.org/officeDocument/2006/relationships/image" Target="../media/image140.wmf"/><Relationship Id="rId5" Type="http://schemas.openxmlformats.org/officeDocument/2006/relationships/image" Target="../media/image139.wmf"/><Relationship Id="rId4" Type="http://schemas.openxmlformats.org/officeDocument/2006/relationships/image" Target="../media/image138.wmf"/><Relationship Id="rId9" Type="http://schemas.openxmlformats.org/officeDocument/2006/relationships/image" Target="../media/image143.wmf"/></Relationships>
</file>

<file path=ppt/drawings/_rels/vmlDrawing23.vml.rels><?xml version="1.0" encoding="UTF-8" standalone="yes"?>
<Relationships xmlns="http://schemas.openxmlformats.org/package/2006/relationships"><Relationship Id="rId2" Type="http://schemas.openxmlformats.org/officeDocument/2006/relationships/image" Target="../media/image145.wmf"/><Relationship Id="rId1" Type="http://schemas.openxmlformats.org/officeDocument/2006/relationships/image" Target="../media/image144.w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146.png"/></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149.wmf"/><Relationship Id="rId2" Type="http://schemas.openxmlformats.org/officeDocument/2006/relationships/image" Target="../media/image148.wmf"/><Relationship Id="rId1" Type="http://schemas.openxmlformats.org/officeDocument/2006/relationships/image" Target="../media/image147.wmf"/></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152.wmf"/><Relationship Id="rId7" Type="http://schemas.openxmlformats.org/officeDocument/2006/relationships/image" Target="../media/image156.wmf"/><Relationship Id="rId2" Type="http://schemas.openxmlformats.org/officeDocument/2006/relationships/image" Target="../media/image151.wmf"/><Relationship Id="rId1" Type="http://schemas.openxmlformats.org/officeDocument/2006/relationships/image" Target="../media/image150.wmf"/><Relationship Id="rId6" Type="http://schemas.openxmlformats.org/officeDocument/2006/relationships/image" Target="../media/image155.wmf"/><Relationship Id="rId5" Type="http://schemas.openxmlformats.org/officeDocument/2006/relationships/image" Target="../media/image154.wmf"/><Relationship Id="rId4" Type="http://schemas.openxmlformats.org/officeDocument/2006/relationships/image" Target="../media/image153.wmf"/></Relationships>
</file>

<file path=ppt/drawings/_rels/vmlDrawing27.vml.rels><?xml version="1.0" encoding="UTF-8" standalone="yes"?>
<Relationships xmlns="http://schemas.openxmlformats.org/package/2006/relationships"><Relationship Id="rId8" Type="http://schemas.openxmlformats.org/officeDocument/2006/relationships/image" Target="../media/image164.wmf"/><Relationship Id="rId3" Type="http://schemas.openxmlformats.org/officeDocument/2006/relationships/image" Target="../media/image159.wmf"/><Relationship Id="rId7" Type="http://schemas.openxmlformats.org/officeDocument/2006/relationships/image" Target="../media/image163.wmf"/><Relationship Id="rId2" Type="http://schemas.openxmlformats.org/officeDocument/2006/relationships/image" Target="../media/image158.wmf"/><Relationship Id="rId1" Type="http://schemas.openxmlformats.org/officeDocument/2006/relationships/image" Target="../media/image157.wmf"/><Relationship Id="rId6" Type="http://schemas.openxmlformats.org/officeDocument/2006/relationships/image" Target="../media/image162.wmf"/><Relationship Id="rId5" Type="http://schemas.openxmlformats.org/officeDocument/2006/relationships/image" Target="../media/image161.wmf"/><Relationship Id="rId4" Type="http://schemas.openxmlformats.org/officeDocument/2006/relationships/image" Target="../media/image160.wmf"/></Relationships>
</file>

<file path=ppt/drawings/_rels/vmlDrawing28.vml.rels><?xml version="1.0" encoding="UTF-8" standalone="yes"?>
<Relationships xmlns="http://schemas.openxmlformats.org/package/2006/relationships"><Relationship Id="rId8" Type="http://schemas.openxmlformats.org/officeDocument/2006/relationships/image" Target="../media/image172.wmf"/><Relationship Id="rId3" Type="http://schemas.openxmlformats.org/officeDocument/2006/relationships/image" Target="../media/image167.wmf"/><Relationship Id="rId7" Type="http://schemas.openxmlformats.org/officeDocument/2006/relationships/image" Target="../media/image171.wmf"/><Relationship Id="rId2" Type="http://schemas.openxmlformats.org/officeDocument/2006/relationships/image" Target="../media/image166.wmf"/><Relationship Id="rId1" Type="http://schemas.openxmlformats.org/officeDocument/2006/relationships/image" Target="../media/image165.wmf"/><Relationship Id="rId6" Type="http://schemas.openxmlformats.org/officeDocument/2006/relationships/image" Target="../media/image170.wmf"/><Relationship Id="rId5" Type="http://schemas.openxmlformats.org/officeDocument/2006/relationships/image" Target="../media/image169.wmf"/><Relationship Id="rId4" Type="http://schemas.openxmlformats.org/officeDocument/2006/relationships/image" Target="../media/image168.wmf"/></Relationships>
</file>

<file path=ppt/drawings/_rels/vmlDrawing29.vml.rels><?xml version="1.0" encoding="UTF-8" standalone="yes"?>
<Relationships xmlns="http://schemas.openxmlformats.org/package/2006/relationships"><Relationship Id="rId3" Type="http://schemas.openxmlformats.org/officeDocument/2006/relationships/image" Target="../media/image175.wmf"/><Relationship Id="rId2" Type="http://schemas.openxmlformats.org/officeDocument/2006/relationships/image" Target="../media/image174.wmf"/><Relationship Id="rId1" Type="http://schemas.openxmlformats.org/officeDocument/2006/relationships/image" Target="../media/image173.wmf"/><Relationship Id="rId6" Type="http://schemas.openxmlformats.org/officeDocument/2006/relationships/image" Target="../media/image178.wmf"/><Relationship Id="rId5" Type="http://schemas.openxmlformats.org/officeDocument/2006/relationships/image" Target="../media/image177.wmf"/><Relationship Id="rId4" Type="http://schemas.openxmlformats.org/officeDocument/2006/relationships/image" Target="../media/image176.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image" Target="../media/image18.wmf"/><Relationship Id="rId1" Type="http://schemas.openxmlformats.org/officeDocument/2006/relationships/image" Target="../media/image7.wmf"/></Relationships>
</file>

<file path=ppt/drawings/_rels/vmlDrawing30.vml.rels><?xml version="1.0" encoding="UTF-8" standalone="yes"?>
<Relationships xmlns="http://schemas.openxmlformats.org/package/2006/relationships"><Relationship Id="rId3" Type="http://schemas.openxmlformats.org/officeDocument/2006/relationships/image" Target="../media/image181.wmf"/><Relationship Id="rId2" Type="http://schemas.openxmlformats.org/officeDocument/2006/relationships/image" Target="../media/image180.wmf"/><Relationship Id="rId1" Type="http://schemas.openxmlformats.org/officeDocument/2006/relationships/image" Target="../media/image179.wmf"/><Relationship Id="rId5" Type="http://schemas.openxmlformats.org/officeDocument/2006/relationships/image" Target="../media/image183.wmf"/><Relationship Id="rId4" Type="http://schemas.openxmlformats.org/officeDocument/2006/relationships/image" Target="../media/image182.wmf"/></Relationships>
</file>

<file path=ppt/drawings/_rels/vmlDrawing31.vml.rels><?xml version="1.0" encoding="UTF-8" standalone="yes"?>
<Relationships xmlns="http://schemas.openxmlformats.org/package/2006/relationships"><Relationship Id="rId3" Type="http://schemas.openxmlformats.org/officeDocument/2006/relationships/image" Target="../media/image186.wmf"/><Relationship Id="rId2" Type="http://schemas.openxmlformats.org/officeDocument/2006/relationships/image" Target="../media/image185.wmf"/><Relationship Id="rId1" Type="http://schemas.openxmlformats.org/officeDocument/2006/relationships/image" Target="../media/image184.wmf"/><Relationship Id="rId4" Type="http://schemas.openxmlformats.org/officeDocument/2006/relationships/image" Target="../media/image187.wmf"/></Relationships>
</file>

<file path=ppt/drawings/_rels/vmlDrawing32.vml.rels><?xml version="1.0" encoding="UTF-8" standalone="yes"?>
<Relationships xmlns="http://schemas.openxmlformats.org/package/2006/relationships"><Relationship Id="rId8" Type="http://schemas.openxmlformats.org/officeDocument/2006/relationships/image" Target="../media/image195.wmf"/><Relationship Id="rId3" Type="http://schemas.openxmlformats.org/officeDocument/2006/relationships/image" Target="../media/image190.wmf"/><Relationship Id="rId7" Type="http://schemas.openxmlformats.org/officeDocument/2006/relationships/image" Target="../media/image194.wmf"/><Relationship Id="rId2" Type="http://schemas.openxmlformats.org/officeDocument/2006/relationships/image" Target="../media/image189.wmf"/><Relationship Id="rId1" Type="http://schemas.openxmlformats.org/officeDocument/2006/relationships/image" Target="../media/image188.wmf"/><Relationship Id="rId6" Type="http://schemas.openxmlformats.org/officeDocument/2006/relationships/image" Target="../media/image193.wmf"/><Relationship Id="rId5" Type="http://schemas.openxmlformats.org/officeDocument/2006/relationships/image" Target="../media/image192.wmf"/><Relationship Id="rId10" Type="http://schemas.openxmlformats.org/officeDocument/2006/relationships/image" Target="../media/image197.wmf"/><Relationship Id="rId4" Type="http://schemas.openxmlformats.org/officeDocument/2006/relationships/image" Target="../media/image191.wmf"/><Relationship Id="rId9" Type="http://schemas.openxmlformats.org/officeDocument/2006/relationships/image" Target="../media/image196.wmf"/></Relationships>
</file>

<file path=ppt/drawings/_rels/vmlDrawing33.vml.rels><?xml version="1.0" encoding="UTF-8" standalone="yes"?>
<Relationships xmlns="http://schemas.openxmlformats.org/package/2006/relationships"><Relationship Id="rId8" Type="http://schemas.openxmlformats.org/officeDocument/2006/relationships/image" Target="../media/image86.wmf"/><Relationship Id="rId3" Type="http://schemas.openxmlformats.org/officeDocument/2006/relationships/image" Target="../media/image200.wmf"/><Relationship Id="rId7" Type="http://schemas.openxmlformats.org/officeDocument/2006/relationships/image" Target="../media/image136.wmf"/><Relationship Id="rId2" Type="http://schemas.openxmlformats.org/officeDocument/2006/relationships/image" Target="../media/image199.wmf"/><Relationship Id="rId1" Type="http://schemas.openxmlformats.org/officeDocument/2006/relationships/image" Target="../media/image198.wmf"/><Relationship Id="rId6" Type="http://schemas.openxmlformats.org/officeDocument/2006/relationships/image" Target="../media/image203.wmf"/><Relationship Id="rId5" Type="http://schemas.openxmlformats.org/officeDocument/2006/relationships/image" Target="../media/image202.wmf"/><Relationship Id="rId4" Type="http://schemas.openxmlformats.org/officeDocument/2006/relationships/image" Target="../media/image201.w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204.png"/></Relationships>
</file>

<file path=ppt/drawings/_rels/vmlDrawing35.vml.rels><?xml version="1.0" encoding="UTF-8" standalone="yes"?>
<Relationships xmlns="http://schemas.openxmlformats.org/package/2006/relationships"><Relationship Id="rId1" Type="http://schemas.openxmlformats.org/officeDocument/2006/relationships/image" Target="../media/image205.wmf"/></Relationships>
</file>

<file path=ppt/drawings/_rels/vmlDrawing36.vml.rels><?xml version="1.0" encoding="UTF-8" standalone="yes"?>
<Relationships xmlns="http://schemas.openxmlformats.org/package/2006/relationships"><Relationship Id="rId8" Type="http://schemas.openxmlformats.org/officeDocument/2006/relationships/image" Target="../media/image214.wmf"/><Relationship Id="rId13" Type="http://schemas.openxmlformats.org/officeDocument/2006/relationships/image" Target="../media/image219.wmf"/><Relationship Id="rId3" Type="http://schemas.openxmlformats.org/officeDocument/2006/relationships/image" Target="../media/image209.wmf"/><Relationship Id="rId7" Type="http://schemas.openxmlformats.org/officeDocument/2006/relationships/image" Target="../media/image213.wmf"/><Relationship Id="rId12" Type="http://schemas.openxmlformats.org/officeDocument/2006/relationships/image" Target="../media/image218.wmf"/><Relationship Id="rId2" Type="http://schemas.openxmlformats.org/officeDocument/2006/relationships/image" Target="../media/image208.wmf"/><Relationship Id="rId1" Type="http://schemas.openxmlformats.org/officeDocument/2006/relationships/image" Target="../media/image207.wmf"/><Relationship Id="rId6" Type="http://schemas.openxmlformats.org/officeDocument/2006/relationships/image" Target="../media/image212.wmf"/><Relationship Id="rId11" Type="http://schemas.openxmlformats.org/officeDocument/2006/relationships/image" Target="../media/image217.wmf"/><Relationship Id="rId5" Type="http://schemas.openxmlformats.org/officeDocument/2006/relationships/image" Target="../media/image211.wmf"/><Relationship Id="rId10" Type="http://schemas.openxmlformats.org/officeDocument/2006/relationships/image" Target="../media/image216.wmf"/><Relationship Id="rId4" Type="http://schemas.openxmlformats.org/officeDocument/2006/relationships/image" Target="../media/image210.wmf"/><Relationship Id="rId9" Type="http://schemas.openxmlformats.org/officeDocument/2006/relationships/image" Target="../media/image215.wmf"/></Relationships>
</file>

<file path=ppt/drawings/_rels/vmlDrawing37.vml.rels><?xml version="1.0" encoding="UTF-8" standalone="yes"?>
<Relationships xmlns="http://schemas.openxmlformats.org/package/2006/relationships"><Relationship Id="rId2" Type="http://schemas.openxmlformats.org/officeDocument/2006/relationships/image" Target="../media/image223.wmf"/><Relationship Id="rId1" Type="http://schemas.openxmlformats.org/officeDocument/2006/relationships/image" Target="../media/image222.wmf"/></Relationships>
</file>

<file path=ppt/drawings/_rels/vmlDrawing38.vml.rels><?xml version="1.0" encoding="UTF-8" standalone="yes"?>
<Relationships xmlns="http://schemas.openxmlformats.org/package/2006/relationships"><Relationship Id="rId2" Type="http://schemas.openxmlformats.org/officeDocument/2006/relationships/image" Target="../media/image226.wmf"/><Relationship Id="rId1" Type="http://schemas.openxmlformats.org/officeDocument/2006/relationships/image" Target="../media/image225.wmf"/></Relationships>
</file>

<file path=ppt/drawings/_rels/vmlDrawing39.vml.rels><?xml version="1.0" encoding="UTF-8" standalone="yes"?>
<Relationships xmlns="http://schemas.openxmlformats.org/package/2006/relationships"><Relationship Id="rId3" Type="http://schemas.openxmlformats.org/officeDocument/2006/relationships/image" Target="../media/image230.wmf"/><Relationship Id="rId2" Type="http://schemas.openxmlformats.org/officeDocument/2006/relationships/image" Target="../media/image229.wmf"/><Relationship Id="rId1" Type="http://schemas.openxmlformats.org/officeDocument/2006/relationships/image" Target="../media/image228.wmf"/><Relationship Id="rId4" Type="http://schemas.openxmlformats.org/officeDocument/2006/relationships/image" Target="../media/image231.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21.wmf"/><Relationship Id="rId7" Type="http://schemas.openxmlformats.org/officeDocument/2006/relationships/image" Target="../media/image25.wmf"/><Relationship Id="rId2" Type="http://schemas.openxmlformats.org/officeDocument/2006/relationships/image" Target="../media/image20.wmf"/><Relationship Id="rId1" Type="http://schemas.openxmlformats.org/officeDocument/2006/relationships/image" Target="../media/image18.wmf"/><Relationship Id="rId6" Type="http://schemas.openxmlformats.org/officeDocument/2006/relationships/image" Target="../media/image24.wmf"/><Relationship Id="rId5" Type="http://schemas.openxmlformats.org/officeDocument/2006/relationships/image" Target="../media/image23.wmf"/><Relationship Id="rId4" Type="http://schemas.openxmlformats.org/officeDocument/2006/relationships/image" Target="../media/image22.wmf"/></Relationships>
</file>

<file path=ppt/drawings/_rels/vmlDrawing40.vml.rels><?xml version="1.0" encoding="UTF-8" standalone="yes"?>
<Relationships xmlns="http://schemas.openxmlformats.org/package/2006/relationships"><Relationship Id="rId8" Type="http://schemas.openxmlformats.org/officeDocument/2006/relationships/image" Target="../media/image239.wmf"/><Relationship Id="rId3" Type="http://schemas.openxmlformats.org/officeDocument/2006/relationships/image" Target="../media/image234.wmf"/><Relationship Id="rId7" Type="http://schemas.openxmlformats.org/officeDocument/2006/relationships/image" Target="../media/image238.wmf"/><Relationship Id="rId12" Type="http://schemas.openxmlformats.org/officeDocument/2006/relationships/image" Target="../media/image91.wmf"/><Relationship Id="rId2" Type="http://schemas.openxmlformats.org/officeDocument/2006/relationships/image" Target="../media/image233.wmf"/><Relationship Id="rId1" Type="http://schemas.openxmlformats.org/officeDocument/2006/relationships/image" Target="../media/image232.wmf"/><Relationship Id="rId6" Type="http://schemas.openxmlformats.org/officeDocument/2006/relationships/image" Target="../media/image237.wmf"/><Relationship Id="rId11" Type="http://schemas.openxmlformats.org/officeDocument/2006/relationships/image" Target="../media/image90.wmf"/><Relationship Id="rId5" Type="http://schemas.openxmlformats.org/officeDocument/2006/relationships/image" Target="../media/image236.wmf"/><Relationship Id="rId10" Type="http://schemas.openxmlformats.org/officeDocument/2006/relationships/image" Target="../media/image89.wmf"/><Relationship Id="rId4" Type="http://schemas.openxmlformats.org/officeDocument/2006/relationships/image" Target="../media/image235.wmf"/><Relationship Id="rId9" Type="http://schemas.openxmlformats.org/officeDocument/2006/relationships/image" Target="../media/image240.wmf"/></Relationships>
</file>

<file path=ppt/drawings/_rels/vmlDrawing41.vml.rels><?xml version="1.0" encoding="UTF-8" standalone="yes"?>
<Relationships xmlns="http://schemas.openxmlformats.org/package/2006/relationships"><Relationship Id="rId8" Type="http://schemas.openxmlformats.org/officeDocument/2006/relationships/image" Target="../media/image99.wmf"/><Relationship Id="rId3" Type="http://schemas.openxmlformats.org/officeDocument/2006/relationships/image" Target="../media/image242.wmf"/><Relationship Id="rId7" Type="http://schemas.openxmlformats.org/officeDocument/2006/relationships/image" Target="../media/image98.wmf"/><Relationship Id="rId2" Type="http://schemas.openxmlformats.org/officeDocument/2006/relationships/image" Target="../media/image93.wmf"/><Relationship Id="rId1" Type="http://schemas.openxmlformats.org/officeDocument/2006/relationships/image" Target="../media/image241.wmf"/><Relationship Id="rId6" Type="http://schemas.openxmlformats.org/officeDocument/2006/relationships/image" Target="../media/image97.wmf"/><Relationship Id="rId5" Type="http://schemas.openxmlformats.org/officeDocument/2006/relationships/image" Target="../media/image243.wmf"/><Relationship Id="rId4" Type="http://schemas.openxmlformats.org/officeDocument/2006/relationships/image" Target="../media/image95.wmf"/><Relationship Id="rId9" Type="http://schemas.openxmlformats.org/officeDocument/2006/relationships/image" Target="../media/image100.wmf"/></Relationships>
</file>

<file path=ppt/drawings/_rels/vmlDrawing42.vml.rels><?xml version="1.0" encoding="UTF-8" standalone="yes"?>
<Relationships xmlns="http://schemas.openxmlformats.org/package/2006/relationships"><Relationship Id="rId3" Type="http://schemas.openxmlformats.org/officeDocument/2006/relationships/image" Target="../media/image246.wmf"/><Relationship Id="rId2" Type="http://schemas.openxmlformats.org/officeDocument/2006/relationships/image" Target="../media/image245.wmf"/><Relationship Id="rId1" Type="http://schemas.openxmlformats.org/officeDocument/2006/relationships/image" Target="../media/image244.wmf"/><Relationship Id="rId4" Type="http://schemas.openxmlformats.org/officeDocument/2006/relationships/image" Target="../media/image247.wmf"/></Relationships>
</file>

<file path=ppt/drawings/_rels/vmlDrawing43.vml.rels><?xml version="1.0" encoding="UTF-8" standalone="yes"?>
<Relationships xmlns="http://schemas.openxmlformats.org/package/2006/relationships"><Relationship Id="rId3" Type="http://schemas.openxmlformats.org/officeDocument/2006/relationships/image" Target="../media/image250.wmf"/><Relationship Id="rId2" Type="http://schemas.openxmlformats.org/officeDocument/2006/relationships/image" Target="../media/image249.wmf"/><Relationship Id="rId1" Type="http://schemas.openxmlformats.org/officeDocument/2006/relationships/image" Target="../media/image248.wmf"/></Relationships>
</file>

<file path=ppt/drawings/_rels/vmlDrawing44.vml.rels><?xml version="1.0" encoding="UTF-8" standalone="yes"?>
<Relationships xmlns="http://schemas.openxmlformats.org/package/2006/relationships"><Relationship Id="rId8" Type="http://schemas.openxmlformats.org/officeDocument/2006/relationships/image" Target="../media/image257.wmf"/><Relationship Id="rId13" Type="http://schemas.openxmlformats.org/officeDocument/2006/relationships/image" Target="../media/image262.wmf"/><Relationship Id="rId3" Type="http://schemas.openxmlformats.org/officeDocument/2006/relationships/image" Target="../media/image252.wmf"/><Relationship Id="rId7" Type="http://schemas.openxmlformats.org/officeDocument/2006/relationships/image" Target="../media/image256.wmf"/><Relationship Id="rId12" Type="http://schemas.openxmlformats.org/officeDocument/2006/relationships/image" Target="../media/image261.wmf"/><Relationship Id="rId2" Type="http://schemas.openxmlformats.org/officeDocument/2006/relationships/image" Target="../media/image251.wmf"/><Relationship Id="rId1" Type="http://schemas.openxmlformats.org/officeDocument/2006/relationships/image" Target="../media/image249.wmf"/><Relationship Id="rId6" Type="http://schemas.openxmlformats.org/officeDocument/2006/relationships/image" Target="../media/image255.wmf"/><Relationship Id="rId11" Type="http://schemas.openxmlformats.org/officeDocument/2006/relationships/image" Target="../media/image260.wmf"/><Relationship Id="rId5" Type="http://schemas.openxmlformats.org/officeDocument/2006/relationships/image" Target="../media/image254.wmf"/><Relationship Id="rId15" Type="http://schemas.openxmlformats.org/officeDocument/2006/relationships/image" Target="../media/image264.wmf"/><Relationship Id="rId10" Type="http://schemas.openxmlformats.org/officeDocument/2006/relationships/image" Target="../media/image259.wmf"/><Relationship Id="rId4" Type="http://schemas.openxmlformats.org/officeDocument/2006/relationships/image" Target="../media/image253.wmf"/><Relationship Id="rId9" Type="http://schemas.openxmlformats.org/officeDocument/2006/relationships/image" Target="../media/image258.wmf"/><Relationship Id="rId14" Type="http://schemas.openxmlformats.org/officeDocument/2006/relationships/image" Target="../media/image263.wmf"/></Relationships>
</file>

<file path=ppt/drawings/_rels/vmlDrawing45.vml.rels><?xml version="1.0" encoding="UTF-8" standalone="yes"?>
<Relationships xmlns="http://schemas.openxmlformats.org/package/2006/relationships"><Relationship Id="rId3" Type="http://schemas.openxmlformats.org/officeDocument/2006/relationships/image" Target="../media/image267.wmf"/><Relationship Id="rId2" Type="http://schemas.openxmlformats.org/officeDocument/2006/relationships/image" Target="../media/image266.wmf"/><Relationship Id="rId1" Type="http://schemas.openxmlformats.org/officeDocument/2006/relationships/image" Target="../media/image265.wmf"/><Relationship Id="rId6" Type="http://schemas.openxmlformats.org/officeDocument/2006/relationships/image" Target="../media/image270.wmf"/><Relationship Id="rId5" Type="http://schemas.openxmlformats.org/officeDocument/2006/relationships/image" Target="../media/image269.wmf"/><Relationship Id="rId4" Type="http://schemas.openxmlformats.org/officeDocument/2006/relationships/image" Target="../media/image268.wmf"/></Relationships>
</file>

<file path=ppt/drawings/_rels/vmlDrawing46.vml.rels><?xml version="1.0" encoding="UTF-8" standalone="yes"?>
<Relationships xmlns="http://schemas.openxmlformats.org/package/2006/relationships"><Relationship Id="rId2" Type="http://schemas.openxmlformats.org/officeDocument/2006/relationships/image" Target="../media/image271.wmf"/><Relationship Id="rId1" Type="http://schemas.openxmlformats.org/officeDocument/2006/relationships/image" Target="../media/image134.wmf"/></Relationships>
</file>

<file path=ppt/drawings/_rels/vmlDrawing47.vml.rels><?xml version="1.0" encoding="UTF-8" standalone="yes"?>
<Relationships xmlns="http://schemas.openxmlformats.org/package/2006/relationships"><Relationship Id="rId3" Type="http://schemas.openxmlformats.org/officeDocument/2006/relationships/image" Target="../media/image273.wmf"/><Relationship Id="rId2" Type="http://schemas.openxmlformats.org/officeDocument/2006/relationships/image" Target="../media/image148.wmf"/><Relationship Id="rId1" Type="http://schemas.openxmlformats.org/officeDocument/2006/relationships/image" Target="../media/image272.wmf"/></Relationships>
</file>

<file path=ppt/drawings/_rels/vmlDrawing48.vml.rels><?xml version="1.0" encoding="UTF-8" standalone="yes"?>
<Relationships xmlns="http://schemas.openxmlformats.org/package/2006/relationships"><Relationship Id="rId2" Type="http://schemas.openxmlformats.org/officeDocument/2006/relationships/image" Target="../media/image275.wmf"/><Relationship Id="rId1" Type="http://schemas.openxmlformats.org/officeDocument/2006/relationships/image" Target="../media/image274.wmf"/></Relationships>
</file>

<file path=ppt/drawings/_rels/vmlDrawing49.vml.rels><?xml version="1.0" encoding="UTF-8" standalone="yes"?>
<Relationships xmlns="http://schemas.openxmlformats.org/package/2006/relationships"><Relationship Id="rId3" Type="http://schemas.openxmlformats.org/officeDocument/2006/relationships/image" Target="../media/image278.wmf"/><Relationship Id="rId2" Type="http://schemas.openxmlformats.org/officeDocument/2006/relationships/image" Target="../media/image277.wmf"/><Relationship Id="rId1" Type="http://schemas.openxmlformats.org/officeDocument/2006/relationships/image" Target="../media/image276.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image" Target="../media/image27.wmf"/><Relationship Id="rId1" Type="http://schemas.openxmlformats.org/officeDocument/2006/relationships/image" Target="../media/image26.wmf"/><Relationship Id="rId5" Type="http://schemas.openxmlformats.org/officeDocument/2006/relationships/image" Target="../media/image30.wmf"/><Relationship Id="rId4" Type="http://schemas.openxmlformats.org/officeDocument/2006/relationships/image" Target="../media/image29.wmf"/></Relationships>
</file>

<file path=ppt/drawings/_rels/vmlDrawing50.vml.rels><?xml version="1.0" encoding="UTF-8" standalone="yes"?>
<Relationships xmlns="http://schemas.openxmlformats.org/package/2006/relationships"><Relationship Id="rId3" Type="http://schemas.openxmlformats.org/officeDocument/2006/relationships/image" Target="../media/image168.wmf"/><Relationship Id="rId7" Type="http://schemas.openxmlformats.org/officeDocument/2006/relationships/image" Target="../media/image172.wmf"/><Relationship Id="rId2" Type="http://schemas.openxmlformats.org/officeDocument/2006/relationships/image" Target="../media/image280.wmf"/><Relationship Id="rId1" Type="http://schemas.openxmlformats.org/officeDocument/2006/relationships/image" Target="../media/image279.wmf"/><Relationship Id="rId6" Type="http://schemas.openxmlformats.org/officeDocument/2006/relationships/image" Target="../media/image171.wmf"/><Relationship Id="rId5" Type="http://schemas.openxmlformats.org/officeDocument/2006/relationships/image" Target="../media/image170.wmf"/><Relationship Id="rId4" Type="http://schemas.openxmlformats.org/officeDocument/2006/relationships/image" Target="../media/image169.wmf"/></Relationships>
</file>

<file path=ppt/drawings/_rels/vmlDrawing51.vml.rels><?xml version="1.0" encoding="UTF-8" standalone="yes"?>
<Relationships xmlns="http://schemas.openxmlformats.org/package/2006/relationships"><Relationship Id="rId3" Type="http://schemas.openxmlformats.org/officeDocument/2006/relationships/image" Target="../media/image282.wmf"/><Relationship Id="rId2" Type="http://schemas.openxmlformats.org/officeDocument/2006/relationships/image" Target="../media/image281.wmf"/><Relationship Id="rId1" Type="http://schemas.openxmlformats.org/officeDocument/2006/relationships/image" Target="../media/image173.wmf"/><Relationship Id="rId5" Type="http://schemas.openxmlformats.org/officeDocument/2006/relationships/image" Target="../media/image178.wmf"/><Relationship Id="rId4" Type="http://schemas.openxmlformats.org/officeDocument/2006/relationships/image" Target="../media/image177.wmf"/></Relationships>
</file>

<file path=ppt/drawings/_rels/vmlDrawing52.vml.rels><?xml version="1.0" encoding="UTF-8" standalone="yes"?>
<Relationships xmlns="http://schemas.openxmlformats.org/package/2006/relationships"><Relationship Id="rId3" Type="http://schemas.openxmlformats.org/officeDocument/2006/relationships/image" Target="../media/image182.wmf"/><Relationship Id="rId2" Type="http://schemas.openxmlformats.org/officeDocument/2006/relationships/image" Target="../media/image284.wmf"/><Relationship Id="rId1" Type="http://schemas.openxmlformats.org/officeDocument/2006/relationships/image" Target="../media/image283.wmf"/><Relationship Id="rId4" Type="http://schemas.openxmlformats.org/officeDocument/2006/relationships/image" Target="../media/image285.wmf"/></Relationships>
</file>

<file path=ppt/drawings/_rels/vmlDrawing53.vml.rels><?xml version="1.0" encoding="UTF-8" standalone="yes"?>
<Relationships xmlns="http://schemas.openxmlformats.org/package/2006/relationships"><Relationship Id="rId3" Type="http://schemas.openxmlformats.org/officeDocument/2006/relationships/image" Target="../media/image287.wmf"/><Relationship Id="rId7" Type="http://schemas.openxmlformats.org/officeDocument/2006/relationships/image" Target="../media/image291.wmf"/><Relationship Id="rId2" Type="http://schemas.openxmlformats.org/officeDocument/2006/relationships/image" Target="../media/image168.wmf"/><Relationship Id="rId1" Type="http://schemas.openxmlformats.org/officeDocument/2006/relationships/image" Target="../media/image286.wmf"/><Relationship Id="rId6" Type="http://schemas.openxmlformats.org/officeDocument/2006/relationships/image" Target="../media/image290.wmf"/><Relationship Id="rId5" Type="http://schemas.openxmlformats.org/officeDocument/2006/relationships/image" Target="../media/image289.wmf"/><Relationship Id="rId4" Type="http://schemas.openxmlformats.org/officeDocument/2006/relationships/image" Target="../media/image288.wmf"/></Relationships>
</file>

<file path=ppt/drawings/_rels/vmlDrawing54.vml.rels><?xml version="1.0" encoding="UTF-8" standalone="yes"?>
<Relationships xmlns="http://schemas.openxmlformats.org/package/2006/relationships"><Relationship Id="rId3" Type="http://schemas.openxmlformats.org/officeDocument/2006/relationships/image" Target="../media/image294.wmf"/><Relationship Id="rId2" Type="http://schemas.openxmlformats.org/officeDocument/2006/relationships/image" Target="../media/image293.wmf"/><Relationship Id="rId1" Type="http://schemas.openxmlformats.org/officeDocument/2006/relationships/image" Target="../media/image292.wmf"/><Relationship Id="rId6" Type="http://schemas.openxmlformats.org/officeDocument/2006/relationships/image" Target="../media/image297.wmf"/><Relationship Id="rId5" Type="http://schemas.openxmlformats.org/officeDocument/2006/relationships/image" Target="../media/image296.wmf"/><Relationship Id="rId4" Type="http://schemas.openxmlformats.org/officeDocument/2006/relationships/image" Target="../media/image295.wmf"/></Relationships>
</file>

<file path=ppt/drawings/_rels/vmlDrawing55.vml.rels><?xml version="1.0" encoding="UTF-8" standalone="yes"?>
<Relationships xmlns="http://schemas.openxmlformats.org/package/2006/relationships"><Relationship Id="rId1" Type="http://schemas.openxmlformats.org/officeDocument/2006/relationships/image" Target="../media/image298.png"/></Relationships>
</file>

<file path=ppt/drawings/_rels/vmlDrawing56.vml.rels><?xml version="1.0" encoding="UTF-8" standalone="yes"?>
<Relationships xmlns="http://schemas.openxmlformats.org/package/2006/relationships"><Relationship Id="rId2" Type="http://schemas.openxmlformats.org/officeDocument/2006/relationships/image" Target="../media/image300.wmf"/><Relationship Id="rId1" Type="http://schemas.openxmlformats.org/officeDocument/2006/relationships/image" Target="../media/image299.wmf"/></Relationships>
</file>

<file path=ppt/drawings/_rels/vmlDrawing57.vml.rels><?xml version="1.0" encoding="UTF-8" standalone="yes"?>
<Relationships xmlns="http://schemas.openxmlformats.org/package/2006/relationships"><Relationship Id="rId3" Type="http://schemas.openxmlformats.org/officeDocument/2006/relationships/image" Target="../media/image303.wmf"/><Relationship Id="rId2" Type="http://schemas.openxmlformats.org/officeDocument/2006/relationships/image" Target="../media/image302.wmf"/><Relationship Id="rId1" Type="http://schemas.openxmlformats.org/officeDocument/2006/relationships/image" Target="../media/image301.wmf"/><Relationship Id="rId6" Type="http://schemas.openxmlformats.org/officeDocument/2006/relationships/image" Target="../media/image306.wmf"/><Relationship Id="rId5" Type="http://schemas.openxmlformats.org/officeDocument/2006/relationships/image" Target="../media/image305.wmf"/><Relationship Id="rId4" Type="http://schemas.openxmlformats.org/officeDocument/2006/relationships/image" Target="../media/image304.wmf"/></Relationships>
</file>

<file path=ppt/drawings/_rels/vmlDrawing58.vml.rels><?xml version="1.0" encoding="UTF-8" standalone="yes"?>
<Relationships xmlns="http://schemas.openxmlformats.org/package/2006/relationships"><Relationship Id="rId8" Type="http://schemas.openxmlformats.org/officeDocument/2006/relationships/image" Target="../media/image216.wmf"/><Relationship Id="rId3" Type="http://schemas.openxmlformats.org/officeDocument/2006/relationships/image" Target="../media/image309.wmf"/><Relationship Id="rId7" Type="http://schemas.openxmlformats.org/officeDocument/2006/relationships/image" Target="../media/image215.wmf"/><Relationship Id="rId2" Type="http://schemas.openxmlformats.org/officeDocument/2006/relationships/image" Target="../media/image308.wmf"/><Relationship Id="rId1" Type="http://schemas.openxmlformats.org/officeDocument/2006/relationships/image" Target="../media/image307.wmf"/><Relationship Id="rId6" Type="http://schemas.openxmlformats.org/officeDocument/2006/relationships/image" Target="../media/image312.wmf"/><Relationship Id="rId11" Type="http://schemas.openxmlformats.org/officeDocument/2006/relationships/image" Target="../media/image219.wmf"/><Relationship Id="rId5" Type="http://schemas.openxmlformats.org/officeDocument/2006/relationships/image" Target="../media/image311.wmf"/><Relationship Id="rId10" Type="http://schemas.openxmlformats.org/officeDocument/2006/relationships/image" Target="../media/image218.wmf"/><Relationship Id="rId4" Type="http://schemas.openxmlformats.org/officeDocument/2006/relationships/image" Target="../media/image310.wmf"/><Relationship Id="rId9" Type="http://schemas.openxmlformats.org/officeDocument/2006/relationships/image" Target="../media/image217.wmf"/></Relationships>
</file>

<file path=ppt/drawings/_rels/vmlDrawing59.vml.rels><?xml version="1.0" encoding="UTF-8" standalone="yes"?>
<Relationships xmlns="http://schemas.openxmlformats.org/package/2006/relationships"><Relationship Id="rId1" Type="http://schemas.openxmlformats.org/officeDocument/2006/relationships/image" Target="../media/image313.wmf"/></Relationships>
</file>

<file path=ppt/drawings/_rels/vmlDrawing6.vml.rels><?xml version="1.0" encoding="UTF-8" standalone="yes"?>
<Relationships xmlns="http://schemas.openxmlformats.org/package/2006/relationships"><Relationship Id="rId8" Type="http://schemas.openxmlformats.org/officeDocument/2006/relationships/image" Target="../media/image37.wmf"/><Relationship Id="rId13" Type="http://schemas.openxmlformats.org/officeDocument/2006/relationships/image" Target="../media/image42.wmf"/><Relationship Id="rId3" Type="http://schemas.openxmlformats.org/officeDocument/2006/relationships/image" Target="../media/image33.wmf"/><Relationship Id="rId7" Type="http://schemas.openxmlformats.org/officeDocument/2006/relationships/image" Target="../media/image20.wmf"/><Relationship Id="rId12" Type="http://schemas.openxmlformats.org/officeDocument/2006/relationships/image" Target="../media/image41.wmf"/><Relationship Id="rId2" Type="http://schemas.openxmlformats.org/officeDocument/2006/relationships/image" Target="../media/image32.wmf"/><Relationship Id="rId1" Type="http://schemas.openxmlformats.org/officeDocument/2006/relationships/image" Target="../media/image31.wmf"/><Relationship Id="rId6" Type="http://schemas.openxmlformats.org/officeDocument/2006/relationships/image" Target="../media/image36.wmf"/><Relationship Id="rId11" Type="http://schemas.openxmlformats.org/officeDocument/2006/relationships/image" Target="../media/image40.wmf"/><Relationship Id="rId5" Type="http://schemas.openxmlformats.org/officeDocument/2006/relationships/image" Target="../media/image35.wmf"/><Relationship Id="rId10" Type="http://schemas.openxmlformats.org/officeDocument/2006/relationships/image" Target="../media/image39.wmf"/><Relationship Id="rId4" Type="http://schemas.openxmlformats.org/officeDocument/2006/relationships/image" Target="../media/image34.wmf"/><Relationship Id="rId9" Type="http://schemas.openxmlformats.org/officeDocument/2006/relationships/image" Target="../media/image38.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44.wmf"/><Relationship Id="rId2" Type="http://schemas.openxmlformats.org/officeDocument/2006/relationships/image" Target="../media/image18.wmf"/><Relationship Id="rId1" Type="http://schemas.openxmlformats.org/officeDocument/2006/relationships/image" Target="../media/image43.wmf"/><Relationship Id="rId6" Type="http://schemas.openxmlformats.org/officeDocument/2006/relationships/image" Target="../media/image47.wmf"/><Relationship Id="rId5" Type="http://schemas.openxmlformats.org/officeDocument/2006/relationships/image" Target="../media/image46.wmf"/><Relationship Id="rId4" Type="http://schemas.openxmlformats.org/officeDocument/2006/relationships/image" Target="../media/image45.wmf"/></Relationships>
</file>

<file path=ppt/drawings/_rels/vmlDrawing8.vml.rels><?xml version="1.0" encoding="UTF-8" standalone="yes"?>
<Relationships xmlns="http://schemas.openxmlformats.org/package/2006/relationships"><Relationship Id="rId8" Type="http://schemas.openxmlformats.org/officeDocument/2006/relationships/image" Target="../media/image55.wmf"/><Relationship Id="rId3" Type="http://schemas.openxmlformats.org/officeDocument/2006/relationships/image" Target="../media/image50.wmf"/><Relationship Id="rId7" Type="http://schemas.openxmlformats.org/officeDocument/2006/relationships/image" Target="../media/image54.wmf"/><Relationship Id="rId2" Type="http://schemas.openxmlformats.org/officeDocument/2006/relationships/image" Target="../media/image49.wmf"/><Relationship Id="rId1" Type="http://schemas.openxmlformats.org/officeDocument/2006/relationships/image" Target="../media/image48.wmf"/><Relationship Id="rId6" Type="http://schemas.openxmlformats.org/officeDocument/2006/relationships/image" Target="../media/image53.wmf"/><Relationship Id="rId5" Type="http://schemas.openxmlformats.org/officeDocument/2006/relationships/image" Target="../media/image52.wmf"/><Relationship Id="rId4" Type="http://schemas.openxmlformats.org/officeDocument/2006/relationships/image" Target="../media/image51.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61.wmf"/><Relationship Id="rId2" Type="http://schemas.openxmlformats.org/officeDocument/2006/relationships/image" Target="../media/image60.wmf"/><Relationship Id="rId1" Type="http://schemas.openxmlformats.org/officeDocument/2006/relationships/image" Target="../media/image59.wmf"/><Relationship Id="rId5" Type="http://schemas.openxmlformats.org/officeDocument/2006/relationships/image" Target="../media/image63.wmf"/><Relationship Id="rId4" Type="http://schemas.openxmlformats.org/officeDocument/2006/relationships/image" Target="../media/image62.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4849933F-5914-4518-9845-E195EFD36FBE}" type="slidenum">
              <a:rPr lang="en-US" altLang="zh-CN"/>
              <a:pPr/>
              <a:t>‹#›</a:t>
            </a:fld>
            <a:endParaRPr lang="en-US" altLang="zh-CN"/>
          </a:p>
        </p:txBody>
      </p:sp>
    </p:spTree>
    <p:extLst>
      <p:ext uri="{BB962C8B-B14F-4D97-AF65-F5344CB8AC3E}">
        <p14:creationId xmlns:p14="http://schemas.microsoft.com/office/powerpoint/2010/main" val="18222153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5F5D6519-BD41-419B-BB3C-A2BBC20CCD70}" type="slidenum">
              <a:rPr lang="en-US" altLang="zh-CN"/>
              <a:pPr/>
              <a:t>‹#›</a:t>
            </a:fld>
            <a:endParaRPr lang="en-US" altLang="zh-CN"/>
          </a:p>
        </p:txBody>
      </p:sp>
    </p:spTree>
    <p:extLst>
      <p:ext uri="{BB962C8B-B14F-4D97-AF65-F5344CB8AC3E}">
        <p14:creationId xmlns:p14="http://schemas.microsoft.com/office/powerpoint/2010/main" val="29560782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85800" y="609600"/>
            <a:ext cx="5676900" cy="54864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22962AD3-93EC-4994-879B-351823CA859D}" type="slidenum">
              <a:rPr lang="en-US" altLang="zh-CN"/>
              <a:pPr/>
              <a:t>‹#›</a:t>
            </a:fld>
            <a:endParaRPr lang="en-US" altLang="zh-CN"/>
          </a:p>
        </p:txBody>
      </p:sp>
    </p:spTree>
    <p:extLst>
      <p:ext uri="{BB962C8B-B14F-4D97-AF65-F5344CB8AC3E}">
        <p14:creationId xmlns:p14="http://schemas.microsoft.com/office/powerpoint/2010/main" val="33223708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55EF4EE2-A4A3-404B-A221-B6C631640BF9}" type="slidenum">
              <a:rPr lang="en-US" altLang="zh-CN"/>
              <a:pPr/>
              <a:t>‹#›</a:t>
            </a:fld>
            <a:endParaRPr lang="en-US" altLang="zh-CN"/>
          </a:p>
        </p:txBody>
      </p:sp>
    </p:spTree>
    <p:extLst>
      <p:ext uri="{BB962C8B-B14F-4D97-AF65-F5344CB8AC3E}">
        <p14:creationId xmlns:p14="http://schemas.microsoft.com/office/powerpoint/2010/main" val="9408895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4E8B492A-8A60-4AA1-B545-013A0914937B}" type="slidenum">
              <a:rPr lang="en-US" altLang="zh-CN"/>
              <a:pPr/>
              <a:t>‹#›</a:t>
            </a:fld>
            <a:endParaRPr lang="en-US" altLang="zh-CN"/>
          </a:p>
        </p:txBody>
      </p:sp>
    </p:spTree>
    <p:extLst>
      <p:ext uri="{BB962C8B-B14F-4D97-AF65-F5344CB8AC3E}">
        <p14:creationId xmlns:p14="http://schemas.microsoft.com/office/powerpoint/2010/main" val="11626120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fld id="{2C5570A1-8958-421F-93EB-561FD1468F88}" type="slidenum">
              <a:rPr lang="en-US" altLang="zh-CN"/>
              <a:pPr/>
              <a:t>‹#›</a:t>
            </a:fld>
            <a:endParaRPr lang="en-US" altLang="zh-CN"/>
          </a:p>
        </p:txBody>
      </p:sp>
    </p:spTree>
    <p:extLst>
      <p:ext uri="{BB962C8B-B14F-4D97-AF65-F5344CB8AC3E}">
        <p14:creationId xmlns:p14="http://schemas.microsoft.com/office/powerpoint/2010/main" val="24845355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fld id="{68D00CF8-8C54-4D4C-B898-A71EB51B5D95}" type="slidenum">
              <a:rPr lang="en-US" altLang="zh-CN"/>
              <a:pPr/>
              <a:t>‹#›</a:t>
            </a:fld>
            <a:endParaRPr lang="en-US" altLang="zh-CN"/>
          </a:p>
        </p:txBody>
      </p:sp>
    </p:spTree>
    <p:extLst>
      <p:ext uri="{BB962C8B-B14F-4D97-AF65-F5344CB8AC3E}">
        <p14:creationId xmlns:p14="http://schemas.microsoft.com/office/powerpoint/2010/main" val="27950219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fld id="{831F6D69-451A-4A8F-B2F6-C19AE3E131BA}" type="slidenum">
              <a:rPr lang="en-US" altLang="zh-CN"/>
              <a:pPr/>
              <a:t>‹#›</a:t>
            </a:fld>
            <a:endParaRPr lang="en-US" altLang="zh-CN"/>
          </a:p>
        </p:txBody>
      </p:sp>
    </p:spTree>
    <p:extLst>
      <p:ext uri="{BB962C8B-B14F-4D97-AF65-F5344CB8AC3E}">
        <p14:creationId xmlns:p14="http://schemas.microsoft.com/office/powerpoint/2010/main" val="23852644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fld id="{EFCBA82E-EC65-41E0-88A8-519BB662B00A}" type="slidenum">
              <a:rPr lang="en-US" altLang="zh-CN"/>
              <a:pPr/>
              <a:t>‹#›</a:t>
            </a:fld>
            <a:endParaRPr lang="en-US" altLang="zh-CN"/>
          </a:p>
        </p:txBody>
      </p:sp>
    </p:spTree>
    <p:extLst>
      <p:ext uri="{BB962C8B-B14F-4D97-AF65-F5344CB8AC3E}">
        <p14:creationId xmlns:p14="http://schemas.microsoft.com/office/powerpoint/2010/main" val="8399024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fld id="{2128E4B9-72B9-4ABA-83D6-7872FC5515DB}" type="slidenum">
              <a:rPr lang="en-US" altLang="zh-CN"/>
              <a:pPr/>
              <a:t>‹#›</a:t>
            </a:fld>
            <a:endParaRPr lang="en-US" altLang="zh-CN"/>
          </a:p>
        </p:txBody>
      </p:sp>
    </p:spTree>
    <p:extLst>
      <p:ext uri="{BB962C8B-B14F-4D97-AF65-F5344CB8AC3E}">
        <p14:creationId xmlns:p14="http://schemas.microsoft.com/office/powerpoint/2010/main" val="5905551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fld id="{2043C242-820A-4733-A805-0B7455CA4EAD}" type="slidenum">
              <a:rPr lang="en-US" altLang="zh-CN"/>
              <a:pPr/>
              <a:t>‹#›</a:t>
            </a:fld>
            <a:endParaRPr lang="en-US" altLang="zh-CN"/>
          </a:p>
        </p:txBody>
      </p:sp>
    </p:spTree>
    <p:extLst>
      <p:ext uri="{BB962C8B-B14F-4D97-AF65-F5344CB8AC3E}">
        <p14:creationId xmlns:p14="http://schemas.microsoft.com/office/powerpoint/2010/main" val="33655518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87043" name="Rectangle 3"/>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l">
              <a:defRPr sz="1400"/>
            </a:lvl1pPr>
          </a:lstStyle>
          <a:p>
            <a:pPr>
              <a:defRPr/>
            </a:pPr>
            <a:endParaRPr lang="en-US" altLang="zh-CN"/>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defRPr sz="1400"/>
            </a:lvl1pPr>
          </a:lstStyle>
          <a:p>
            <a:pPr>
              <a:defRPr/>
            </a:pPr>
            <a:endParaRPr lang="en-US" altLang="zh-CN"/>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a:defRPr sz="1400"/>
            </a:lvl1pPr>
          </a:lstStyle>
          <a:p>
            <a:fld id="{843B9A0C-6914-45A2-A133-C727A704E231}"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5pPr>
      <a:lvl6pPr marL="457200" algn="ctr"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ctr"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ctr"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ctr" rtl="0" fontAlgn="base">
        <a:spcBef>
          <a:spcPct val="0"/>
        </a:spcBef>
        <a:spcAft>
          <a:spcPct val="0"/>
        </a:spcAft>
        <a:defRPr kumimoji="1" sz="4400">
          <a:solidFill>
            <a:schemeClr val="tx2"/>
          </a:solidFill>
          <a:latin typeface="Times New Roman" pitchFamily="18" charset="0"/>
          <a:ea typeface="宋体" pitchFamily="2" charset="-122"/>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image" Target="../media/image33.wmf"/><Relationship Id="rId13" Type="http://schemas.openxmlformats.org/officeDocument/2006/relationships/oleObject" Target="../embeddings/oleObject41.bin"/><Relationship Id="rId18" Type="http://schemas.openxmlformats.org/officeDocument/2006/relationships/image" Target="../media/image37.wmf"/><Relationship Id="rId26" Type="http://schemas.openxmlformats.org/officeDocument/2006/relationships/oleObject" Target="../embeddings/oleObject48.bin"/><Relationship Id="rId3" Type="http://schemas.openxmlformats.org/officeDocument/2006/relationships/oleObject" Target="../embeddings/oleObject36.bin"/><Relationship Id="rId21" Type="http://schemas.openxmlformats.org/officeDocument/2006/relationships/oleObject" Target="../embeddings/oleObject45.bin"/><Relationship Id="rId7" Type="http://schemas.openxmlformats.org/officeDocument/2006/relationships/oleObject" Target="../embeddings/oleObject38.bin"/><Relationship Id="rId12" Type="http://schemas.openxmlformats.org/officeDocument/2006/relationships/image" Target="../media/image35.wmf"/><Relationship Id="rId17" Type="http://schemas.openxmlformats.org/officeDocument/2006/relationships/oleObject" Target="../embeddings/oleObject43.bin"/><Relationship Id="rId25" Type="http://schemas.openxmlformats.org/officeDocument/2006/relationships/oleObject" Target="../embeddings/oleObject47.bin"/><Relationship Id="rId2" Type="http://schemas.openxmlformats.org/officeDocument/2006/relationships/slideLayout" Target="../slideLayouts/slideLayout7.xml"/><Relationship Id="rId16" Type="http://schemas.openxmlformats.org/officeDocument/2006/relationships/image" Target="../media/image20.wmf"/><Relationship Id="rId20" Type="http://schemas.openxmlformats.org/officeDocument/2006/relationships/image" Target="../media/image38.wmf"/><Relationship Id="rId29" Type="http://schemas.openxmlformats.org/officeDocument/2006/relationships/image" Target="../media/image42.wmf"/><Relationship Id="rId1" Type="http://schemas.openxmlformats.org/officeDocument/2006/relationships/vmlDrawing" Target="../drawings/vmlDrawing6.vml"/><Relationship Id="rId6" Type="http://schemas.openxmlformats.org/officeDocument/2006/relationships/image" Target="../media/image32.wmf"/><Relationship Id="rId11" Type="http://schemas.openxmlformats.org/officeDocument/2006/relationships/oleObject" Target="../embeddings/oleObject40.bin"/><Relationship Id="rId24" Type="http://schemas.openxmlformats.org/officeDocument/2006/relationships/image" Target="../media/image40.wmf"/><Relationship Id="rId5" Type="http://schemas.openxmlformats.org/officeDocument/2006/relationships/oleObject" Target="../embeddings/oleObject37.bin"/><Relationship Id="rId15" Type="http://schemas.openxmlformats.org/officeDocument/2006/relationships/oleObject" Target="../embeddings/oleObject42.bin"/><Relationship Id="rId23" Type="http://schemas.openxmlformats.org/officeDocument/2006/relationships/oleObject" Target="../embeddings/oleObject46.bin"/><Relationship Id="rId28" Type="http://schemas.openxmlformats.org/officeDocument/2006/relationships/oleObject" Target="../embeddings/oleObject49.bin"/><Relationship Id="rId10" Type="http://schemas.openxmlformats.org/officeDocument/2006/relationships/image" Target="../media/image34.wmf"/><Relationship Id="rId19" Type="http://schemas.openxmlformats.org/officeDocument/2006/relationships/oleObject" Target="../embeddings/oleObject44.bin"/><Relationship Id="rId4" Type="http://schemas.openxmlformats.org/officeDocument/2006/relationships/image" Target="../media/image31.wmf"/><Relationship Id="rId9" Type="http://schemas.openxmlformats.org/officeDocument/2006/relationships/oleObject" Target="../embeddings/oleObject39.bin"/><Relationship Id="rId14" Type="http://schemas.openxmlformats.org/officeDocument/2006/relationships/image" Target="../media/image36.wmf"/><Relationship Id="rId22" Type="http://schemas.openxmlformats.org/officeDocument/2006/relationships/image" Target="../media/image39.wmf"/><Relationship Id="rId27" Type="http://schemas.openxmlformats.org/officeDocument/2006/relationships/image" Target="../media/image41.wmf"/></Relationships>
</file>

<file path=ppt/slides/_rels/slide11.xml.rels><?xml version="1.0" encoding="UTF-8" standalone="yes"?>
<Relationships xmlns="http://schemas.openxmlformats.org/package/2006/relationships"><Relationship Id="rId8" Type="http://schemas.openxmlformats.org/officeDocument/2006/relationships/image" Target="../media/image44.wmf"/><Relationship Id="rId13" Type="http://schemas.openxmlformats.org/officeDocument/2006/relationships/oleObject" Target="../embeddings/oleObject55.bin"/><Relationship Id="rId3" Type="http://schemas.openxmlformats.org/officeDocument/2006/relationships/oleObject" Target="../embeddings/oleObject50.bin"/><Relationship Id="rId7" Type="http://schemas.openxmlformats.org/officeDocument/2006/relationships/oleObject" Target="../embeddings/oleObject52.bin"/><Relationship Id="rId12" Type="http://schemas.openxmlformats.org/officeDocument/2006/relationships/image" Target="../media/image46.wmf"/><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image" Target="../media/image18.wmf"/><Relationship Id="rId11" Type="http://schemas.openxmlformats.org/officeDocument/2006/relationships/oleObject" Target="../embeddings/oleObject54.bin"/><Relationship Id="rId5" Type="http://schemas.openxmlformats.org/officeDocument/2006/relationships/oleObject" Target="../embeddings/oleObject51.bin"/><Relationship Id="rId10" Type="http://schemas.openxmlformats.org/officeDocument/2006/relationships/image" Target="../media/image45.wmf"/><Relationship Id="rId4" Type="http://schemas.openxmlformats.org/officeDocument/2006/relationships/image" Target="../media/image43.wmf"/><Relationship Id="rId9" Type="http://schemas.openxmlformats.org/officeDocument/2006/relationships/oleObject" Target="../embeddings/oleObject53.bin"/><Relationship Id="rId14" Type="http://schemas.openxmlformats.org/officeDocument/2006/relationships/image" Target="../media/image47.wmf"/></Relationships>
</file>

<file path=ppt/slides/_rels/slide12.xml.rels><?xml version="1.0" encoding="UTF-8" standalone="yes"?>
<Relationships xmlns="http://schemas.openxmlformats.org/package/2006/relationships"><Relationship Id="rId8" Type="http://schemas.openxmlformats.org/officeDocument/2006/relationships/image" Target="../media/image50.wmf"/><Relationship Id="rId13" Type="http://schemas.openxmlformats.org/officeDocument/2006/relationships/oleObject" Target="../embeddings/oleObject61.bin"/><Relationship Id="rId18" Type="http://schemas.openxmlformats.org/officeDocument/2006/relationships/image" Target="../media/image55.wmf"/><Relationship Id="rId3" Type="http://schemas.openxmlformats.org/officeDocument/2006/relationships/oleObject" Target="../embeddings/oleObject56.bin"/><Relationship Id="rId7" Type="http://schemas.openxmlformats.org/officeDocument/2006/relationships/oleObject" Target="../embeddings/oleObject58.bin"/><Relationship Id="rId12" Type="http://schemas.openxmlformats.org/officeDocument/2006/relationships/image" Target="../media/image52.wmf"/><Relationship Id="rId17" Type="http://schemas.openxmlformats.org/officeDocument/2006/relationships/oleObject" Target="../embeddings/oleObject63.bin"/><Relationship Id="rId2" Type="http://schemas.openxmlformats.org/officeDocument/2006/relationships/slideLayout" Target="../slideLayouts/slideLayout7.xml"/><Relationship Id="rId16" Type="http://schemas.openxmlformats.org/officeDocument/2006/relationships/image" Target="../media/image54.wmf"/><Relationship Id="rId1" Type="http://schemas.openxmlformats.org/officeDocument/2006/relationships/vmlDrawing" Target="../drawings/vmlDrawing8.vml"/><Relationship Id="rId6" Type="http://schemas.openxmlformats.org/officeDocument/2006/relationships/image" Target="../media/image49.wmf"/><Relationship Id="rId11" Type="http://schemas.openxmlformats.org/officeDocument/2006/relationships/oleObject" Target="../embeddings/oleObject60.bin"/><Relationship Id="rId5" Type="http://schemas.openxmlformats.org/officeDocument/2006/relationships/oleObject" Target="../embeddings/oleObject57.bin"/><Relationship Id="rId15" Type="http://schemas.openxmlformats.org/officeDocument/2006/relationships/oleObject" Target="../embeddings/oleObject62.bin"/><Relationship Id="rId10" Type="http://schemas.openxmlformats.org/officeDocument/2006/relationships/image" Target="../media/image51.wmf"/><Relationship Id="rId4" Type="http://schemas.openxmlformats.org/officeDocument/2006/relationships/image" Target="../media/image48.wmf"/><Relationship Id="rId9" Type="http://schemas.openxmlformats.org/officeDocument/2006/relationships/oleObject" Target="../embeddings/oleObject59.bin"/><Relationship Id="rId14" Type="http://schemas.openxmlformats.org/officeDocument/2006/relationships/image" Target="../media/image53.wmf"/></Relationships>
</file>

<file path=ppt/slides/_rels/slide13.xml.rels><?xml version="1.0" encoding="UTF-8" standalone="yes"?>
<Relationships xmlns="http://schemas.openxmlformats.org/package/2006/relationships"><Relationship Id="rId2" Type="http://schemas.openxmlformats.org/officeDocument/2006/relationships/image" Target="../media/image56.wmf"/><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57.wmf"/><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58.wmf"/><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8" Type="http://schemas.openxmlformats.org/officeDocument/2006/relationships/image" Target="../media/image61.wmf"/><Relationship Id="rId3" Type="http://schemas.openxmlformats.org/officeDocument/2006/relationships/oleObject" Target="../embeddings/oleObject64.bin"/><Relationship Id="rId7" Type="http://schemas.openxmlformats.org/officeDocument/2006/relationships/oleObject" Target="../embeddings/oleObject66.bin"/><Relationship Id="rId12" Type="http://schemas.openxmlformats.org/officeDocument/2006/relationships/image" Target="../media/image63.wmf"/><Relationship Id="rId2" Type="http://schemas.openxmlformats.org/officeDocument/2006/relationships/slideLayout" Target="../slideLayouts/slideLayout7.xml"/><Relationship Id="rId1" Type="http://schemas.openxmlformats.org/officeDocument/2006/relationships/vmlDrawing" Target="../drawings/vmlDrawing9.vml"/><Relationship Id="rId6" Type="http://schemas.openxmlformats.org/officeDocument/2006/relationships/image" Target="../media/image60.wmf"/><Relationship Id="rId11" Type="http://schemas.openxmlformats.org/officeDocument/2006/relationships/oleObject" Target="../embeddings/oleObject68.bin"/><Relationship Id="rId5" Type="http://schemas.openxmlformats.org/officeDocument/2006/relationships/oleObject" Target="../embeddings/oleObject65.bin"/><Relationship Id="rId10" Type="http://schemas.openxmlformats.org/officeDocument/2006/relationships/image" Target="../media/image62.wmf"/><Relationship Id="rId4" Type="http://schemas.openxmlformats.org/officeDocument/2006/relationships/image" Target="../media/image59.wmf"/><Relationship Id="rId9" Type="http://schemas.openxmlformats.org/officeDocument/2006/relationships/oleObject" Target="../embeddings/oleObject67.bin"/></Relationships>
</file>

<file path=ppt/slides/_rels/slide17.xml.rels><?xml version="1.0" encoding="UTF-8" standalone="yes"?>
<Relationships xmlns="http://schemas.openxmlformats.org/package/2006/relationships"><Relationship Id="rId8" Type="http://schemas.openxmlformats.org/officeDocument/2006/relationships/image" Target="../media/image66.wmf"/><Relationship Id="rId13" Type="http://schemas.openxmlformats.org/officeDocument/2006/relationships/oleObject" Target="../embeddings/oleObject74.bin"/><Relationship Id="rId18" Type="http://schemas.openxmlformats.org/officeDocument/2006/relationships/image" Target="../media/image71.wmf"/><Relationship Id="rId3" Type="http://schemas.openxmlformats.org/officeDocument/2006/relationships/oleObject" Target="../embeddings/oleObject69.bin"/><Relationship Id="rId21" Type="http://schemas.openxmlformats.org/officeDocument/2006/relationships/oleObject" Target="../embeddings/oleObject78.bin"/><Relationship Id="rId7" Type="http://schemas.openxmlformats.org/officeDocument/2006/relationships/oleObject" Target="../embeddings/oleObject71.bin"/><Relationship Id="rId12" Type="http://schemas.openxmlformats.org/officeDocument/2006/relationships/image" Target="../media/image68.wmf"/><Relationship Id="rId17" Type="http://schemas.openxmlformats.org/officeDocument/2006/relationships/oleObject" Target="../embeddings/oleObject76.bin"/><Relationship Id="rId2" Type="http://schemas.openxmlformats.org/officeDocument/2006/relationships/slideLayout" Target="../slideLayouts/slideLayout7.xml"/><Relationship Id="rId16" Type="http://schemas.openxmlformats.org/officeDocument/2006/relationships/image" Target="../media/image70.wmf"/><Relationship Id="rId20" Type="http://schemas.openxmlformats.org/officeDocument/2006/relationships/image" Target="../media/image72.wmf"/><Relationship Id="rId1" Type="http://schemas.openxmlformats.org/officeDocument/2006/relationships/vmlDrawing" Target="../drawings/vmlDrawing10.vml"/><Relationship Id="rId6" Type="http://schemas.openxmlformats.org/officeDocument/2006/relationships/image" Target="../media/image65.wmf"/><Relationship Id="rId11" Type="http://schemas.openxmlformats.org/officeDocument/2006/relationships/oleObject" Target="../embeddings/oleObject73.bin"/><Relationship Id="rId24" Type="http://schemas.openxmlformats.org/officeDocument/2006/relationships/image" Target="../media/image54.wmf"/><Relationship Id="rId5" Type="http://schemas.openxmlformats.org/officeDocument/2006/relationships/oleObject" Target="../embeddings/oleObject70.bin"/><Relationship Id="rId15" Type="http://schemas.openxmlformats.org/officeDocument/2006/relationships/oleObject" Target="../embeddings/oleObject75.bin"/><Relationship Id="rId23" Type="http://schemas.openxmlformats.org/officeDocument/2006/relationships/oleObject" Target="../embeddings/oleObject79.bin"/><Relationship Id="rId10" Type="http://schemas.openxmlformats.org/officeDocument/2006/relationships/image" Target="../media/image67.wmf"/><Relationship Id="rId19" Type="http://schemas.openxmlformats.org/officeDocument/2006/relationships/oleObject" Target="../embeddings/oleObject77.bin"/><Relationship Id="rId4" Type="http://schemas.openxmlformats.org/officeDocument/2006/relationships/image" Target="../media/image64.wmf"/><Relationship Id="rId9" Type="http://schemas.openxmlformats.org/officeDocument/2006/relationships/oleObject" Target="../embeddings/oleObject72.bin"/><Relationship Id="rId14" Type="http://schemas.openxmlformats.org/officeDocument/2006/relationships/image" Target="../media/image69.wmf"/><Relationship Id="rId22" Type="http://schemas.openxmlformats.org/officeDocument/2006/relationships/image" Target="../media/image73.wmf"/></Relationships>
</file>

<file path=ppt/slides/_rels/slide18.xml.rels><?xml version="1.0" encoding="UTF-8" standalone="yes"?>
<Relationships xmlns="http://schemas.openxmlformats.org/package/2006/relationships"><Relationship Id="rId8" Type="http://schemas.openxmlformats.org/officeDocument/2006/relationships/image" Target="../media/image76.wmf"/><Relationship Id="rId3" Type="http://schemas.openxmlformats.org/officeDocument/2006/relationships/oleObject" Target="../embeddings/oleObject80.bin"/><Relationship Id="rId7" Type="http://schemas.openxmlformats.org/officeDocument/2006/relationships/oleObject" Target="../embeddings/oleObject82.bin"/><Relationship Id="rId2" Type="http://schemas.openxmlformats.org/officeDocument/2006/relationships/slideLayout" Target="../slideLayouts/slideLayout7.xml"/><Relationship Id="rId1" Type="http://schemas.openxmlformats.org/officeDocument/2006/relationships/vmlDrawing" Target="../drawings/vmlDrawing11.vml"/><Relationship Id="rId6" Type="http://schemas.openxmlformats.org/officeDocument/2006/relationships/image" Target="../media/image75.wmf"/><Relationship Id="rId5" Type="http://schemas.openxmlformats.org/officeDocument/2006/relationships/oleObject" Target="../embeddings/oleObject81.bin"/><Relationship Id="rId4" Type="http://schemas.openxmlformats.org/officeDocument/2006/relationships/image" Target="../media/image74.wmf"/></Relationships>
</file>

<file path=ppt/slides/_rels/slide19.xml.rels><?xml version="1.0" encoding="UTF-8" standalone="yes"?>
<Relationships xmlns="http://schemas.openxmlformats.org/package/2006/relationships"><Relationship Id="rId8" Type="http://schemas.openxmlformats.org/officeDocument/2006/relationships/image" Target="../media/image78.wmf"/><Relationship Id="rId3" Type="http://schemas.openxmlformats.org/officeDocument/2006/relationships/oleObject" Target="../embeddings/oleObject83.bin"/><Relationship Id="rId7" Type="http://schemas.openxmlformats.org/officeDocument/2006/relationships/oleObject" Target="../embeddings/oleObject85.bin"/><Relationship Id="rId2" Type="http://schemas.openxmlformats.org/officeDocument/2006/relationships/slideLayout" Target="../slideLayouts/slideLayout7.xml"/><Relationship Id="rId1" Type="http://schemas.openxmlformats.org/officeDocument/2006/relationships/vmlDrawing" Target="../drawings/vmlDrawing12.vml"/><Relationship Id="rId6" Type="http://schemas.openxmlformats.org/officeDocument/2006/relationships/image" Target="../media/image72.wmf"/><Relationship Id="rId5" Type="http://schemas.openxmlformats.org/officeDocument/2006/relationships/oleObject" Target="../embeddings/oleObject84.bin"/><Relationship Id="rId4" Type="http://schemas.openxmlformats.org/officeDocument/2006/relationships/image" Target="../media/image77.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9.wmf"/><Relationship Id="rId2" Type="http://schemas.openxmlformats.org/officeDocument/2006/relationships/slideLayout" Target="../slideLayouts/slideLayout7.xml"/><Relationship Id="rId1" Type="http://schemas.openxmlformats.org/officeDocument/2006/relationships/vmlDrawing" Target="../drawings/vmlDrawing13.vml"/><Relationship Id="rId5" Type="http://schemas.openxmlformats.org/officeDocument/2006/relationships/image" Target="../media/image71.wmf"/><Relationship Id="rId4" Type="http://schemas.openxmlformats.org/officeDocument/2006/relationships/oleObject" Target="../embeddings/oleObject86.bin"/></Relationships>
</file>

<file path=ppt/slides/_rels/slide21.xml.rels><?xml version="1.0" encoding="UTF-8" standalone="yes"?>
<Relationships xmlns="http://schemas.openxmlformats.org/package/2006/relationships"><Relationship Id="rId3" Type="http://schemas.openxmlformats.org/officeDocument/2006/relationships/image" Target="../media/image80.wmf"/><Relationship Id="rId2" Type="http://schemas.openxmlformats.org/officeDocument/2006/relationships/slideLayout" Target="../slideLayouts/slideLayout7.xml"/><Relationship Id="rId1" Type="http://schemas.openxmlformats.org/officeDocument/2006/relationships/vmlDrawing" Target="../drawings/vmlDrawing14.vml"/><Relationship Id="rId5" Type="http://schemas.openxmlformats.org/officeDocument/2006/relationships/image" Target="../media/image72.wmf"/><Relationship Id="rId4" Type="http://schemas.openxmlformats.org/officeDocument/2006/relationships/oleObject" Target="../embeddings/oleObject87.bin"/></Relationships>
</file>

<file path=ppt/slides/_rels/slide22.xml.rels><?xml version="1.0" encoding="UTF-8" standalone="yes"?>
<Relationships xmlns="http://schemas.openxmlformats.org/package/2006/relationships"><Relationship Id="rId2" Type="http://schemas.openxmlformats.org/officeDocument/2006/relationships/image" Target="../media/image81.wmf"/><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82.wmf"/><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8" Type="http://schemas.openxmlformats.org/officeDocument/2006/relationships/image" Target="../media/image85.wmf"/><Relationship Id="rId13" Type="http://schemas.openxmlformats.org/officeDocument/2006/relationships/oleObject" Target="../embeddings/oleObject93.bin"/><Relationship Id="rId18" Type="http://schemas.openxmlformats.org/officeDocument/2006/relationships/image" Target="../media/image90.wmf"/><Relationship Id="rId3" Type="http://schemas.openxmlformats.org/officeDocument/2006/relationships/oleObject" Target="../embeddings/oleObject88.bin"/><Relationship Id="rId7" Type="http://schemas.openxmlformats.org/officeDocument/2006/relationships/oleObject" Target="../embeddings/oleObject90.bin"/><Relationship Id="rId12" Type="http://schemas.openxmlformats.org/officeDocument/2006/relationships/image" Target="../media/image87.wmf"/><Relationship Id="rId17" Type="http://schemas.openxmlformats.org/officeDocument/2006/relationships/oleObject" Target="../embeddings/oleObject95.bin"/><Relationship Id="rId2" Type="http://schemas.openxmlformats.org/officeDocument/2006/relationships/slideLayout" Target="../slideLayouts/slideLayout7.xml"/><Relationship Id="rId16" Type="http://schemas.openxmlformats.org/officeDocument/2006/relationships/image" Target="../media/image89.wmf"/><Relationship Id="rId20" Type="http://schemas.openxmlformats.org/officeDocument/2006/relationships/image" Target="../media/image91.wmf"/><Relationship Id="rId1" Type="http://schemas.openxmlformats.org/officeDocument/2006/relationships/vmlDrawing" Target="../drawings/vmlDrawing15.vml"/><Relationship Id="rId6" Type="http://schemas.openxmlformats.org/officeDocument/2006/relationships/image" Target="../media/image84.wmf"/><Relationship Id="rId11" Type="http://schemas.openxmlformats.org/officeDocument/2006/relationships/oleObject" Target="../embeddings/oleObject92.bin"/><Relationship Id="rId5" Type="http://schemas.openxmlformats.org/officeDocument/2006/relationships/oleObject" Target="../embeddings/oleObject89.bin"/><Relationship Id="rId15" Type="http://schemas.openxmlformats.org/officeDocument/2006/relationships/oleObject" Target="../embeddings/oleObject94.bin"/><Relationship Id="rId10" Type="http://schemas.openxmlformats.org/officeDocument/2006/relationships/image" Target="../media/image86.wmf"/><Relationship Id="rId19" Type="http://schemas.openxmlformats.org/officeDocument/2006/relationships/oleObject" Target="../embeddings/oleObject96.bin"/><Relationship Id="rId4" Type="http://schemas.openxmlformats.org/officeDocument/2006/relationships/image" Target="../media/image83.wmf"/><Relationship Id="rId9" Type="http://schemas.openxmlformats.org/officeDocument/2006/relationships/oleObject" Target="../embeddings/oleObject91.bin"/><Relationship Id="rId14" Type="http://schemas.openxmlformats.org/officeDocument/2006/relationships/image" Target="../media/image88.wmf"/></Relationships>
</file>

<file path=ppt/slides/_rels/slide25.xml.rels><?xml version="1.0" encoding="UTF-8" standalone="yes"?>
<Relationships xmlns="http://schemas.openxmlformats.org/package/2006/relationships"><Relationship Id="rId8" Type="http://schemas.openxmlformats.org/officeDocument/2006/relationships/image" Target="../media/image94.wmf"/><Relationship Id="rId13" Type="http://schemas.openxmlformats.org/officeDocument/2006/relationships/oleObject" Target="../embeddings/oleObject102.bin"/><Relationship Id="rId18" Type="http://schemas.openxmlformats.org/officeDocument/2006/relationships/image" Target="../media/image99.wmf"/><Relationship Id="rId3" Type="http://schemas.openxmlformats.org/officeDocument/2006/relationships/oleObject" Target="../embeddings/oleObject97.bin"/><Relationship Id="rId7" Type="http://schemas.openxmlformats.org/officeDocument/2006/relationships/oleObject" Target="../embeddings/oleObject99.bin"/><Relationship Id="rId12" Type="http://schemas.openxmlformats.org/officeDocument/2006/relationships/image" Target="../media/image96.wmf"/><Relationship Id="rId17" Type="http://schemas.openxmlformats.org/officeDocument/2006/relationships/oleObject" Target="../embeddings/oleObject104.bin"/><Relationship Id="rId2" Type="http://schemas.openxmlformats.org/officeDocument/2006/relationships/slideLayout" Target="../slideLayouts/slideLayout7.xml"/><Relationship Id="rId16" Type="http://schemas.openxmlformats.org/officeDocument/2006/relationships/image" Target="../media/image98.wmf"/><Relationship Id="rId20" Type="http://schemas.openxmlformats.org/officeDocument/2006/relationships/image" Target="../media/image100.wmf"/><Relationship Id="rId1" Type="http://schemas.openxmlformats.org/officeDocument/2006/relationships/vmlDrawing" Target="../drawings/vmlDrawing16.vml"/><Relationship Id="rId6" Type="http://schemas.openxmlformats.org/officeDocument/2006/relationships/image" Target="../media/image93.wmf"/><Relationship Id="rId11" Type="http://schemas.openxmlformats.org/officeDocument/2006/relationships/oleObject" Target="../embeddings/oleObject101.bin"/><Relationship Id="rId5" Type="http://schemas.openxmlformats.org/officeDocument/2006/relationships/oleObject" Target="../embeddings/oleObject98.bin"/><Relationship Id="rId15" Type="http://schemas.openxmlformats.org/officeDocument/2006/relationships/oleObject" Target="../embeddings/oleObject103.bin"/><Relationship Id="rId10" Type="http://schemas.openxmlformats.org/officeDocument/2006/relationships/image" Target="../media/image95.wmf"/><Relationship Id="rId19" Type="http://schemas.openxmlformats.org/officeDocument/2006/relationships/oleObject" Target="../embeddings/oleObject105.bin"/><Relationship Id="rId4" Type="http://schemas.openxmlformats.org/officeDocument/2006/relationships/image" Target="../media/image92.wmf"/><Relationship Id="rId9" Type="http://schemas.openxmlformats.org/officeDocument/2006/relationships/oleObject" Target="../embeddings/oleObject100.bin"/><Relationship Id="rId14" Type="http://schemas.openxmlformats.org/officeDocument/2006/relationships/image" Target="../media/image97.wmf"/></Relationships>
</file>

<file path=ppt/slides/_rels/slide26.xml.rels><?xml version="1.0" encoding="UTF-8" standalone="yes"?>
<Relationships xmlns="http://schemas.openxmlformats.org/package/2006/relationships"><Relationship Id="rId8" Type="http://schemas.openxmlformats.org/officeDocument/2006/relationships/image" Target="../media/image103.wmf"/><Relationship Id="rId3" Type="http://schemas.openxmlformats.org/officeDocument/2006/relationships/oleObject" Target="../embeddings/oleObject106.bin"/><Relationship Id="rId7" Type="http://schemas.openxmlformats.org/officeDocument/2006/relationships/oleObject" Target="../embeddings/oleObject108.bin"/><Relationship Id="rId2" Type="http://schemas.openxmlformats.org/officeDocument/2006/relationships/slideLayout" Target="../slideLayouts/slideLayout7.xml"/><Relationship Id="rId1" Type="http://schemas.openxmlformats.org/officeDocument/2006/relationships/vmlDrawing" Target="../drawings/vmlDrawing17.vml"/><Relationship Id="rId6" Type="http://schemas.openxmlformats.org/officeDocument/2006/relationships/image" Target="../media/image102.wmf"/><Relationship Id="rId5" Type="http://schemas.openxmlformats.org/officeDocument/2006/relationships/oleObject" Target="../embeddings/oleObject107.bin"/><Relationship Id="rId4" Type="http://schemas.openxmlformats.org/officeDocument/2006/relationships/image" Target="../media/image101.wmf"/></Relationships>
</file>

<file path=ppt/slides/_rels/slide27.xml.rels><?xml version="1.0" encoding="UTF-8" standalone="yes"?>
<Relationships xmlns="http://schemas.openxmlformats.org/package/2006/relationships"><Relationship Id="rId8" Type="http://schemas.openxmlformats.org/officeDocument/2006/relationships/image" Target="../media/image106.wmf"/><Relationship Id="rId13" Type="http://schemas.openxmlformats.org/officeDocument/2006/relationships/oleObject" Target="../embeddings/oleObject114.bin"/><Relationship Id="rId3" Type="http://schemas.openxmlformats.org/officeDocument/2006/relationships/oleObject" Target="../embeddings/oleObject109.bin"/><Relationship Id="rId7" Type="http://schemas.openxmlformats.org/officeDocument/2006/relationships/oleObject" Target="../embeddings/oleObject111.bin"/><Relationship Id="rId12" Type="http://schemas.openxmlformats.org/officeDocument/2006/relationships/image" Target="../media/image108.wmf"/><Relationship Id="rId2" Type="http://schemas.openxmlformats.org/officeDocument/2006/relationships/slideLayout" Target="../slideLayouts/slideLayout7.xml"/><Relationship Id="rId1" Type="http://schemas.openxmlformats.org/officeDocument/2006/relationships/vmlDrawing" Target="../drawings/vmlDrawing18.vml"/><Relationship Id="rId6" Type="http://schemas.openxmlformats.org/officeDocument/2006/relationships/image" Target="../media/image105.wmf"/><Relationship Id="rId11" Type="http://schemas.openxmlformats.org/officeDocument/2006/relationships/oleObject" Target="../embeddings/oleObject113.bin"/><Relationship Id="rId5" Type="http://schemas.openxmlformats.org/officeDocument/2006/relationships/oleObject" Target="../embeddings/oleObject110.bin"/><Relationship Id="rId10" Type="http://schemas.openxmlformats.org/officeDocument/2006/relationships/image" Target="../media/image107.wmf"/><Relationship Id="rId4" Type="http://schemas.openxmlformats.org/officeDocument/2006/relationships/image" Target="../media/image104.wmf"/><Relationship Id="rId9" Type="http://schemas.openxmlformats.org/officeDocument/2006/relationships/oleObject" Target="../embeddings/oleObject112.bin"/><Relationship Id="rId14" Type="http://schemas.openxmlformats.org/officeDocument/2006/relationships/image" Target="../media/image109.wmf"/></Relationships>
</file>

<file path=ppt/slides/_rels/slide28.xml.rels><?xml version="1.0" encoding="UTF-8" standalone="yes"?>
<Relationships xmlns="http://schemas.openxmlformats.org/package/2006/relationships"><Relationship Id="rId13" Type="http://schemas.openxmlformats.org/officeDocument/2006/relationships/oleObject" Target="../embeddings/oleObject120.bin"/><Relationship Id="rId18" Type="http://schemas.openxmlformats.org/officeDocument/2006/relationships/image" Target="../media/image115.wmf"/><Relationship Id="rId26" Type="http://schemas.openxmlformats.org/officeDocument/2006/relationships/image" Target="../media/image119.wmf"/><Relationship Id="rId3" Type="http://schemas.openxmlformats.org/officeDocument/2006/relationships/oleObject" Target="../embeddings/oleObject115.bin"/><Relationship Id="rId21" Type="http://schemas.openxmlformats.org/officeDocument/2006/relationships/oleObject" Target="../embeddings/oleObject124.bin"/><Relationship Id="rId34" Type="http://schemas.openxmlformats.org/officeDocument/2006/relationships/image" Target="../media/image123.wmf"/><Relationship Id="rId7" Type="http://schemas.openxmlformats.org/officeDocument/2006/relationships/oleObject" Target="../embeddings/oleObject117.bin"/><Relationship Id="rId12" Type="http://schemas.openxmlformats.org/officeDocument/2006/relationships/image" Target="../media/image112.wmf"/><Relationship Id="rId17" Type="http://schemas.openxmlformats.org/officeDocument/2006/relationships/oleObject" Target="../embeddings/oleObject122.bin"/><Relationship Id="rId25" Type="http://schemas.openxmlformats.org/officeDocument/2006/relationships/oleObject" Target="../embeddings/oleObject126.bin"/><Relationship Id="rId33" Type="http://schemas.openxmlformats.org/officeDocument/2006/relationships/oleObject" Target="../embeddings/oleObject130.bin"/><Relationship Id="rId2" Type="http://schemas.openxmlformats.org/officeDocument/2006/relationships/slideLayout" Target="../slideLayouts/slideLayout7.xml"/><Relationship Id="rId16" Type="http://schemas.openxmlformats.org/officeDocument/2006/relationships/image" Target="../media/image114.wmf"/><Relationship Id="rId20" Type="http://schemas.openxmlformats.org/officeDocument/2006/relationships/image" Target="../media/image116.wmf"/><Relationship Id="rId29" Type="http://schemas.openxmlformats.org/officeDocument/2006/relationships/oleObject" Target="../embeddings/oleObject128.bin"/><Relationship Id="rId1" Type="http://schemas.openxmlformats.org/officeDocument/2006/relationships/vmlDrawing" Target="../drawings/vmlDrawing19.vml"/><Relationship Id="rId6" Type="http://schemas.openxmlformats.org/officeDocument/2006/relationships/image" Target="../media/image26.wmf"/><Relationship Id="rId11" Type="http://schemas.openxmlformats.org/officeDocument/2006/relationships/oleObject" Target="../embeddings/oleObject119.bin"/><Relationship Id="rId24" Type="http://schemas.openxmlformats.org/officeDocument/2006/relationships/image" Target="../media/image118.wmf"/><Relationship Id="rId32" Type="http://schemas.openxmlformats.org/officeDocument/2006/relationships/image" Target="../media/image122.wmf"/><Relationship Id="rId5" Type="http://schemas.openxmlformats.org/officeDocument/2006/relationships/oleObject" Target="../embeddings/oleObject116.bin"/><Relationship Id="rId15" Type="http://schemas.openxmlformats.org/officeDocument/2006/relationships/oleObject" Target="../embeddings/oleObject121.bin"/><Relationship Id="rId23" Type="http://schemas.openxmlformats.org/officeDocument/2006/relationships/oleObject" Target="../embeddings/oleObject125.bin"/><Relationship Id="rId28" Type="http://schemas.openxmlformats.org/officeDocument/2006/relationships/image" Target="../media/image120.wmf"/><Relationship Id="rId36" Type="http://schemas.openxmlformats.org/officeDocument/2006/relationships/image" Target="../media/image124.wmf"/><Relationship Id="rId10" Type="http://schemas.openxmlformats.org/officeDocument/2006/relationships/image" Target="../media/image111.wmf"/><Relationship Id="rId19" Type="http://schemas.openxmlformats.org/officeDocument/2006/relationships/oleObject" Target="../embeddings/oleObject123.bin"/><Relationship Id="rId31" Type="http://schemas.openxmlformats.org/officeDocument/2006/relationships/oleObject" Target="../embeddings/oleObject129.bin"/><Relationship Id="rId4" Type="http://schemas.openxmlformats.org/officeDocument/2006/relationships/image" Target="../media/image104.wmf"/><Relationship Id="rId9" Type="http://schemas.openxmlformats.org/officeDocument/2006/relationships/oleObject" Target="../embeddings/oleObject118.bin"/><Relationship Id="rId14" Type="http://schemas.openxmlformats.org/officeDocument/2006/relationships/image" Target="../media/image113.wmf"/><Relationship Id="rId22" Type="http://schemas.openxmlformats.org/officeDocument/2006/relationships/image" Target="../media/image117.wmf"/><Relationship Id="rId27" Type="http://schemas.openxmlformats.org/officeDocument/2006/relationships/oleObject" Target="../embeddings/oleObject127.bin"/><Relationship Id="rId30" Type="http://schemas.openxmlformats.org/officeDocument/2006/relationships/image" Target="../media/image121.wmf"/><Relationship Id="rId35" Type="http://schemas.openxmlformats.org/officeDocument/2006/relationships/oleObject" Target="../embeddings/oleObject131.bin"/><Relationship Id="rId8" Type="http://schemas.openxmlformats.org/officeDocument/2006/relationships/image" Target="../media/image110.wmf"/></Relationships>
</file>

<file path=ppt/slides/_rels/slide29.xml.rels><?xml version="1.0" encoding="UTF-8" standalone="yes"?>
<Relationships xmlns="http://schemas.openxmlformats.org/package/2006/relationships"><Relationship Id="rId8" Type="http://schemas.openxmlformats.org/officeDocument/2006/relationships/image" Target="../media/image127.wmf"/><Relationship Id="rId3" Type="http://schemas.openxmlformats.org/officeDocument/2006/relationships/oleObject" Target="../embeddings/oleObject132.bin"/><Relationship Id="rId7" Type="http://schemas.openxmlformats.org/officeDocument/2006/relationships/oleObject" Target="../embeddings/oleObject134.bin"/><Relationship Id="rId2" Type="http://schemas.openxmlformats.org/officeDocument/2006/relationships/slideLayout" Target="../slideLayouts/slideLayout7.xml"/><Relationship Id="rId1" Type="http://schemas.openxmlformats.org/officeDocument/2006/relationships/vmlDrawing" Target="../drawings/vmlDrawing20.vml"/><Relationship Id="rId6" Type="http://schemas.openxmlformats.org/officeDocument/2006/relationships/image" Target="../media/image126.wmf"/><Relationship Id="rId5" Type="http://schemas.openxmlformats.org/officeDocument/2006/relationships/oleObject" Target="../embeddings/oleObject133.bin"/><Relationship Id="rId4" Type="http://schemas.openxmlformats.org/officeDocument/2006/relationships/image" Target="../media/image125.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8" Type="http://schemas.openxmlformats.org/officeDocument/2006/relationships/image" Target="../media/image130.wmf"/><Relationship Id="rId13" Type="http://schemas.openxmlformats.org/officeDocument/2006/relationships/oleObject" Target="../embeddings/oleObject140.bin"/><Relationship Id="rId18" Type="http://schemas.openxmlformats.org/officeDocument/2006/relationships/image" Target="../media/image135.wmf"/><Relationship Id="rId3" Type="http://schemas.openxmlformats.org/officeDocument/2006/relationships/oleObject" Target="../embeddings/oleObject135.bin"/><Relationship Id="rId7" Type="http://schemas.openxmlformats.org/officeDocument/2006/relationships/oleObject" Target="../embeddings/oleObject137.bin"/><Relationship Id="rId12" Type="http://schemas.openxmlformats.org/officeDocument/2006/relationships/image" Target="../media/image132.wmf"/><Relationship Id="rId17" Type="http://schemas.openxmlformats.org/officeDocument/2006/relationships/oleObject" Target="../embeddings/oleObject142.bin"/><Relationship Id="rId2" Type="http://schemas.openxmlformats.org/officeDocument/2006/relationships/slideLayout" Target="../slideLayouts/slideLayout7.xml"/><Relationship Id="rId16" Type="http://schemas.openxmlformats.org/officeDocument/2006/relationships/image" Target="../media/image134.wmf"/><Relationship Id="rId1" Type="http://schemas.openxmlformats.org/officeDocument/2006/relationships/vmlDrawing" Target="../drawings/vmlDrawing21.vml"/><Relationship Id="rId6" Type="http://schemas.openxmlformats.org/officeDocument/2006/relationships/image" Target="../media/image129.wmf"/><Relationship Id="rId11" Type="http://schemas.openxmlformats.org/officeDocument/2006/relationships/oleObject" Target="../embeddings/oleObject139.bin"/><Relationship Id="rId5" Type="http://schemas.openxmlformats.org/officeDocument/2006/relationships/oleObject" Target="../embeddings/oleObject136.bin"/><Relationship Id="rId15" Type="http://schemas.openxmlformats.org/officeDocument/2006/relationships/oleObject" Target="../embeddings/oleObject141.bin"/><Relationship Id="rId10" Type="http://schemas.openxmlformats.org/officeDocument/2006/relationships/image" Target="../media/image131.wmf"/><Relationship Id="rId4" Type="http://schemas.openxmlformats.org/officeDocument/2006/relationships/image" Target="../media/image128.wmf"/><Relationship Id="rId9" Type="http://schemas.openxmlformats.org/officeDocument/2006/relationships/oleObject" Target="../embeddings/oleObject138.bin"/><Relationship Id="rId14" Type="http://schemas.openxmlformats.org/officeDocument/2006/relationships/image" Target="../media/image133.wmf"/></Relationships>
</file>

<file path=ppt/slides/_rels/slide31.xml.rels><?xml version="1.0" encoding="UTF-8" standalone="yes"?>
<Relationships xmlns="http://schemas.openxmlformats.org/package/2006/relationships"><Relationship Id="rId8" Type="http://schemas.openxmlformats.org/officeDocument/2006/relationships/image" Target="../media/image137.wmf"/><Relationship Id="rId13" Type="http://schemas.openxmlformats.org/officeDocument/2006/relationships/oleObject" Target="../embeddings/oleObject148.bin"/><Relationship Id="rId18" Type="http://schemas.openxmlformats.org/officeDocument/2006/relationships/image" Target="../media/image142.wmf"/><Relationship Id="rId3" Type="http://schemas.openxmlformats.org/officeDocument/2006/relationships/oleObject" Target="../embeddings/oleObject143.bin"/><Relationship Id="rId7" Type="http://schemas.openxmlformats.org/officeDocument/2006/relationships/oleObject" Target="../embeddings/oleObject145.bin"/><Relationship Id="rId12" Type="http://schemas.openxmlformats.org/officeDocument/2006/relationships/image" Target="../media/image139.wmf"/><Relationship Id="rId17" Type="http://schemas.openxmlformats.org/officeDocument/2006/relationships/oleObject" Target="../embeddings/oleObject150.bin"/><Relationship Id="rId2" Type="http://schemas.openxmlformats.org/officeDocument/2006/relationships/slideLayout" Target="../slideLayouts/slideLayout7.xml"/><Relationship Id="rId16" Type="http://schemas.openxmlformats.org/officeDocument/2006/relationships/image" Target="../media/image141.wmf"/><Relationship Id="rId20" Type="http://schemas.openxmlformats.org/officeDocument/2006/relationships/image" Target="../media/image143.wmf"/><Relationship Id="rId1" Type="http://schemas.openxmlformats.org/officeDocument/2006/relationships/vmlDrawing" Target="../drawings/vmlDrawing22.vml"/><Relationship Id="rId6" Type="http://schemas.openxmlformats.org/officeDocument/2006/relationships/image" Target="../media/image86.wmf"/><Relationship Id="rId11" Type="http://schemas.openxmlformats.org/officeDocument/2006/relationships/oleObject" Target="../embeddings/oleObject147.bin"/><Relationship Id="rId5" Type="http://schemas.openxmlformats.org/officeDocument/2006/relationships/oleObject" Target="../embeddings/oleObject144.bin"/><Relationship Id="rId15" Type="http://schemas.openxmlformats.org/officeDocument/2006/relationships/oleObject" Target="../embeddings/oleObject149.bin"/><Relationship Id="rId10" Type="http://schemas.openxmlformats.org/officeDocument/2006/relationships/image" Target="../media/image138.wmf"/><Relationship Id="rId19" Type="http://schemas.openxmlformats.org/officeDocument/2006/relationships/oleObject" Target="../embeddings/oleObject151.bin"/><Relationship Id="rId4" Type="http://schemas.openxmlformats.org/officeDocument/2006/relationships/image" Target="../media/image136.wmf"/><Relationship Id="rId9" Type="http://schemas.openxmlformats.org/officeDocument/2006/relationships/oleObject" Target="../embeddings/oleObject146.bin"/><Relationship Id="rId14" Type="http://schemas.openxmlformats.org/officeDocument/2006/relationships/image" Target="../media/image140.wmf"/></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152.bin"/><Relationship Id="rId2" Type="http://schemas.openxmlformats.org/officeDocument/2006/relationships/slideLayout" Target="../slideLayouts/slideLayout7.xml"/><Relationship Id="rId1" Type="http://schemas.openxmlformats.org/officeDocument/2006/relationships/vmlDrawing" Target="../drawings/vmlDrawing23.vml"/><Relationship Id="rId6" Type="http://schemas.openxmlformats.org/officeDocument/2006/relationships/image" Target="../media/image145.wmf"/><Relationship Id="rId5" Type="http://schemas.openxmlformats.org/officeDocument/2006/relationships/oleObject" Target="../embeddings/oleObject153.bin"/><Relationship Id="rId4" Type="http://schemas.openxmlformats.org/officeDocument/2006/relationships/image" Target="../media/image144.wmf"/></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154.bin"/><Relationship Id="rId2" Type="http://schemas.openxmlformats.org/officeDocument/2006/relationships/slideLayout" Target="../slideLayouts/slideLayout7.xml"/><Relationship Id="rId1" Type="http://schemas.openxmlformats.org/officeDocument/2006/relationships/vmlDrawing" Target="../drawings/vmlDrawing24.vml"/><Relationship Id="rId4" Type="http://schemas.openxmlformats.org/officeDocument/2006/relationships/image" Target="../media/image146.png"/></Relationships>
</file>

<file path=ppt/slides/_rels/slide34.xml.rels><?xml version="1.0" encoding="UTF-8" standalone="yes"?>
<Relationships xmlns="http://schemas.openxmlformats.org/package/2006/relationships"><Relationship Id="rId8" Type="http://schemas.openxmlformats.org/officeDocument/2006/relationships/image" Target="../media/image149.wmf"/><Relationship Id="rId3" Type="http://schemas.openxmlformats.org/officeDocument/2006/relationships/oleObject" Target="../embeddings/oleObject155.bin"/><Relationship Id="rId7" Type="http://schemas.openxmlformats.org/officeDocument/2006/relationships/oleObject" Target="../embeddings/oleObject157.bin"/><Relationship Id="rId2" Type="http://schemas.openxmlformats.org/officeDocument/2006/relationships/slideLayout" Target="../slideLayouts/slideLayout7.xml"/><Relationship Id="rId1" Type="http://schemas.openxmlformats.org/officeDocument/2006/relationships/vmlDrawing" Target="../drawings/vmlDrawing25.vml"/><Relationship Id="rId6" Type="http://schemas.openxmlformats.org/officeDocument/2006/relationships/image" Target="../media/image148.wmf"/><Relationship Id="rId5" Type="http://schemas.openxmlformats.org/officeDocument/2006/relationships/oleObject" Target="../embeddings/oleObject156.bin"/><Relationship Id="rId4" Type="http://schemas.openxmlformats.org/officeDocument/2006/relationships/image" Target="../media/image147.wmf"/></Relationships>
</file>

<file path=ppt/slides/_rels/slide35.xml.rels><?xml version="1.0" encoding="UTF-8" standalone="yes"?>
<Relationships xmlns="http://schemas.openxmlformats.org/package/2006/relationships"><Relationship Id="rId8" Type="http://schemas.openxmlformats.org/officeDocument/2006/relationships/image" Target="../media/image152.wmf"/><Relationship Id="rId13" Type="http://schemas.openxmlformats.org/officeDocument/2006/relationships/oleObject" Target="../embeddings/oleObject163.bin"/><Relationship Id="rId3" Type="http://schemas.openxmlformats.org/officeDocument/2006/relationships/oleObject" Target="../embeddings/oleObject158.bin"/><Relationship Id="rId7" Type="http://schemas.openxmlformats.org/officeDocument/2006/relationships/oleObject" Target="../embeddings/oleObject160.bin"/><Relationship Id="rId12" Type="http://schemas.openxmlformats.org/officeDocument/2006/relationships/image" Target="../media/image154.wmf"/><Relationship Id="rId2" Type="http://schemas.openxmlformats.org/officeDocument/2006/relationships/slideLayout" Target="../slideLayouts/slideLayout7.xml"/><Relationship Id="rId16" Type="http://schemas.openxmlformats.org/officeDocument/2006/relationships/image" Target="../media/image156.wmf"/><Relationship Id="rId1" Type="http://schemas.openxmlformats.org/officeDocument/2006/relationships/vmlDrawing" Target="../drawings/vmlDrawing26.vml"/><Relationship Id="rId6" Type="http://schemas.openxmlformats.org/officeDocument/2006/relationships/image" Target="../media/image151.wmf"/><Relationship Id="rId11" Type="http://schemas.openxmlformats.org/officeDocument/2006/relationships/oleObject" Target="../embeddings/oleObject162.bin"/><Relationship Id="rId5" Type="http://schemas.openxmlformats.org/officeDocument/2006/relationships/oleObject" Target="../embeddings/oleObject159.bin"/><Relationship Id="rId15" Type="http://schemas.openxmlformats.org/officeDocument/2006/relationships/oleObject" Target="../embeddings/oleObject164.bin"/><Relationship Id="rId10" Type="http://schemas.openxmlformats.org/officeDocument/2006/relationships/image" Target="../media/image153.wmf"/><Relationship Id="rId4" Type="http://schemas.openxmlformats.org/officeDocument/2006/relationships/image" Target="../media/image150.wmf"/><Relationship Id="rId9" Type="http://schemas.openxmlformats.org/officeDocument/2006/relationships/oleObject" Target="../embeddings/oleObject161.bin"/><Relationship Id="rId14" Type="http://schemas.openxmlformats.org/officeDocument/2006/relationships/image" Target="../media/image155.wmf"/></Relationships>
</file>

<file path=ppt/slides/_rels/slide36.xml.rels><?xml version="1.0" encoding="UTF-8" standalone="yes"?>
<Relationships xmlns="http://schemas.openxmlformats.org/package/2006/relationships"><Relationship Id="rId8" Type="http://schemas.openxmlformats.org/officeDocument/2006/relationships/image" Target="../media/image159.wmf"/><Relationship Id="rId13" Type="http://schemas.openxmlformats.org/officeDocument/2006/relationships/oleObject" Target="../embeddings/oleObject170.bin"/><Relationship Id="rId18" Type="http://schemas.openxmlformats.org/officeDocument/2006/relationships/image" Target="../media/image164.wmf"/><Relationship Id="rId3" Type="http://schemas.openxmlformats.org/officeDocument/2006/relationships/oleObject" Target="../embeddings/oleObject165.bin"/><Relationship Id="rId7" Type="http://schemas.openxmlformats.org/officeDocument/2006/relationships/oleObject" Target="../embeddings/oleObject167.bin"/><Relationship Id="rId12" Type="http://schemas.openxmlformats.org/officeDocument/2006/relationships/image" Target="../media/image161.wmf"/><Relationship Id="rId17" Type="http://schemas.openxmlformats.org/officeDocument/2006/relationships/oleObject" Target="../embeddings/oleObject172.bin"/><Relationship Id="rId2" Type="http://schemas.openxmlformats.org/officeDocument/2006/relationships/slideLayout" Target="../slideLayouts/slideLayout7.xml"/><Relationship Id="rId16" Type="http://schemas.openxmlformats.org/officeDocument/2006/relationships/image" Target="../media/image163.wmf"/><Relationship Id="rId20" Type="http://schemas.openxmlformats.org/officeDocument/2006/relationships/oleObject" Target="../embeddings/oleObject174.bin"/><Relationship Id="rId1" Type="http://schemas.openxmlformats.org/officeDocument/2006/relationships/vmlDrawing" Target="../drawings/vmlDrawing27.vml"/><Relationship Id="rId6" Type="http://schemas.openxmlformats.org/officeDocument/2006/relationships/image" Target="../media/image158.wmf"/><Relationship Id="rId11" Type="http://schemas.openxmlformats.org/officeDocument/2006/relationships/oleObject" Target="../embeddings/oleObject169.bin"/><Relationship Id="rId5" Type="http://schemas.openxmlformats.org/officeDocument/2006/relationships/oleObject" Target="../embeddings/oleObject166.bin"/><Relationship Id="rId15" Type="http://schemas.openxmlformats.org/officeDocument/2006/relationships/oleObject" Target="../embeddings/oleObject171.bin"/><Relationship Id="rId10" Type="http://schemas.openxmlformats.org/officeDocument/2006/relationships/image" Target="../media/image160.wmf"/><Relationship Id="rId19" Type="http://schemas.openxmlformats.org/officeDocument/2006/relationships/oleObject" Target="../embeddings/oleObject173.bin"/><Relationship Id="rId4" Type="http://schemas.openxmlformats.org/officeDocument/2006/relationships/image" Target="../media/image157.wmf"/><Relationship Id="rId9" Type="http://schemas.openxmlformats.org/officeDocument/2006/relationships/oleObject" Target="../embeddings/oleObject168.bin"/><Relationship Id="rId14" Type="http://schemas.openxmlformats.org/officeDocument/2006/relationships/image" Target="../media/image162.wmf"/></Relationships>
</file>

<file path=ppt/slides/_rels/slide37.xml.rels><?xml version="1.0" encoding="UTF-8" standalone="yes"?>
<Relationships xmlns="http://schemas.openxmlformats.org/package/2006/relationships"><Relationship Id="rId8" Type="http://schemas.openxmlformats.org/officeDocument/2006/relationships/image" Target="../media/image167.wmf"/><Relationship Id="rId13" Type="http://schemas.openxmlformats.org/officeDocument/2006/relationships/oleObject" Target="../embeddings/oleObject180.bin"/><Relationship Id="rId18" Type="http://schemas.openxmlformats.org/officeDocument/2006/relationships/image" Target="../media/image172.wmf"/><Relationship Id="rId3" Type="http://schemas.openxmlformats.org/officeDocument/2006/relationships/oleObject" Target="../embeddings/oleObject175.bin"/><Relationship Id="rId7" Type="http://schemas.openxmlformats.org/officeDocument/2006/relationships/oleObject" Target="../embeddings/oleObject177.bin"/><Relationship Id="rId12" Type="http://schemas.openxmlformats.org/officeDocument/2006/relationships/image" Target="../media/image169.wmf"/><Relationship Id="rId17" Type="http://schemas.openxmlformats.org/officeDocument/2006/relationships/oleObject" Target="../embeddings/oleObject182.bin"/><Relationship Id="rId2" Type="http://schemas.openxmlformats.org/officeDocument/2006/relationships/slideLayout" Target="../slideLayouts/slideLayout7.xml"/><Relationship Id="rId16" Type="http://schemas.openxmlformats.org/officeDocument/2006/relationships/image" Target="../media/image171.wmf"/><Relationship Id="rId1" Type="http://schemas.openxmlformats.org/officeDocument/2006/relationships/vmlDrawing" Target="../drawings/vmlDrawing28.vml"/><Relationship Id="rId6" Type="http://schemas.openxmlformats.org/officeDocument/2006/relationships/image" Target="../media/image166.wmf"/><Relationship Id="rId11" Type="http://schemas.openxmlformats.org/officeDocument/2006/relationships/oleObject" Target="../embeddings/oleObject179.bin"/><Relationship Id="rId5" Type="http://schemas.openxmlformats.org/officeDocument/2006/relationships/oleObject" Target="../embeddings/oleObject176.bin"/><Relationship Id="rId15" Type="http://schemas.openxmlformats.org/officeDocument/2006/relationships/oleObject" Target="../embeddings/oleObject181.bin"/><Relationship Id="rId10" Type="http://schemas.openxmlformats.org/officeDocument/2006/relationships/image" Target="../media/image168.wmf"/><Relationship Id="rId4" Type="http://schemas.openxmlformats.org/officeDocument/2006/relationships/image" Target="../media/image165.wmf"/><Relationship Id="rId9" Type="http://schemas.openxmlformats.org/officeDocument/2006/relationships/oleObject" Target="../embeddings/oleObject178.bin"/><Relationship Id="rId14" Type="http://schemas.openxmlformats.org/officeDocument/2006/relationships/image" Target="../media/image170.wmf"/></Relationships>
</file>

<file path=ppt/slides/_rels/slide38.xml.rels><?xml version="1.0" encoding="UTF-8" standalone="yes"?>
<Relationships xmlns="http://schemas.openxmlformats.org/package/2006/relationships"><Relationship Id="rId8" Type="http://schemas.openxmlformats.org/officeDocument/2006/relationships/image" Target="../media/image175.wmf"/><Relationship Id="rId13" Type="http://schemas.openxmlformats.org/officeDocument/2006/relationships/oleObject" Target="../embeddings/oleObject188.bin"/><Relationship Id="rId3" Type="http://schemas.openxmlformats.org/officeDocument/2006/relationships/oleObject" Target="../embeddings/oleObject183.bin"/><Relationship Id="rId7" Type="http://schemas.openxmlformats.org/officeDocument/2006/relationships/oleObject" Target="../embeddings/oleObject185.bin"/><Relationship Id="rId12" Type="http://schemas.openxmlformats.org/officeDocument/2006/relationships/image" Target="../media/image177.wmf"/><Relationship Id="rId2" Type="http://schemas.openxmlformats.org/officeDocument/2006/relationships/slideLayout" Target="../slideLayouts/slideLayout7.xml"/><Relationship Id="rId1" Type="http://schemas.openxmlformats.org/officeDocument/2006/relationships/vmlDrawing" Target="../drawings/vmlDrawing29.vml"/><Relationship Id="rId6" Type="http://schemas.openxmlformats.org/officeDocument/2006/relationships/image" Target="../media/image174.wmf"/><Relationship Id="rId11" Type="http://schemas.openxmlformats.org/officeDocument/2006/relationships/oleObject" Target="../embeddings/oleObject187.bin"/><Relationship Id="rId5" Type="http://schemas.openxmlformats.org/officeDocument/2006/relationships/oleObject" Target="../embeddings/oleObject184.bin"/><Relationship Id="rId10" Type="http://schemas.openxmlformats.org/officeDocument/2006/relationships/image" Target="../media/image176.wmf"/><Relationship Id="rId4" Type="http://schemas.openxmlformats.org/officeDocument/2006/relationships/image" Target="../media/image173.wmf"/><Relationship Id="rId9" Type="http://schemas.openxmlformats.org/officeDocument/2006/relationships/oleObject" Target="../embeddings/oleObject186.bin"/><Relationship Id="rId14" Type="http://schemas.openxmlformats.org/officeDocument/2006/relationships/image" Target="../media/image178.wmf"/></Relationships>
</file>

<file path=ppt/slides/_rels/slide39.xml.rels><?xml version="1.0" encoding="UTF-8" standalone="yes"?>
<Relationships xmlns="http://schemas.openxmlformats.org/package/2006/relationships"><Relationship Id="rId8" Type="http://schemas.openxmlformats.org/officeDocument/2006/relationships/image" Target="../media/image181.wmf"/><Relationship Id="rId3" Type="http://schemas.openxmlformats.org/officeDocument/2006/relationships/oleObject" Target="../embeddings/oleObject189.bin"/><Relationship Id="rId7" Type="http://schemas.openxmlformats.org/officeDocument/2006/relationships/oleObject" Target="../embeddings/oleObject191.bin"/><Relationship Id="rId12" Type="http://schemas.openxmlformats.org/officeDocument/2006/relationships/image" Target="../media/image183.wmf"/><Relationship Id="rId2" Type="http://schemas.openxmlformats.org/officeDocument/2006/relationships/slideLayout" Target="../slideLayouts/slideLayout7.xml"/><Relationship Id="rId1" Type="http://schemas.openxmlformats.org/officeDocument/2006/relationships/vmlDrawing" Target="../drawings/vmlDrawing30.vml"/><Relationship Id="rId6" Type="http://schemas.openxmlformats.org/officeDocument/2006/relationships/image" Target="../media/image180.wmf"/><Relationship Id="rId11" Type="http://schemas.openxmlformats.org/officeDocument/2006/relationships/oleObject" Target="../embeddings/oleObject193.bin"/><Relationship Id="rId5" Type="http://schemas.openxmlformats.org/officeDocument/2006/relationships/oleObject" Target="../embeddings/oleObject190.bin"/><Relationship Id="rId10" Type="http://schemas.openxmlformats.org/officeDocument/2006/relationships/image" Target="../media/image182.wmf"/><Relationship Id="rId4" Type="http://schemas.openxmlformats.org/officeDocument/2006/relationships/image" Target="../media/image179.wmf"/><Relationship Id="rId9" Type="http://schemas.openxmlformats.org/officeDocument/2006/relationships/oleObject" Target="../embeddings/oleObject192.bin"/></Relationships>
</file>

<file path=ppt/slides/_rels/slide4.xml.rels><?xml version="1.0" encoding="UTF-8" standalone="yes"?>
<Relationships xmlns="http://schemas.openxmlformats.org/package/2006/relationships"><Relationship Id="rId8" Type="http://schemas.openxmlformats.org/officeDocument/2006/relationships/image" Target="../media/image3.wmf"/><Relationship Id="rId13" Type="http://schemas.openxmlformats.org/officeDocument/2006/relationships/image" Target="../media/image5.wmf"/><Relationship Id="rId3" Type="http://schemas.openxmlformats.org/officeDocument/2006/relationships/oleObject" Target="../embeddings/oleObject1.bin"/><Relationship Id="rId7" Type="http://schemas.openxmlformats.org/officeDocument/2006/relationships/oleObject" Target="../embeddings/oleObject3.bin"/><Relationship Id="rId12" Type="http://schemas.openxmlformats.org/officeDocument/2006/relationships/oleObject" Target="../embeddings/oleObject6.bin"/><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2.wmf"/><Relationship Id="rId11" Type="http://schemas.openxmlformats.org/officeDocument/2006/relationships/image" Target="../media/image4.wmf"/><Relationship Id="rId5" Type="http://schemas.openxmlformats.org/officeDocument/2006/relationships/oleObject" Target="../embeddings/oleObject2.bin"/><Relationship Id="rId15" Type="http://schemas.openxmlformats.org/officeDocument/2006/relationships/image" Target="../media/image6.wmf"/><Relationship Id="rId10" Type="http://schemas.openxmlformats.org/officeDocument/2006/relationships/oleObject" Target="../embeddings/oleObject5.bin"/><Relationship Id="rId4" Type="http://schemas.openxmlformats.org/officeDocument/2006/relationships/image" Target="../media/image1.wmf"/><Relationship Id="rId9" Type="http://schemas.openxmlformats.org/officeDocument/2006/relationships/oleObject" Target="../embeddings/oleObject4.bin"/><Relationship Id="rId14" Type="http://schemas.openxmlformats.org/officeDocument/2006/relationships/oleObject" Target="../embeddings/oleObject7.bin"/></Relationships>
</file>

<file path=ppt/slides/_rels/slide40.xml.rels><?xml version="1.0" encoding="UTF-8" standalone="yes"?>
<Relationships xmlns="http://schemas.openxmlformats.org/package/2006/relationships"><Relationship Id="rId8" Type="http://schemas.openxmlformats.org/officeDocument/2006/relationships/image" Target="../media/image186.wmf"/><Relationship Id="rId3" Type="http://schemas.openxmlformats.org/officeDocument/2006/relationships/oleObject" Target="../embeddings/oleObject194.bin"/><Relationship Id="rId7" Type="http://schemas.openxmlformats.org/officeDocument/2006/relationships/oleObject" Target="../embeddings/oleObject196.bin"/><Relationship Id="rId2" Type="http://schemas.openxmlformats.org/officeDocument/2006/relationships/slideLayout" Target="../slideLayouts/slideLayout7.xml"/><Relationship Id="rId1" Type="http://schemas.openxmlformats.org/officeDocument/2006/relationships/vmlDrawing" Target="../drawings/vmlDrawing31.vml"/><Relationship Id="rId6" Type="http://schemas.openxmlformats.org/officeDocument/2006/relationships/image" Target="../media/image185.wmf"/><Relationship Id="rId5" Type="http://schemas.openxmlformats.org/officeDocument/2006/relationships/oleObject" Target="../embeddings/oleObject195.bin"/><Relationship Id="rId10" Type="http://schemas.openxmlformats.org/officeDocument/2006/relationships/image" Target="../media/image187.wmf"/><Relationship Id="rId4" Type="http://schemas.openxmlformats.org/officeDocument/2006/relationships/image" Target="../media/image184.wmf"/><Relationship Id="rId9" Type="http://schemas.openxmlformats.org/officeDocument/2006/relationships/oleObject" Target="../embeddings/oleObject197.bin"/></Relationships>
</file>

<file path=ppt/slides/_rels/slide41.xml.rels><?xml version="1.0" encoding="UTF-8" standalone="yes"?>
<Relationships xmlns="http://schemas.openxmlformats.org/package/2006/relationships"><Relationship Id="rId8" Type="http://schemas.openxmlformats.org/officeDocument/2006/relationships/image" Target="../media/image190.wmf"/><Relationship Id="rId13" Type="http://schemas.openxmlformats.org/officeDocument/2006/relationships/oleObject" Target="../embeddings/oleObject203.bin"/><Relationship Id="rId18" Type="http://schemas.openxmlformats.org/officeDocument/2006/relationships/image" Target="../media/image195.wmf"/><Relationship Id="rId3" Type="http://schemas.openxmlformats.org/officeDocument/2006/relationships/oleObject" Target="../embeddings/oleObject198.bin"/><Relationship Id="rId21" Type="http://schemas.openxmlformats.org/officeDocument/2006/relationships/oleObject" Target="../embeddings/oleObject207.bin"/><Relationship Id="rId7" Type="http://schemas.openxmlformats.org/officeDocument/2006/relationships/oleObject" Target="../embeddings/oleObject200.bin"/><Relationship Id="rId12" Type="http://schemas.openxmlformats.org/officeDocument/2006/relationships/image" Target="../media/image192.wmf"/><Relationship Id="rId17" Type="http://schemas.openxmlformats.org/officeDocument/2006/relationships/oleObject" Target="../embeddings/oleObject205.bin"/><Relationship Id="rId2" Type="http://schemas.openxmlformats.org/officeDocument/2006/relationships/slideLayout" Target="../slideLayouts/slideLayout7.xml"/><Relationship Id="rId16" Type="http://schemas.openxmlformats.org/officeDocument/2006/relationships/image" Target="../media/image194.wmf"/><Relationship Id="rId20" Type="http://schemas.openxmlformats.org/officeDocument/2006/relationships/image" Target="../media/image196.wmf"/><Relationship Id="rId1" Type="http://schemas.openxmlformats.org/officeDocument/2006/relationships/vmlDrawing" Target="../drawings/vmlDrawing32.vml"/><Relationship Id="rId6" Type="http://schemas.openxmlformats.org/officeDocument/2006/relationships/image" Target="../media/image189.wmf"/><Relationship Id="rId11" Type="http://schemas.openxmlformats.org/officeDocument/2006/relationships/oleObject" Target="../embeddings/oleObject202.bin"/><Relationship Id="rId5" Type="http://schemas.openxmlformats.org/officeDocument/2006/relationships/oleObject" Target="../embeddings/oleObject199.bin"/><Relationship Id="rId15" Type="http://schemas.openxmlformats.org/officeDocument/2006/relationships/oleObject" Target="../embeddings/oleObject204.bin"/><Relationship Id="rId10" Type="http://schemas.openxmlformats.org/officeDocument/2006/relationships/image" Target="../media/image191.wmf"/><Relationship Id="rId19" Type="http://schemas.openxmlformats.org/officeDocument/2006/relationships/oleObject" Target="../embeddings/oleObject206.bin"/><Relationship Id="rId4" Type="http://schemas.openxmlformats.org/officeDocument/2006/relationships/image" Target="../media/image188.wmf"/><Relationship Id="rId9" Type="http://schemas.openxmlformats.org/officeDocument/2006/relationships/oleObject" Target="../embeddings/oleObject201.bin"/><Relationship Id="rId14" Type="http://schemas.openxmlformats.org/officeDocument/2006/relationships/image" Target="../media/image193.wmf"/><Relationship Id="rId22" Type="http://schemas.openxmlformats.org/officeDocument/2006/relationships/image" Target="../media/image197.wmf"/></Relationships>
</file>

<file path=ppt/slides/_rels/slide42.xml.rels><?xml version="1.0" encoding="UTF-8" standalone="yes"?>
<Relationships xmlns="http://schemas.openxmlformats.org/package/2006/relationships"><Relationship Id="rId8" Type="http://schemas.openxmlformats.org/officeDocument/2006/relationships/image" Target="../media/image200.wmf"/><Relationship Id="rId13" Type="http://schemas.openxmlformats.org/officeDocument/2006/relationships/oleObject" Target="../embeddings/oleObject213.bin"/><Relationship Id="rId18" Type="http://schemas.openxmlformats.org/officeDocument/2006/relationships/image" Target="../media/image86.wmf"/><Relationship Id="rId3" Type="http://schemas.openxmlformats.org/officeDocument/2006/relationships/oleObject" Target="../embeddings/oleObject208.bin"/><Relationship Id="rId7" Type="http://schemas.openxmlformats.org/officeDocument/2006/relationships/oleObject" Target="../embeddings/oleObject210.bin"/><Relationship Id="rId12" Type="http://schemas.openxmlformats.org/officeDocument/2006/relationships/image" Target="../media/image202.wmf"/><Relationship Id="rId17" Type="http://schemas.openxmlformats.org/officeDocument/2006/relationships/oleObject" Target="../embeddings/oleObject215.bin"/><Relationship Id="rId2" Type="http://schemas.openxmlformats.org/officeDocument/2006/relationships/slideLayout" Target="../slideLayouts/slideLayout7.xml"/><Relationship Id="rId16" Type="http://schemas.openxmlformats.org/officeDocument/2006/relationships/image" Target="../media/image136.wmf"/><Relationship Id="rId1" Type="http://schemas.openxmlformats.org/officeDocument/2006/relationships/vmlDrawing" Target="../drawings/vmlDrawing33.vml"/><Relationship Id="rId6" Type="http://schemas.openxmlformats.org/officeDocument/2006/relationships/image" Target="../media/image199.wmf"/><Relationship Id="rId11" Type="http://schemas.openxmlformats.org/officeDocument/2006/relationships/oleObject" Target="../embeddings/oleObject212.bin"/><Relationship Id="rId5" Type="http://schemas.openxmlformats.org/officeDocument/2006/relationships/oleObject" Target="../embeddings/oleObject209.bin"/><Relationship Id="rId15" Type="http://schemas.openxmlformats.org/officeDocument/2006/relationships/oleObject" Target="../embeddings/oleObject214.bin"/><Relationship Id="rId10" Type="http://schemas.openxmlformats.org/officeDocument/2006/relationships/image" Target="../media/image201.wmf"/><Relationship Id="rId4" Type="http://schemas.openxmlformats.org/officeDocument/2006/relationships/image" Target="../media/image198.wmf"/><Relationship Id="rId9" Type="http://schemas.openxmlformats.org/officeDocument/2006/relationships/oleObject" Target="../embeddings/oleObject211.bin"/><Relationship Id="rId14" Type="http://schemas.openxmlformats.org/officeDocument/2006/relationships/image" Target="../media/image203.wmf"/></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216.bin"/><Relationship Id="rId2" Type="http://schemas.openxmlformats.org/officeDocument/2006/relationships/slideLayout" Target="../slideLayouts/slideLayout7.xml"/><Relationship Id="rId1" Type="http://schemas.openxmlformats.org/officeDocument/2006/relationships/vmlDrawing" Target="../drawings/vmlDrawing34.vml"/><Relationship Id="rId4" Type="http://schemas.openxmlformats.org/officeDocument/2006/relationships/image" Target="../media/image204.png"/></Relationships>
</file>

<file path=ppt/slides/_rels/slide44.xml.rels><?xml version="1.0" encoding="UTF-8" standalone="yes"?>
<Relationships xmlns="http://schemas.openxmlformats.org/package/2006/relationships"><Relationship Id="rId3" Type="http://schemas.openxmlformats.org/officeDocument/2006/relationships/image" Target="../media/image206.wmf"/><Relationship Id="rId2" Type="http://schemas.openxmlformats.org/officeDocument/2006/relationships/slideLayout" Target="../slideLayouts/slideLayout7.xml"/><Relationship Id="rId1" Type="http://schemas.openxmlformats.org/officeDocument/2006/relationships/vmlDrawing" Target="../drawings/vmlDrawing35.vml"/><Relationship Id="rId5" Type="http://schemas.openxmlformats.org/officeDocument/2006/relationships/image" Target="../media/image205.wmf"/><Relationship Id="rId4" Type="http://schemas.openxmlformats.org/officeDocument/2006/relationships/oleObject" Target="../embeddings/oleObject217.bin"/></Relationships>
</file>

<file path=ppt/slides/_rels/slide45.xml.rels><?xml version="1.0" encoding="UTF-8" standalone="yes"?>
<Relationships xmlns="http://schemas.openxmlformats.org/package/2006/relationships"><Relationship Id="rId8" Type="http://schemas.openxmlformats.org/officeDocument/2006/relationships/image" Target="../media/image209.wmf"/><Relationship Id="rId13" Type="http://schemas.openxmlformats.org/officeDocument/2006/relationships/oleObject" Target="../embeddings/oleObject223.bin"/><Relationship Id="rId18" Type="http://schemas.openxmlformats.org/officeDocument/2006/relationships/image" Target="../media/image214.wmf"/><Relationship Id="rId26" Type="http://schemas.openxmlformats.org/officeDocument/2006/relationships/image" Target="../media/image218.wmf"/><Relationship Id="rId3" Type="http://schemas.openxmlformats.org/officeDocument/2006/relationships/oleObject" Target="../embeddings/oleObject218.bin"/><Relationship Id="rId21" Type="http://schemas.openxmlformats.org/officeDocument/2006/relationships/oleObject" Target="../embeddings/oleObject227.bin"/><Relationship Id="rId7" Type="http://schemas.openxmlformats.org/officeDocument/2006/relationships/oleObject" Target="../embeddings/oleObject220.bin"/><Relationship Id="rId12" Type="http://schemas.openxmlformats.org/officeDocument/2006/relationships/image" Target="../media/image211.wmf"/><Relationship Id="rId17" Type="http://schemas.openxmlformats.org/officeDocument/2006/relationships/oleObject" Target="../embeddings/oleObject225.bin"/><Relationship Id="rId25" Type="http://schemas.openxmlformats.org/officeDocument/2006/relationships/oleObject" Target="../embeddings/oleObject229.bin"/><Relationship Id="rId2" Type="http://schemas.openxmlformats.org/officeDocument/2006/relationships/slideLayout" Target="../slideLayouts/slideLayout7.xml"/><Relationship Id="rId16" Type="http://schemas.openxmlformats.org/officeDocument/2006/relationships/image" Target="../media/image213.wmf"/><Relationship Id="rId20" Type="http://schemas.openxmlformats.org/officeDocument/2006/relationships/image" Target="../media/image215.wmf"/><Relationship Id="rId1" Type="http://schemas.openxmlformats.org/officeDocument/2006/relationships/vmlDrawing" Target="../drawings/vmlDrawing36.vml"/><Relationship Id="rId6" Type="http://schemas.openxmlformats.org/officeDocument/2006/relationships/image" Target="../media/image208.wmf"/><Relationship Id="rId11" Type="http://schemas.openxmlformats.org/officeDocument/2006/relationships/oleObject" Target="../embeddings/oleObject222.bin"/><Relationship Id="rId24" Type="http://schemas.openxmlformats.org/officeDocument/2006/relationships/image" Target="../media/image217.wmf"/><Relationship Id="rId5" Type="http://schemas.openxmlformats.org/officeDocument/2006/relationships/oleObject" Target="../embeddings/oleObject219.bin"/><Relationship Id="rId15" Type="http://schemas.openxmlformats.org/officeDocument/2006/relationships/oleObject" Target="../embeddings/oleObject224.bin"/><Relationship Id="rId23" Type="http://schemas.openxmlformats.org/officeDocument/2006/relationships/oleObject" Target="../embeddings/oleObject228.bin"/><Relationship Id="rId28" Type="http://schemas.openxmlformats.org/officeDocument/2006/relationships/image" Target="../media/image219.wmf"/><Relationship Id="rId10" Type="http://schemas.openxmlformats.org/officeDocument/2006/relationships/image" Target="../media/image210.wmf"/><Relationship Id="rId19" Type="http://schemas.openxmlformats.org/officeDocument/2006/relationships/oleObject" Target="../embeddings/oleObject226.bin"/><Relationship Id="rId4" Type="http://schemas.openxmlformats.org/officeDocument/2006/relationships/image" Target="../media/image207.wmf"/><Relationship Id="rId9" Type="http://schemas.openxmlformats.org/officeDocument/2006/relationships/oleObject" Target="../embeddings/oleObject221.bin"/><Relationship Id="rId14" Type="http://schemas.openxmlformats.org/officeDocument/2006/relationships/image" Target="../media/image212.wmf"/><Relationship Id="rId22" Type="http://schemas.openxmlformats.org/officeDocument/2006/relationships/image" Target="../media/image216.wmf"/><Relationship Id="rId27" Type="http://schemas.openxmlformats.org/officeDocument/2006/relationships/oleObject" Target="../embeddings/oleObject230.bin"/></Relationships>
</file>

<file path=ppt/slides/_rels/slide46.xml.rels><?xml version="1.0" encoding="UTF-8" standalone="yes"?>
<Relationships xmlns="http://schemas.openxmlformats.org/package/2006/relationships"><Relationship Id="rId2" Type="http://schemas.openxmlformats.org/officeDocument/2006/relationships/image" Target="../media/image220.wmf"/><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221.wmf"/><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224.wmf"/><Relationship Id="rId7" Type="http://schemas.openxmlformats.org/officeDocument/2006/relationships/image" Target="../media/image223.wmf"/><Relationship Id="rId2" Type="http://schemas.openxmlformats.org/officeDocument/2006/relationships/slideLayout" Target="../slideLayouts/slideLayout7.xml"/><Relationship Id="rId1" Type="http://schemas.openxmlformats.org/officeDocument/2006/relationships/vmlDrawing" Target="../drawings/vmlDrawing37.vml"/><Relationship Id="rId6" Type="http://schemas.openxmlformats.org/officeDocument/2006/relationships/oleObject" Target="../embeddings/oleObject232.bin"/><Relationship Id="rId5" Type="http://schemas.openxmlformats.org/officeDocument/2006/relationships/image" Target="../media/image222.wmf"/><Relationship Id="rId4" Type="http://schemas.openxmlformats.org/officeDocument/2006/relationships/oleObject" Target="../embeddings/oleObject231.bin"/></Relationships>
</file>

<file path=ppt/slides/_rels/slide49.xml.rels><?xml version="1.0" encoding="UTF-8" standalone="yes"?>
<Relationships xmlns="http://schemas.openxmlformats.org/package/2006/relationships"><Relationship Id="rId3" Type="http://schemas.openxmlformats.org/officeDocument/2006/relationships/image" Target="../media/image227.wmf"/><Relationship Id="rId7" Type="http://schemas.openxmlformats.org/officeDocument/2006/relationships/image" Target="../media/image226.wmf"/><Relationship Id="rId2" Type="http://schemas.openxmlformats.org/officeDocument/2006/relationships/slideLayout" Target="../slideLayouts/slideLayout7.xml"/><Relationship Id="rId1" Type="http://schemas.openxmlformats.org/officeDocument/2006/relationships/vmlDrawing" Target="../drawings/vmlDrawing38.vml"/><Relationship Id="rId6" Type="http://schemas.openxmlformats.org/officeDocument/2006/relationships/oleObject" Target="../embeddings/oleObject234.bin"/><Relationship Id="rId5" Type="http://schemas.openxmlformats.org/officeDocument/2006/relationships/image" Target="../media/image225.wmf"/><Relationship Id="rId4" Type="http://schemas.openxmlformats.org/officeDocument/2006/relationships/oleObject" Target="../embeddings/oleObject233.bin"/></Relationships>
</file>

<file path=ppt/slides/_rels/slide5.xml.rels><?xml version="1.0" encoding="UTF-8" standalone="yes"?>
<Relationships xmlns="http://schemas.openxmlformats.org/package/2006/relationships"><Relationship Id="rId8" Type="http://schemas.openxmlformats.org/officeDocument/2006/relationships/image" Target="../media/image9.wmf"/><Relationship Id="rId13" Type="http://schemas.openxmlformats.org/officeDocument/2006/relationships/oleObject" Target="../embeddings/oleObject13.bin"/><Relationship Id="rId18" Type="http://schemas.openxmlformats.org/officeDocument/2006/relationships/image" Target="../media/image14.wmf"/><Relationship Id="rId3" Type="http://schemas.openxmlformats.org/officeDocument/2006/relationships/oleObject" Target="../embeddings/oleObject8.bin"/><Relationship Id="rId21" Type="http://schemas.openxmlformats.org/officeDocument/2006/relationships/oleObject" Target="../embeddings/oleObject17.bin"/><Relationship Id="rId7" Type="http://schemas.openxmlformats.org/officeDocument/2006/relationships/oleObject" Target="../embeddings/oleObject10.bin"/><Relationship Id="rId12" Type="http://schemas.openxmlformats.org/officeDocument/2006/relationships/image" Target="../media/image11.wmf"/><Relationship Id="rId17" Type="http://schemas.openxmlformats.org/officeDocument/2006/relationships/oleObject" Target="../embeddings/oleObject15.bin"/><Relationship Id="rId25" Type="http://schemas.openxmlformats.org/officeDocument/2006/relationships/image" Target="../media/image17.wmf"/><Relationship Id="rId2" Type="http://schemas.openxmlformats.org/officeDocument/2006/relationships/slideLayout" Target="../slideLayouts/slideLayout7.xml"/><Relationship Id="rId16" Type="http://schemas.openxmlformats.org/officeDocument/2006/relationships/image" Target="../media/image13.wmf"/><Relationship Id="rId20" Type="http://schemas.openxmlformats.org/officeDocument/2006/relationships/image" Target="../media/image15.wmf"/><Relationship Id="rId1" Type="http://schemas.openxmlformats.org/officeDocument/2006/relationships/vmlDrawing" Target="../drawings/vmlDrawing2.vml"/><Relationship Id="rId6" Type="http://schemas.openxmlformats.org/officeDocument/2006/relationships/image" Target="../media/image8.wmf"/><Relationship Id="rId11" Type="http://schemas.openxmlformats.org/officeDocument/2006/relationships/oleObject" Target="../embeddings/oleObject12.bin"/><Relationship Id="rId24" Type="http://schemas.openxmlformats.org/officeDocument/2006/relationships/oleObject" Target="../embeddings/oleObject19.bin"/><Relationship Id="rId5" Type="http://schemas.openxmlformats.org/officeDocument/2006/relationships/oleObject" Target="../embeddings/oleObject9.bin"/><Relationship Id="rId15" Type="http://schemas.openxmlformats.org/officeDocument/2006/relationships/oleObject" Target="../embeddings/oleObject14.bin"/><Relationship Id="rId23" Type="http://schemas.openxmlformats.org/officeDocument/2006/relationships/image" Target="../media/image16.wmf"/><Relationship Id="rId10" Type="http://schemas.openxmlformats.org/officeDocument/2006/relationships/image" Target="../media/image10.wmf"/><Relationship Id="rId19" Type="http://schemas.openxmlformats.org/officeDocument/2006/relationships/oleObject" Target="../embeddings/oleObject16.bin"/><Relationship Id="rId4" Type="http://schemas.openxmlformats.org/officeDocument/2006/relationships/image" Target="../media/image7.wmf"/><Relationship Id="rId9" Type="http://schemas.openxmlformats.org/officeDocument/2006/relationships/oleObject" Target="../embeddings/oleObject11.bin"/><Relationship Id="rId14" Type="http://schemas.openxmlformats.org/officeDocument/2006/relationships/image" Target="../media/image12.wmf"/><Relationship Id="rId22" Type="http://schemas.openxmlformats.org/officeDocument/2006/relationships/oleObject" Target="../embeddings/oleObject18.bin"/></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8" Type="http://schemas.openxmlformats.org/officeDocument/2006/relationships/image" Target="../media/image230.wmf"/><Relationship Id="rId3" Type="http://schemas.openxmlformats.org/officeDocument/2006/relationships/oleObject" Target="../embeddings/oleObject235.bin"/><Relationship Id="rId7" Type="http://schemas.openxmlformats.org/officeDocument/2006/relationships/oleObject" Target="../embeddings/oleObject237.bin"/><Relationship Id="rId2" Type="http://schemas.openxmlformats.org/officeDocument/2006/relationships/slideLayout" Target="../slideLayouts/slideLayout7.xml"/><Relationship Id="rId1" Type="http://schemas.openxmlformats.org/officeDocument/2006/relationships/vmlDrawing" Target="../drawings/vmlDrawing39.vml"/><Relationship Id="rId6" Type="http://schemas.openxmlformats.org/officeDocument/2006/relationships/image" Target="../media/image229.wmf"/><Relationship Id="rId5" Type="http://schemas.openxmlformats.org/officeDocument/2006/relationships/oleObject" Target="../embeddings/oleObject236.bin"/><Relationship Id="rId10" Type="http://schemas.openxmlformats.org/officeDocument/2006/relationships/image" Target="../media/image231.wmf"/><Relationship Id="rId4" Type="http://schemas.openxmlformats.org/officeDocument/2006/relationships/image" Target="../media/image228.wmf"/><Relationship Id="rId9" Type="http://schemas.openxmlformats.org/officeDocument/2006/relationships/oleObject" Target="../embeddings/oleObject238.bin"/></Relationships>
</file>

<file path=ppt/slides/_rels/slide53.xml.rels><?xml version="1.0" encoding="UTF-8" standalone="yes"?>
<Relationships xmlns="http://schemas.openxmlformats.org/package/2006/relationships"><Relationship Id="rId8" Type="http://schemas.openxmlformats.org/officeDocument/2006/relationships/image" Target="../media/image234.wmf"/><Relationship Id="rId13" Type="http://schemas.openxmlformats.org/officeDocument/2006/relationships/oleObject" Target="../embeddings/oleObject244.bin"/><Relationship Id="rId18" Type="http://schemas.openxmlformats.org/officeDocument/2006/relationships/oleObject" Target="../embeddings/oleObject247.bin"/><Relationship Id="rId26" Type="http://schemas.openxmlformats.org/officeDocument/2006/relationships/oleObject" Target="../embeddings/oleObject251.bin"/><Relationship Id="rId3" Type="http://schemas.openxmlformats.org/officeDocument/2006/relationships/oleObject" Target="../embeddings/oleObject239.bin"/><Relationship Id="rId21" Type="http://schemas.openxmlformats.org/officeDocument/2006/relationships/image" Target="../media/image240.wmf"/><Relationship Id="rId7" Type="http://schemas.openxmlformats.org/officeDocument/2006/relationships/oleObject" Target="../embeddings/oleObject241.bin"/><Relationship Id="rId12" Type="http://schemas.openxmlformats.org/officeDocument/2006/relationships/image" Target="../media/image236.wmf"/><Relationship Id="rId17" Type="http://schemas.openxmlformats.org/officeDocument/2006/relationships/oleObject" Target="../embeddings/oleObject246.bin"/><Relationship Id="rId25" Type="http://schemas.openxmlformats.org/officeDocument/2006/relationships/image" Target="../media/image90.wmf"/><Relationship Id="rId2" Type="http://schemas.openxmlformats.org/officeDocument/2006/relationships/slideLayout" Target="../slideLayouts/slideLayout7.xml"/><Relationship Id="rId16" Type="http://schemas.openxmlformats.org/officeDocument/2006/relationships/image" Target="../media/image238.wmf"/><Relationship Id="rId20" Type="http://schemas.openxmlformats.org/officeDocument/2006/relationships/oleObject" Target="../embeddings/oleObject248.bin"/><Relationship Id="rId1" Type="http://schemas.openxmlformats.org/officeDocument/2006/relationships/vmlDrawing" Target="../drawings/vmlDrawing40.vml"/><Relationship Id="rId6" Type="http://schemas.openxmlformats.org/officeDocument/2006/relationships/image" Target="../media/image233.wmf"/><Relationship Id="rId11" Type="http://schemas.openxmlformats.org/officeDocument/2006/relationships/oleObject" Target="../embeddings/oleObject243.bin"/><Relationship Id="rId24" Type="http://schemas.openxmlformats.org/officeDocument/2006/relationships/oleObject" Target="../embeddings/oleObject250.bin"/><Relationship Id="rId5" Type="http://schemas.openxmlformats.org/officeDocument/2006/relationships/oleObject" Target="../embeddings/oleObject240.bin"/><Relationship Id="rId15" Type="http://schemas.openxmlformats.org/officeDocument/2006/relationships/oleObject" Target="../embeddings/oleObject245.bin"/><Relationship Id="rId23" Type="http://schemas.openxmlformats.org/officeDocument/2006/relationships/image" Target="../media/image89.wmf"/><Relationship Id="rId10" Type="http://schemas.openxmlformats.org/officeDocument/2006/relationships/image" Target="../media/image235.wmf"/><Relationship Id="rId19" Type="http://schemas.openxmlformats.org/officeDocument/2006/relationships/image" Target="../media/image239.wmf"/><Relationship Id="rId4" Type="http://schemas.openxmlformats.org/officeDocument/2006/relationships/image" Target="../media/image232.wmf"/><Relationship Id="rId9" Type="http://schemas.openxmlformats.org/officeDocument/2006/relationships/oleObject" Target="../embeddings/oleObject242.bin"/><Relationship Id="rId14" Type="http://schemas.openxmlformats.org/officeDocument/2006/relationships/image" Target="../media/image237.wmf"/><Relationship Id="rId22" Type="http://schemas.openxmlformats.org/officeDocument/2006/relationships/oleObject" Target="../embeddings/oleObject249.bin"/><Relationship Id="rId27" Type="http://schemas.openxmlformats.org/officeDocument/2006/relationships/image" Target="../media/image91.wmf"/></Relationships>
</file>

<file path=ppt/slides/_rels/slide54.xml.rels><?xml version="1.0" encoding="UTF-8" standalone="yes"?>
<Relationships xmlns="http://schemas.openxmlformats.org/package/2006/relationships"><Relationship Id="rId8" Type="http://schemas.openxmlformats.org/officeDocument/2006/relationships/image" Target="../media/image242.wmf"/><Relationship Id="rId13" Type="http://schemas.openxmlformats.org/officeDocument/2006/relationships/oleObject" Target="../embeddings/oleObject257.bin"/><Relationship Id="rId18" Type="http://schemas.openxmlformats.org/officeDocument/2006/relationships/image" Target="../media/image99.wmf"/><Relationship Id="rId3" Type="http://schemas.openxmlformats.org/officeDocument/2006/relationships/oleObject" Target="../embeddings/oleObject252.bin"/><Relationship Id="rId7" Type="http://schemas.openxmlformats.org/officeDocument/2006/relationships/oleObject" Target="../embeddings/oleObject254.bin"/><Relationship Id="rId12" Type="http://schemas.openxmlformats.org/officeDocument/2006/relationships/image" Target="../media/image243.wmf"/><Relationship Id="rId17" Type="http://schemas.openxmlformats.org/officeDocument/2006/relationships/oleObject" Target="../embeddings/oleObject259.bin"/><Relationship Id="rId2" Type="http://schemas.openxmlformats.org/officeDocument/2006/relationships/slideLayout" Target="../slideLayouts/slideLayout7.xml"/><Relationship Id="rId16" Type="http://schemas.openxmlformats.org/officeDocument/2006/relationships/image" Target="../media/image98.wmf"/><Relationship Id="rId20" Type="http://schemas.openxmlformats.org/officeDocument/2006/relationships/image" Target="../media/image100.wmf"/><Relationship Id="rId1" Type="http://schemas.openxmlformats.org/officeDocument/2006/relationships/vmlDrawing" Target="../drawings/vmlDrawing41.vml"/><Relationship Id="rId6" Type="http://schemas.openxmlformats.org/officeDocument/2006/relationships/image" Target="../media/image93.wmf"/><Relationship Id="rId11" Type="http://schemas.openxmlformats.org/officeDocument/2006/relationships/oleObject" Target="../embeddings/oleObject256.bin"/><Relationship Id="rId5" Type="http://schemas.openxmlformats.org/officeDocument/2006/relationships/oleObject" Target="../embeddings/oleObject253.bin"/><Relationship Id="rId15" Type="http://schemas.openxmlformats.org/officeDocument/2006/relationships/oleObject" Target="../embeddings/oleObject258.bin"/><Relationship Id="rId10" Type="http://schemas.openxmlformats.org/officeDocument/2006/relationships/image" Target="../media/image95.wmf"/><Relationship Id="rId19" Type="http://schemas.openxmlformats.org/officeDocument/2006/relationships/oleObject" Target="../embeddings/oleObject260.bin"/><Relationship Id="rId4" Type="http://schemas.openxmlformats.org/officeDocument/2006/relationships/image" Target="../media/image241.wmf"/><Relationship Id="rId9" Type="http://schemas.openxmlformats.org/officeDocument/2006/relationships/oleObject" Target="../embeddings/oleObject255.bin"/><Relationship Id="rId14" Type="http://schemas.openxmlformats.org/officeDocument/2006/relationships/image" Target="../media/image97.wmf"/></Relationships>
</file>

<file path=ppt/slides/_rels/slide55.xml.rels><?xml version="1.0" encoding="UTF-8" standalone="yes"?>
<Relationships xmlns="http://schemas.openxmlformats.org/package/2006/relationships"><Relationship Id="rId8" Type="http://schemas.openxmlformats.org/officeDocument/2006/relationships/image" Target="../media/image246.wmf"/><Relationship Id="rId3" Type="http://schemas.openxmlformats.org/officeDocument/2006/relationships/oleObject" Target="../embeddings/oleObject261.bin"/><Relationship Id="rId7" Type="http://schemas.openxmlformats.org/officeDocument/2006/relationships/oleObject" Target="../embeddings/oleObject263.bin"/><Relationship Id="rId2" Type="http://schemas.openxmlformats.org/officeDocument/2006/relationships/slideLayout" Target="../slideLayouts/slideLayout7.xml"/><Relationship Id="rId1" Type="http://schemas.openxmlformats.org/officeDocument/2006/relationships/vmlDrawing" Target="../drawings/vmlDrawing42.vml"/><Relationship Id="rId6" Type="http://schemas.openxmlformats.org/officeDocument/2006/relationships/image" Target="../media/image245.wmf"/><Relationship Id="rId5" Type="http://schemas.openxmlformats.org/officeDocument/2006/relationships/oleObject" Target="../embeddings/oleObject262.bin"/><Relationship Id="rId10" Type="http://schemas.openxmlformats.org/officeDocument/2006/relationships/image" Target="../media/image247.wmf"/><Relationship Id="rId4" Type="http://schemas.openxmlformats.org/officeDocument/2006/relationships/image" Target="../media/image244.wmf"/><Relationship Id="rId9" Type="http://schemas.openxmlformats.org/officeDocument/2006/relationships/oleObject" Target="../embeddings/oleObject264.bin"/></Relationships>
</file>

<file path=ppt/slides/_rels/slide56.xml.rels><?xml version="1.0" encoding="UTF-8" standalone="yes"?>
<Relationships xmlns="http://schemas.openxmlformats.org/package/2006/relationships"><Relationship Id="rId8" Type="http://schemas.openxmlformats.org/officeDocument/2006/relationships/image" Target="../media/image250.wmf"/><Relationship Id="rId3" Type="http://schemas.openxmlformats.org/officeDocument/2006/relationships/oleObject" Target="../embeddings/oleObject265.bin"/><Relationship Id="rId7" Type="http://schemas.openxmlformats.org/officeDocument/2006/relationships/oleObject" Target="../embeddings/oleObject267.bin"/><Relationship Id="rId2" Type="http://schemas.openxmlformats.org/officeDocument/2006/relationships/slideLayout" Target="../slideLayouts/slideLayout7.xml"/><Relationship Id="rId1" Type="http://schemas.openxmlformats.org/officeDocument/2006/relationships/vmlDrawing" Target="../drawings/vmlDrawing43.vml"/><Relationship Id="rId6" Type="http://schemas.openxmlformats.org/officeDocument/2006/relationships/image" Target="../media/image249.wmf"/><Relationship Id="rId5" Type="http://schemas.openxmlformats.org/officeDocument/2006/relationships/oleObject" Target="../embeddings/oleObject266.bin"/><Relationship Id="rId4" Type="http://schemas.openxmlformats.org/officeDocument/2006/relationships/image" Target="../media/image248.wmf"/></Relationships>
</file>

<file path=ppt/slides/_rels/slide57.xml.rels><?xml version="1.0" encoding="UTF-8" standalone="yes"?>
<Relationships xmlns="http://schemas.openxmlformats.org/package/2006/relationships"><Relationship Id="rId8" Type="http://schemas.openxmlformats.org/officeDocument/2006/relationships/image" Target="../media/image252.wmf"/><Relationship Id="rId13" Type="http://schemas.openxmlformats.org/officeDocument/2006/relationships/oleObject" Target="../embeddings/oleObject273.bin"/><Relationship Id="rId18" Type="http://schemas.openxmlformats.org/officeDocument/2006/relationships/image" Target="../media/image257.wmf"/><Relationship Id="rId26" Type="http://schemas.openxmlformats.org/officeDocument/2006/relationships/image" Target="../media/image261.wmf"/><Relationship Id="rId3" Type="http://schemas.openxmlformats.org/officeDocument/2006/relationships/oleObject" Target="../embeddings/oleObject268.bin"/><Relationship Id="rId21" Type="http://schemas.openxmlformats.org/officeDocument/2006/relationships/oleObject" Target="../embeddings/oleObject277.bin"/><Relationship Id="rId7" Type="http://schemas.openxmlformats.org/officeDocument/2006/relationships/oleObject" Target="../embeddings/oleObject270.bin"/><Relationship Id="rId12" Type="http://schemas.openxmlformats.org/officeDocument/2006/relationships/image" Target="../media/image254.wmf"/><Relationship Id="rId17" Type="http://schemas.openxmlformats.org/officeDocument/2006/relationships/oleObject" Target="../embeddings/oleObject275.bin"/><Relationship Id="rId25" Type="http://schemas.openxmlformats.org/officeDocument/2006/relationships/oleObject" Target="../embeddings/oleObject279.bin"/><Relationship Id="rId2" Type="http://schemas.openxmlformats.org/officeDocument/2006/relationships/slideLayout" Target="../slideLayouts/slideLayout7.xml"/><Relationship Id="rId16" Type="http://schemas.openxmlformats.org/officeDocument/2006/relationships/image" Target="../media/image256.wmf"/><Relationship Id="rId20" Type="http://schemas.openxmlformats.org/officeDocument/2006/relationships/image" Target="../media/image258.wmf"/><Relationship Id="rId29" Type="http://schemas.openxmlformats.org/officeDocument/2006/relationships/oleObject" Target="../embeddings/oleObject281.bin"/><Relationship Id="rId1" Type="http://schemas.openxmlformats.org/officeDocument/2006/relationships/vmlDrawing" Target="../drawings/vmlDrawing44.vml"/><Relationship Id="rId6" Type="http://schemas.openxmlformats.org/officeDocument/2006/relationships/image" Target="../media/image251.wmf"/><Relationship Id="rId11" Type="http://schemas.openxmlformats.org/officeDocument/2006/relationships/oleObject" Target="../embeddings/oleObject272.bin"/><Relationship Id="rId24" Type="http://schemas.openxmlformats.org/officeDocument/2006/relationships/image" Target="../media/image260.wmf"/><Relationship Id="rId32" Type="http://schemas.openxmlformats.org/officeDocument/2006/relationships/image" Target="../media/image264.wmf"/><Relationship Id="rId5" Type="http://schemas.openxmlformats.org/officeDocument/2006/relationships/oleObject" Target="../embeddings/oleObject269.bin"/><Relationship Id="rId15" Type="http://schemas.openxmlformats.org/officeDocument/2006/relationships/oleObject" Target="../embeddings/oleObject274.bin"/><Relationship Id="rId23" Type="http://schemas.openxmlformats.org/officeDocument/2006/relationships/oleObject" Target="../embeddings/oleObject278.bin"/><Relationship Id="rId28" Type="http://schemas.openxmlformats.org/officeDocument/2006/relationships/image" Target="../media/image262.wmf"/><Relationship Id="rId10" Type="http://schemas.openxmlformats.org/officeDocument/2006/relationships/image" Target="../media/image253.wmf"/><Relationship Id="rId19" Type="http://schemas.openxmlformats.org/officeDocument/2006/relationships/oleObject" Target="../embeddings/oleObject276.bin"/><Relationship Id="rId31" Type="http://schemas.openxmlformats.org/officeDocument/2006/relationships/oleObject" Target="../embeddings/oleObject282.bin"/><Relationship Id="rId4" Type="http://schemas.openxmlformats.org/officeDocument/2006/relationships/image" Target="../media/image249.wmf"/><Relationship Id="rId9" Type="http://schemas.openxmlformats.org/officeDocument/2006/relationships/oleObject" Target="../embeddings/oleObject271.bin"/><Relationship Id="rId14" Type="http://schemas.openxmlformats.org/officeDocument/2006/relationships/image" Target="../media/image255.wmf"/><Relationship Id="rId22" Type="http://schemas.openxmlformats.org/officeDocument/2006/relationships/image" Target="../media/image259.wmf"/><Relationship Id="rId27" Type="http://schemas.openxmlformats.org/officeDocument/2006/relationships/oleObject" Target="../embeddings/oleObject280.bin"/><Relationship Id="rId30" Type="http://schemas.openxmlformats.org/officeDocument/2006/relationships/image" Target="../media/image263.wmf"/></Relationships>
</file>

<file path=ppt/slides/_rels/slide58.xml.rels><?xml version="1.0" encoding="UTF-8" standalone="yes"?>
<Relationships xmlns="http://schemas.openxmlformats.org/package/2006/relationships"><Relationship Id="rId8" Type="http://schemas.openxmlformats.org/officeDocument/2006/relationships/image" Target="../media/image267.wmf"/><Relationship Id="rId13" Type="http://schemas.openxmlformats.org/officeDocument/2006/relationships/oleObject" Target="../embeddings/oleObject288.bin"/><Relationship Id="rId3" Type="http://schemas.openxmlformats.org/officeDocument/2006/relationships/oleObject" Target="../embeddings/oleObject283.bin"/><Relationship Id="rId7" Type="http://schemas.openxmlformats.org/officeDocument/2006/relationships/oleObject" Target="../embeddings/oleObject285.bin"/><Relationship Id="rId12" Type="http://schemas.openxmlformats.org/officeDocument/2006/relationships/image" Target="../media/image269.wmf"/><Relationship Id="rId2" Type="http://schemas.openxmlformats.org/officeDocument/2006/relationships/slideLayout" Target="../slideLayouts/slideLayout7.xml"/><Relationship Id="rId1" Type="http://schemas.openxmlformats.org/officeDocument/2006/relationships/vmlDrawing" Target="../drawings/vmlDrawing45.vml"/><Relationship Id="rId6" Type="http://schemas.openxmlformats.org/officeDocument/2006/relationships/image" Target="../media/image266.wmf"/><Relationship Id="rId11" Type="http://schemas.openxmlformats.org/officeDocument/2006/relationships/oleObject" Target="../embeddings/oleObject287.bin"/><Relationship Id="rId5" Type="http://schemas.openxmlformats.org/officeDocument/2006/relationships/oleObject" Target="../embeddings/oleObject284.bin"/><Relationship Id="rId10" Type="http://schemas.openxmlformats.org/officeDocument/2006/relationships/image" Target="../media/image268.wmf"/><Relationship Id="rId4" Type="http://schemas.openxmlformats.org/officeDocument/2006/relationships/image" Target="../media/image265.wmf"/><Relationship Id="rId9" Type="http://schemas.openxmlformats.org/officeDocument/2006/relationships/oleObject" Target="../embeddings/oleObject286.bin"/><Relationship Id="rId14" Type="http://schemas.openxmlformats.org/officeDocument/2006/relationships/image" Target="../media/image270.wmf"/></Relationships>
</file>

<file path=ppt/slides/_rels/slide59.xml.rels><?xml version="1.0" encoding="UTF-8" standalone="yes"?>
<Relationships xmlns="http://schemas.openxmlformats.org/package/2006/relationships"><Relationship Id="rId3" Type="http://schemas.openxmlformats.org/officeDocument/2006/relationships/oleObject" Target="../embeddings/oleObject289.bin"/><Relationship Id="rId2" Type="http://schemas.openxmlformats.org/officeDocument/2006/relationships/slideLayout" Target="../slideLayouts/slideLayout7.xml"/><Relationship Id="rId1" Type="http://schemas.openxmlformats.org/officeDocument/2006/relationships/vmlDrawing" Target="../drawings/vmlDrawing46.vml"/><Relationship Id="rId6" Type="http://schemas.openxmlformats.org/officeDocument/2006/relationships/image" Target="../media/image271.wmf"/><Relationship Id="rId5" Type="http://schemas.openxmlformats.org/officeDocument/2006/relationships/oleObject" Target="../embeddings/oleObject290.bin"/><Relationship Id="rId4" Type="http://schemas.openxmlformats.org/officeDocument/2006/relationships/image" Target="../media/image134.wmf"/></Relationships>
</file>

<file path=ppt/slides/_rels/slide6.xml.rels><?xml version="1.0" encoding="UTF-8" standalone="yes"?>
<Relationships xmlns="http://schemas.openxmlformats.org/package/2006/relationships"><Relationship Id="rId8" Type="http://schemas.openxmlformats.org/officeDocument/2006/relationships/image" Target="../media/image19.wmf"/><Relationship Id="rId3" Type="http://schemas.openxmlformats.org/officeDocument/2006/relationships/oleObject" Target="../embeddings/oleObject20.bin"/><Relationship Id="rId7" Type="http://schemas.openxmlformats.org/officeDocument/2006/relationships/oleObject" Target="../embeddings/oleObject22.bin"/><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image" Target="../media/image18.wmf"/><Relationship Id="rId5" Type="http://schemas.openxmlformats.org/officeDocument/2006/relationships/oleObject" Target="../embeddings/oleObject21.bin"/><Relationship Id="rId4" Type="http://schemas.openxmlformats.org/officeDocument/2006/relationships/image" Target="../media/image7.wmf"/></Relationships>
</file>

<file path=ppt/slides/_rels/slide60.xml.rels><?xml version="1.0" encoding="UTF-8" standalone="yes"?>
<Relationships xmlns="http://schemas.openxmlformats.org/package/2006/relationships"><Relationship Id="rId8" Type="http://schemas.openxmlformats.org/officeDocument/2006/relationships/image" Target="../media/image273.wmf"/><Relationship Id="rId3" Type="http://schemas.openxmlformats.org/officeDocument/2006/relationships/oleObject" Target="../embeddings/oleObject291.bin"/><Relationship Id="rId7" Type="http://schemas.openxmlformats.org/officeDocument/2006/relationships/oleObject" Target="../embeddings/oleObject293.bin"/><Relationship Id="rId2" Type="http://schemas.openxmlformats.org/officeDocument/2006/relationships/slideLayout" Target="../slideLayouts/slideLayout7.xml"/><Relationship Id="rId1" Type="http://schemas.openxmlformats.org/officeDocument/2006/relationships/vmlDrawing" Target="../drawings/vmlDrawing47.vml"/><Relationship Id="rId6" Type="http://schemas.openxmlformats.org/officeDocument/2006/relationships/image" Target="../media/image148.wmf"/><Relationship Id="rId5" Type="http://schemas.openxmlformats.org/officeDocument/2006/relationships/oleObject" Target="../embeddings/oleObject292.bin"/><Relationship Id="rId4" Type="http://schemas.openxmlformats.org/officeDocument/2006/relationships/image" Target="../media/image272.wmf"/></Relationships>
</file>

<file path=ppt/slides/_rels/slide61.xml.rels><?xml version="1.0" encoding="UTF-8" standalone="yes"?>
<Relationships xmlns="http://schemas.openxmlformats.org/package/2006/relationships"><Relationship Id="rId3" Type="http://schemas.openxmlformats.org/officeDocument/2006/relationships/oleObject" Target="../embeddings/oleObject294.bin"/><Relationship Id="rId2" Type="http://schemas.openxmlformats.org/officeDocument/2006/relationships/slideLayout" Target="../slideLayouts/slideLayout7.xml"/><Relationship Id="rId1" Type="http://schemas.openxmlformats.org/officeDocument/2006/relationships/vmlDrawing" Target="../drawings/vmlDrawing48.vml"/><Relationship Id="rId6" Type="http://schemas.openxmlformats.org/officeDocument/2006/relationships/image" Target="../media/image275.wmf"/><Relationship Id="rId5" Type="http://schemas.openxmlformats.org/officeDocument/2006/relationships/oleObject" Target="../embeddings/oleObject295.bin"/><Relationship Id="rId4" Type="http://schemas.openxmlformats.org/officeDocument/2006/relationships/image" Target="../media/image274.wmf"/></Relationships>
</file>

<file path=ppt/slides/_rels/slide62.xml.rels><?xml version="1.0" encoding="UTF-8" standalone="yes"?>
<Relationships xmlns="http://schemas.openxmlformats.org/package/2006/relationships"><Relationship Id="rId8" Type="http://schemas.openxmlformats.org/officeDocument/2006/relationships/image" Target="../media/image278.wmf"/><Relationship Id="rId3" Type="http://schemas.openxmlformats.org/officeDocument/2006/relationships/oleObject" Target="../embeddings/oleObject296.bin"/><Relationship Id="rId7" Type="http://schemas.openxmlformats.org/officeDocument/2006/relationships/oleObject" Target="../embeddings/oleObject298.bin"/><Relationship Id="rId2" Type="http://schemas.openxmlformats.org/officeDocument/2006/relationships/slideLayout" Target="../slideLayouts/slideLayout7.xml"/><Relationship Id="rId1" Type="http://schemas.openxmlformats.org/officeDocument/2006/relationships/vmlDrawing" Target="../drawings/vmlDrawing49.vml"/><Relationship Id="rId6" Type="http://schemas.openxmlformats.org/officeDocument/2006/relationships/image" Target="../media/image277.wmf"/><Relationship Id="rId5" Type="http://schemas.openxmlformats.org/officeDocument/2006/relationships/oleObject" Target="../embeddings/oleObject297.bin"/><Relationship Id="rId4" Type="http://schemas.openxmlformats.org/officeDocument/2006/relationships/image" Target="../media/image276.wmf"/></Relationships>
</file>

<file path=ppt/slides/_rels/slide63.xml.rels><?xml version="1.0" encoding="UTF-8" standalone="yes"?>
<Relationships xmlns="http://schemas.openxmlformats.org/package/2006/relationships"><Relationship Id="rId8" Type="http://schemas.openxmlformats.org/officeDocument/2006/relationships/image" Target="../media/image168.wmf"/><Relationship Id="rId13" Type="http://schemas.openxmlformats.org/officeDocument/2006/relationships/oleObject" Target="../embeddings/oleObject304.bin"/><Relationship Id="rId3" Type="http://schemas.openxmlformats.org/officeDocument/2006/relationships/oleObject" Target="../embeddings/oleObject299.bin"/><Relationship Id="rId7" Type="http://schemas.openxmlformats.org/officeDocument/2006/relationships/oleObject" Target="../embeddings/oleObject301.bin"/><Relationship Id="rId12" Type="http://schemas.openxmlformats.org/officeDocument/2006/relationships/image" Target="../media/image170.wmf"/><Relationship Id="rId2" Type="http://schemas.openxmlformats.org/officeDocument/2006/relationships/slideLayout" Target="../slideLayouts/slideLayout7.xml"/><Relationship Id="rId16" Type="http://schemas.openxmlformats.org/officeDocument/2006/relationships/image" Target="../media/image172.wmf"/><Relationship Id="rId1" Type="http://schemas.openxmlformats.org/officeDocument/2006/relationships/vmlDrawing" Target="../drawings/vmlDrawing50.vml"/><Relationship Id="rId6" Type="http://schemas.openxmlformats.org/officeDocument/2006/relationships/image" Target="../media/image280.wmf"/><Relationship Id="rId11" Type="http://schemas.openxmlformats.org/officeDocument/2006/relationships/oleObject" Target="../embeddings/oleObject303.bin"/><Relationship Id="rId5" Type="http://schemas.openxmlformats.org/officeDocument/2006/relationships/oleObject" Target="../embeddings/oleObject300.bin"/><Relationship Id="rId15" Type="http://schemas.openxmlformats.org/officeDocument/2006/relationships/oleObject" Target="../embeddings/oleObject305.bin"/><Relationship Id="rId10" Type="http://schemas.openxmlformats.org/officeDocument/2006/relationships/image" Target="../media/image169.wmf"/><Relationship Id="rId4" Type="http://schemas.openxmlformats.org/officeDocument/2006/relationships/image" Target="../media/image279.wmf"/><Relationship Id="rId9" Type="http://schemas.openxmlformats.org/officeDocument/2006/relationships/oleObject" Target="../embeddings/oleObject302.bin"/><Relationship Id="rId14" Type="http://schemas.openxmlformats.org/officeDocument/2006/relationships/image" Target="../media/image171.wmf"/></Relationships>
</file>

<file path=ppt/slides/_rels/slide64.xml.rels><?xml version="1.0" encoding="UTF-8" standalone="yes"?>
<Relationships xmlns="http://schemas.openxmlformats.org/package/2006/relationships"><Relationship Id="rId8" Type="http://schemas.openxmlformats.org/officeDocument/2006/relationships/image" Target="../media/image282.wmf"/><Relationship Id="rId3" Type="http://schemas.openxmlformats.org/officeDocument/2006/relationships/oleObject" Target="../embeddings/oleObject306.bin"/><Relationship Id="rId7" Type="http://schemas.openxmlformats.org/officeDocument/2006/relationships/oleObject" Target="../embeddings/oleObject308.bin"/><Relationship Id="rId12" Type="http://schemas.openxmlformats.org/officeDocument/2006/relationships/image" Target="../media/image178.wmf"/><Relationship Id="rId2" Type="http://schemas.openxmlformats.org/officeDocument/2006/relationships/slideLayout" Target="../slideLayouts/slideLayout7.xml"/><Relationship Id="rId1" Type="http://schemas.openxmlformats.org/officeDocument/2006/relationships/vmlDrawing" Target="../drawings/vmlDrawing51.vml"/><Relationship Id="rId6" Type="http://schemas.openxmlformats.org/officeDocument/2006/relationships/image" Target="../media/image281.wmf"/><Relationship Id="rId11" Type="http://schemas.openxmlformats.org/officeDocument/2006/relationships/oleObject" Target="../embeddings/oleObject310.bin"/><Relationship Id="rId5" Type="http://schemas.openxmlformats.org/officeDocument/2006/relationships/oleObject" Target="../embeddings/oleObject307.bin"/><Relationship Id="rId10" Type="http://schemas.openxmlformats.org/officeDocument/2006/relationships/image" Target="../media/image177.wmf"/><Relationship Id="rId4" Type="http://schemas.openxmlformats.org/officeDocument/2006/relationships/image" Target="../media/image173.wmf"/><Relationship Id="rId9" Type="http://schemas.openxmlformats.org/officeDocument/2006/relationships/oleObject" Target="../embeddings/oleObject309.bin"/></Relationships>
</file>

<file path=ppt/slides/_rels/slide65.xml.rels><?xml version="1.0" encoding="UTF-8" standalone="yes"?>
<Relationships xmlns="http://schemas.openxmlformats.org/package/2006/relationships"><Relationship Id="rId8" Type="http://schemas.openxmlformats.org/officeDocument/2006/relationships/image" Target="../media/image182.wmf"/><Relationship Id="rId3" Type="http://schemas.openxmlformats.org/officeDocument/2006/relationships/oleObject" Target="../embeddings/oleObject311.bin"/><Relationship Id="rId7" Type="http://schemas.openxmlformats.org/officeDocument/2006/relationships/oleObject" Target="../embeddings/oleObject313.bin"/><Relationship Id="rId2" Type="http://schemas.openxmlformats.org/officeDocument/2006/relationships/slideLayout" Target="../slideLayouts/slideLayout7.xml"/><Relationship Id="rId1" Type="http://schemas.openxmlformats.org/officeDocument/2006/relationships/vmlDrawing" Target="../drawings/vmlDrawing52.vml"/><Relationship Id="rId6" Type="http://schemas.openxmlformats.org/officeDocument/2006/relationships/image" Target="../media/image284.wmf"/><Relationship Id="rId5" Type="http://schemas.openxmlformats.org/officeDocument/2006/relationships/oleObject" Target="../embeddings/oleObject312.bin"/><Relationship Id="rId10" Type="http://schemas.openxmlformats.org/officeDocument/2006/relationships/image" Target="../media/image285.wmf"/><Relationship Id="rId4" Type="http://schemas.openxmlformats.org/officeDocument/2006/relationships/image" Target="../media/image283.wmf"/><Relationship Id="rId9" Type="http://schemas.openxmlformats.org/officeDocument/2006/relationships/oleObject" Target="../embeddings/oleObject314.bin"/></Relationships>
</file>

<file path=ppt/slides/_rels/slide66.xml.rels><?xml version="1.0" encoding="UTF-8" standalone="yes"?>
<Relationships xmlns="http://schemas.openxmlformats.org/package/2006/relationships"><Relationship Id="rId8" Type="http://schemas.openxmlformats.org/officeDocument/2006/relationships/image" Target="../media/image287.wmf"/><Relationship Id="rId13" Type="http://schemas.openxmlformats.org/officeDocument/2006/relationships/oleObject" Target="../embeddings/oleObject320.bin"/><Relationship Id="rId3" Type="http://schemas.openxmlformats.org/officeDocument/2006/relationships/oleObject" Target="../embeddings/oleObject315.bin"/><Relationship Id="rId7" Type="http://schemas.openxmlformats.org/officeDocument/2006/relationships/oleObject" Target="../embeddings/oleObject317.bin"/><Relationship Id="rId12" Type="http://schemas.openxmlformats.org/officeDocument/2006/relationships/image" Target="../media/image289.wmf"/><Relationship Id="rId2" Type="http://schemas.openxmlformats.org/officeDocument/2006/relationships/slideLayout" Target="../slideLayouts/slideLayout7.xml"/><Relationship Id="rId16" Type="http://schemas.openxmlformats.org/officeDocument/2006/relationships/image" Target="../media/image291.wmf"/><Relationship Id="rId1" Type="http://schemas.openxmlformats.org/officeDocument/2006/relationships/vmlDrawing" Target="../drawings/vmlDrawing53.vml"/><Relationship Id="rId6" Type="http://schemas.openxmlformats.org/officeDocument/2006/relationships/image" Target="../media/image168.wmf"/><Relationship Id="rId11" Type="http://schemas.openxmlformats.org/officeDocument/2006/relationships/oleObject" Target="../embeddings/oleObject319.bin"/><Relationship Id="rId5" Type="http://schemas.openxmlformats.org/officeDocument/2006/relationships/oleObject" Target="../embeddings/oleObject316.bin"/><Relationship Id="rId15" Type="http://schemas.openxmlformats.org/officeDocument/2006/relationships/oleObject" Target="../embeddings/oleObject321.bin"/><Relationship Id="rId10" Type="http://schemas.openxmlformats.org/officeDocument/2006/relationships/image" Target="../media/image288.wmf"/><Relationship Id="rId4" Type="http://schemas.openxmlformats.org/officeDocument/2006/relationships/image" Target="../media/image286.wmf"/><Relationship Id="rId9" Type="http://schemas.openxmlformats.org/officeDocument/2006/relationships/oleObject" Target="../embeddings/oleObject318.bin"/><Relationship Id="rId14" Type="http://schemas.openxmlformats.org/officeDocument/2006/relationships/image" Target="../media/image290.wmf"/></Relationships>
</file>

<file path=ppt/slides/_rels/slide67.xml.rels><?xml version="1.0" encoding="UTF-8" standalone="yes"?>
<Relationships xmlns="http://schemas.openxmlformats.org/package/2006/relationships"><Relationship Id="rId8" Type="http://schemas.openxmlformats.org/officeDocument/2006/relationships/image" Target="../media/image294.wmf"/><Relationship Id="rId13" Type="http://schemas.openxmlformats.org/officeDocument/2006/relationships/oleObject" Target="../embeddings/oleObject327.bin"/><Relationship Id="rId3" Type="http://schemas.openxmlformats.org/officeDocument/2006/relationships/oleObject" Target="../embeddings/oleObject322.bin"/><Relationship Id="rId7" Type="http://schemas.openxmlformats.org/officeDocument/2006/relationships/oleObject" Target="../embeddings/oleObject324.bin"/><Relationship Id="rId12" Type="http://schemas.openxmlformats.org/officeDocument/2006/relationships/image" Target="../media/image296.wmf"/><Relationship Id="rId2" Type="http://schemas.openxmlformats.org/officeDocument/2006/relationships/slideLayout" Target="../slideLayouts/slideLayout7.xml"/><Relationship Id="rId1" Type="http://schemas.openxmlformats.org/officeDocument/2006/relationships/vmlDrawing" Target="../drawings/vmlDrawing54.vml"/><Relationship Id="rId6" Type="http://schemas.openxmlformats.org/officeDocument/2006/relationships/image" Target="../media/image293.wmf"/><Relationship Id="rId11" Type="http://schemas.openxmlformats.org/officeDocument/2006/relationships/oleObject" Target="../embeddings/oleObject326.bin"/><Relationship Id="rId5" Type="http://schemas.openxmlformats.org/officeDocument/2006/relationships/oleObject" Target="../embeddings/oleObject323.bin"/><Relationship Id="rId10" Type="http://schemas.openxmlformats.org/officeDocument/2006/relationships/image" Target="../media/image295.wmf"/><Relationship Id="rId4" Type="http://schemas.openxmlformats.org/officeDocument/2006/relationships/image" Target="../media/image292.wmf"/><Relationship Id="rId9" Type="http://schemas.openxmlformats.org/officeDocument/2006/relationships/oleObject" Target="../embeddings/oleObject325.bin"/><Relationship Id="rId14" Type="http://schemas.openxmlformats.org/officeDocument/2006/relationships/image" Target="../media/image297.wmf"/></Relationships>
</file>

<file path=ppt/slides/_rels/slide68.xml.rels><?xml version="1.0" encoding="UTF-8" standalone="yes"?>
<Relationships xmlns="http://schemas.openxmlformats.org/package/2006/relationships"><Relationship Id="rId3" Type="http://schemas.openxmlformats.org/officeDocument/2006/relationships/oleObject" Target="../embeddings/oleObject328.bin"/><Relationship Id="rId2" Type="http://schemas.openxmlformats.org/officeDocument/2006/relationships/slideLayout" Target="../slideLayouts/slideLayout7.xml"/><Relationship Id="rId1" Type="http://schemas.openxmlformats.org/officeDocument/2006/relationships/vmlDrawing" Target="../drawings/vmlDrawing55.vml"/><Relationship Id="rId4" Type="http://schemas.openxmlformats.org/officeDocument/2006/relationships/image" Target="../media/image298.png"/></Relationships>
</file>

<file path=ppt/slides/_rels/slide69.xml.rels><?xml version="1.0" encoding="UTF-8" standalone="yes"?>
<Relationships xmlns="http://schemas.openxmlformats.org/package/2006/relationships"><Relationship Id="rId3" Type="http://schemas.openxmlformats.org/officeDocument/2006/relationships/oleObject" Target="../embeddings/oleObject329.bin"/><Relationship Id="rId2" Type="http://schemas.openxmlformats.org/officeDocument/2006/relationships/slideLayout" Target="../slideLayouts/slideLayout7.xml"/><Relationship Id="rId1" Type="http://schemas.openxmlformats.org/officeDocument/2006/relationships/vmlDrawing" Target="../drawings/vmlDrawing56.vml"/><Relationship Id="rId6" Type="http://schemas.openxmlformats.org/officeDocument/2006/relationships/image" Target="../media/image300.wmf"/><Relationship Id="rId5" Type="http://schemas.openxmlformats.org/officeDocument/2006/relationships/oleObject" Target="../embeddings/oleObject330.bin"/><Relationship Id="rId4" Type="http://schemas.openxmlformats.org/officeDocument/2006/relationships/image" Target="../media/image299.w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8" Type="http://schemas.openxmlformats.org/officeDocument/2006/relationships/image" Target="../media/image303.wmf"/><Relationship Id="rId13" Type="http://schemas.openxmlformats.org/officeDocument/2006/relationships/oleObject" Target="../embeddings/oleObject336.bin"/><Relationship Id="rId3" Type="http://schemas.openxmlformats.org/officeDocument/2006/relationships/oleObject" Target="../embeddings/oleObject331.bin"/><Relationship Id="rId7" Type="http://schemas.openxmlformats.org/officeDocument/2006/relationships/oleObject" Target="../embeddings/oleObject333.bin"/><Relationship Id="rId12" Type="http://schemas.openxmlformats.org/officeDocument/2006/relationships/image" Target="../media/image305.wmf"/><Relationship Id="rId2" Type="http://schemas.openxmlformats.org/officeDocument/2006/relationships/slideLayout" Target="../slideLayouts/slideLayout7.xml"/><Relationship Id="rId1" Type="http://schemas.openxmlformats.org/officeDocument/2006/relationships/vmlDrawing" Target="../drawings/vmlDrawing57.vml"/><Relationship Id="rId6" Type="http://schemas.openxmlformats.org/officeDocument/2006/relationships/image" Target="../media/image302.wmf"/><Relationship Id="rId11" Type="http://schemas.openxmlformats.org/officeDocument/2006/relationships/oleObject" Target="../embeddings/oleObject335.bin"/><Relationship Id="rId5" Type="http://schemas.openxmlformats.org/officeDocument/2006/relationships/oleObject" Target="../embeddings/oleObject332.bin"/><Relationship Id="rId10" Type="http://schemas.openxmlformats.org/officeDocument/2006/relationships/image" Target="../media/image304.wmf"/><Relationship Id="rId4" Type="http://schemas.openxmlformats.org/officeDocument/2006/relationships/image" Target="../media/image301.wmf"/><Relationship Id="rId9" Type="http://schemas.openxmlformats.org/officeDocument/2006/relationships/oleObject" Target="../embeddings/oleObject334.bin"/><Relationship Id="rId14" Type="http://schemas.openxmlformats.org/officeDocument/2006/relationships/image" Target="../media/image306.wmf"/></Relationships>
</file>

<file path=ppt/slides/_rels/slide71.xml.rels><?xml version="1.0" encoding="UTF-8" standalone="yes"?>
<Relationships xmlns="http://schemas.openxmlformats.org/package/2006/relationships"><Relationship Id="rId8" Type="http://schemas.openxmlformats.org/officeDocument/2006/relationships/image" Target="../media/image309.wmf"/><Relationship Id="rId13" Type="http://schemas.openxmlformats.org/officeDocument/2006/relationships/oleObject" Target="../embeddings/oleObject342.bin"/><Relationship Id="rId18" Type="http://schemas.openxmlformats.org/officeDocument/2006/relationships/image" Target="../media/image216.wmf"/><Relationship Id="rId3" Type="http://schemas.openxmlformats.org/officeDocument/2006/relationships/oleObject" Target="../embeddings/oleObject337.bin"/><Relationship Id="rId21" Type="http://schemas.openxmlformats.org/officeDocument/2006/relationships/oleObject" Target="../embeddings/oleObject346.bin"/><Relationship Id="rId7" Type="http://schemas.openxmlformats.org/officeDocument/2006/relationships/oleObject" Target="../embeddings/oleObject339.bin"/><Relationship Id="rId12" Type="http://schemas.openxmlformats.org/officeDocument/2006/relationships/image" Target="../media/image311.wmf"/><Relationship Id="rId17" Type="http://schemas.openxmlformats.org/officeDocument/2006/relationships/oleObject" Target="../embeddings/oleObject344.bin"/><Relationship Id="rId2" Type="http://schemas.openxmlformats.org/officeDocument/2006/relationships/slideLayout" Target="../slideLayouts/slideLayout7.xml"/><Relationship Id="rId16" Type="http://schemas.openxmlformats.org/officeDocument/2006/relationships/image" Target="../media/image215.wmf"/><Relationship Id="rId20" Type="http://schemas.openxmlformats.org/officeDocument/2006/relationships/image" Target="../media/image217.wmf"/><Relationship Id="rId1" Type="http://schemas.openxmlformats.org/officeDocument/2006/relationships/vmlDrawing" Target="../drawings/vmlDrawing58.vml"/><Relationship Id="rId6" Type="http://schemas.openxmlformats.org/officeDocument/2006/relationships/image" Target="../media/image308.wmf"/><Relationship Id="rId11" Type="http://schemas.openxmlformats.org/officeDocument/2006/relationships/oleObject" Target="../embeddings/oleObject341.bin"/><Relationship Id="rId24" Type="http://schemas.openxmlformats.org/officeDocument/2006/relationships/image" Target="../media/image219.wmf"/><Relationship Id="rId5" Type="http://schemas.openxmlformats.org/officeDocument/2006/relationships/oleObject" Target="../embeddings/oleObject338.bin"/><Relationship Id="rId15" Type="http://schemas.openxmlformats.org/officeDocument/2006/relationships/oleObject" Target="../embeddings/oleObject343.bin"/><Relationship Id="rId23" Type="http://schemas.openxmlformats.org/officeDocument/2006/relationships/oleObject" Target="../embeddings/oleObject347.bin"/><Relationship Id="rId10" Type="http://schemas.openxmlformats.org/officeDocument/2006/relationships/image" Target="../media/image310.wmf"/><Relationship Id="rId19" Type="http://schemas.openxmlformats.org/officeDocument/2006/relationships/oleObject" Target="../embeddings/oleObject345.bin"/><Relationship Id="rId4" Type="http://schemas.openxmlformats.org/officeDocument/2006/relationships/image" Target="../media/image307.wmf"/><Relationship Id="rId9" Type="http://schemas.openxmlformats.org/officeDocument/2006/relationships/oleObject" Target="../embeddings/oleObject340.bin"/><Relationship Id="rId14" Type="http://schemas.openxmlformats.org/officeDocument/2006/relationships/image" Target="../media/image312.wmf"/><Relationship Id="rId22" Type="http://schemas.openxmlformats.org/officeDocument/2006/relationships/image" Target="../media/image218.wmf"/></Relationships>
</file>

<file path=ppt/slides/_rels/slide72.xml.rels><?xml version="1.0" encoding="UTF-8" standalone="yes"?>
<Relationships xmlns="http://schemas.openxmlformats.org/package/2006/relationships"><Relationship Id="rId3" Type="http://schemas.openxmlformats.org/officeDocument/2006/relationships/image" Target="../media/image314.wmf"/><Relationship Id="rId2" Type="http://schemas.openxmlformats.org/officeDocument/2006/relationships/slideLayout" Target="../slideLayouts/slideLayout7.xml"/><Relationship Id="rId1" Type="http://schemas.openxmlformats.org/officeDocument/2006/relationships/vmlDrawing" Target="../drawings/vmlDrawing59.vml"/><Relationship Id="rId5" Type="http://schemas.openxmlformats.org/officeDocument/2006/relationships/image" Target="../media/image313.wmf"/><Relationship Id="rId4" Type="http://schemas.openxmlformats.org/officeDocument/2006/relationships/oleObject" Target="../embeddings/oleObject348.bin"/></Relationships>
</file>

<file path=ppt/slides/_rels/slide73.xml.rels><?xml version="1.0" encoding="UTF-8" standalone="yes"?>
<Relationships xmlns="http://schemas.openxmlformats.org/package/2006/relationships"><Relationship Id="rId2" Type="http://schemas.openxmlformats.org/officeDocument/2006/relationships/image" Target="../media/image315.wmf"/><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image" Target="../media/image316.wmf"/><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26.bin"/><Relationship Id="rId13" Type="http://schemas.openxmlformats.org/officeDocument/2006/relationships/image" Target="../media/image23.wmf"/><Relationship Id="rId3" Type="http://schemas.openxmlformats.org/officeDocument/2006/relationships/oleObject" Target="../embeddings/oleObject23.bin"/><Relationship Id="rId7" Type="http://schemas.openxmlformats.org/officeDocument/2006/relationships/oleObject" Target="../embeddings/oleObject25.bin"/><Relationship Id="rId12" Type="http://schemas.openxmlformats.org/officeDocument/2006/relationships/oleObject" Target="../embeddings/oleObject28.bin"/><Relationship Id="rId17" Type="http://schemas.openxmlformats.org/officeDocument/2006/relationships/image" Target="../media/image25.wmf"/><Relationship Id="rId2" Type="http://schemas.openxmlformats.org/officeDocument/2006/relationships/slideLayout" Target="../slideLayouts/slideLayout7.xml"/><Relationship Id="rId16" Type="http://schemas.openxmlformats.org/officeDocument/2006/relationships/oleObject" Target="../embeddings/oleObject30.bin"/><Relationship Id="rId1" Type="http://schemas.openxmlformats.org/officeDocument/2006/relationships/vmlDrawing" Target="../drawings/vmlDrawing4.vml"/><Relationship Id="rId6" Type="http://schemas.openxmlformats.org/officeDocument/2006/relationships/image" Target="../media/image20.wmf"/><Relationship Id="rId11" Type="http://schemas.openxmlformats.org/officeDocument/2006/relationships/image" Target="../media/image22.wmf"/><Relationship Id="rId5" Type="http://schemas.openxmlformats.org/officeDocument/2006/relationships/oleObject" Target="../embeddings/oleObject24.bin"/><Relationship Id="rId15" Type="http://schemas.openxmlformats.org/officeDocument/2006/relationships/image" Target="../media/image24.wmf"/><Relationship Id="rId10" Type="http://schemas.openxmlformats.org/officeDocument/2006/relationships/oleObject" Target="../embeddings/oleObject27.bin"/><Relationship Id="rId4" Type="http://schemas.openxmlformats.org/officeDocument/2006/relationships/image" Target="../media/image18.wmf"/><Relationship Id="rId9" Type="http://schemas.openxmlformats.org/officeDocument/2006/relationships/image" Target="../media/image21.wmf"/><Relationship Id="rId14" Type="http://schemas.openxmlformats.org/officeDocument/2006/relationships/oleObject" Target="../embeddings/oleObject29.bin"/></Relationships>
</file>

<file path=ppt/slides/_rels/slide9.xml.rels><?xml version="1.0" encoding="UTF-8" standalone="yes"?>
<Relationships xmlns="http://schemas.openxmlformats.org/package/2006/relationships"><Relationship Id="rId8" Type="http://schemas.openxmlformats.org/officeDocument/2006/relationships/image" Target="../media/image28.wmf"/><Relationship Id="rId3" Type="http://schemas.openxmlformats.org/officeDocument/2006/relationships/oleObject" Target="../embeddings/oleObject31.bin"/><Relationship Id="rId7" Type="http://schemas.openxmlformats.org/officeDocument/2006/relationships/oleObject" Target="../embeddings/oleObject33.bin"/><Relationship Id="rId12" Type="http://schemas.openxmlformats.org/officeDocument/2006/relationships/image" Target="../media/image30.wmf"/><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image" Target="../media/image27.wmf"/><Relationship Id="rId11" Type="http://schemas.openxmlformats.org/officeDocument/2006/relationships/oleObject" Target="../embeddings/oleObject35.bin"/><Relationship Id="rId5" Type="http://schemas.openxmlformats.org/officeDocument/2006/relationships/oleObject" Target="../embeddings/oleObject32.bin"/><Relationship Id="rId10" Type="http://schemas.openxmlformats.org/officeDocument/2006/relationships/image" Target="../media/image29.wmf"/><Relationship Id="rId4" Type="http://schemas.openxmlformats.org/officeDocument/2006/relationships/image" Target="../media/image26.wmf"/><Relationship Id="rId9" Type="http://schemas.openxmlformats.org/officeDocument/2006/relationships/oleObject" Target="../embeddings/oleObject34.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pPr eaLnBrk="1" hangingPunct="1"/>
            <a:r>
              <a:rPr lang="zh-CN" altLang="en-US" sz="3200" b="1" dirty="0" smtClean="0"/>
              <a:t>第</a:t>
            </a:r>
            <a:r>
              <a:rPr lang="en-US" altLang="zh-CN" sz="3200" b="1" dirty="0"/>
              <a:t>4</a:t>
            </a:r>
            <a:r>
              <a:rPr lang="zh-CN" altLang="en-US" sz="3200" b="1" dirty="0" smtClean="0"/>
              <a:t>章  </a:t>
            </a:r>
            <a:r>
              <a:rPr lang="zh-CN" altLang="en-US" sz="3200" b="1" dirty="0" smtClean="0"/>
              <a:t>自适应模糊控制</a:t>
            </a:r>
          </a:p>
        </p:txBody>
      </p:sp>
      <p:sp>
        <p:nvSpPr>
          <p:cNvPr id="89091" name="Rectangle 4"/>
          <p:cNvSpPr>
            <a:spLocks noGrp="1" noChangeArrowheads="1"/>
          </p:cNvSpPr>
          <p:nvPr>
            <p:ph type="body" idx="1"/>
          </p:nvPr>
        </p:nvSpPr>
        <p:spPr/>
        <p:txBody>
          <a:bodyPr/>
          <a:lstStyle/>
          <a:p>
            <a:pPr algn="just" eaLnBrk="1" hangingPunct="1">
              <a:lnSpc>
                <a:spcPct val="135000"/>
              </a:lnSpc>
              <a:buFontTx/>
              <a:buNone/>
            </a:pPr>
            <a:r>
              <a:rPr lang="en-US" altLang="zh-CN" sz="2800" b="1" smtClean="0">
                <a:latin typeface="宋体" panose="02010600030101010101" pitchFamily="2" charset="-122"/>
              </a:rPr>
              <a:t>      </a:t>
            </a:r>
            <a:r>
              <a:rPr lang="zh-CN" altLang="en-US" sz="2800" b="1" smtClean="0">
                <a:latin typeface="宋体" panose="02010600030101010101" pitchFamily="2" charset="-122"/>
              </a:rPr>
              <a:t>模糊控制的突出优点是能够比较容易地将人的控制经验溶入到控制器中，但若缺乏这样的控制经验，很难设计出高水平的模糊控制器。而且，由于模糊控制器采用了</a:t>
            </a:r>
            <a:r>
              <a:rPr lang="en-US" altLang="zh-CN" sz="2800" b="1" smtClean="0">
                <a:latin typeface="宋体" panose="02010600030101010101" pitchFamily="2" charset="-122"/>
              </a:rPr>
              <a:t>IF-THRN</a:t>
            </a:r>
            <a:r>
              <a:rPr lang="zh-CN" altLang="en-US" sz="2800" b="1" smtClean="0">
                <a:latin typeface="宋体" panose="02010600030101010101" pitchFamily="2" charset="-122"/>
              </a:rPr>
              <a:t>控制规则，不便于控制参数的学习和调整，使得构造具有自适应的模糊控制器较困难。</a:t>
            </a:r>
            <a:endParaRPr lang="zh-CN" altLang="en-US" sz="2800" b="1" smtClean="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60" name="Rectangle 16"/>
          <p:cNvSpPr>
            <a:spLocks noChangeArrowheads="1"/>
          </p:cNvSpPr>
          <p:nvPr/>
        </p:nvSpPr>
        <p:spPr bwMode="auto">
          <a:xfrm>
            <a:off x="152400" y="400050"/>
            <a:ext cx="8915400" cy="6076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40000"/>
              </a:lnSpc>
            </a:pPr>
            <a:r>
              <a:rPr lang="zh-CN" altLang="en-US" b="1" dirty="0">
                <a:latin typeface="宋体" panose="02010600030101010101" pitchFamily="2" charset="-122"/>
              </a:rPr>
              <a:t>由该定理可得到以下结论：</a:t>
            </a:r>
            <a:endParaRPr lang="zh-CN" altLang="en-US" b="1" dirty="0"/>
          </a:p>
          <a:p>
            <a:pPr algn="just">
              <a:lnSpc>
                <a:spcPct val="140000"/>
              </a:lnSpc>
            </a:pPr>
            <a:r>
              <a:rPr lang="zh-CN" altLang="en-US" b="1" dirty="0">
                <a:latin typeface="宋体" panose="02010600030101010101" pitchFamily="2" charset="-122"/>
              </a:rPr>
              <a:t>（</a:t>
            </a:r>
            <a:r>
              <a:rPr lang="en-US" altLang="zh-CN" b="1" dirty="0">
                <a:latin typeface="宋体" panose="02010600030101010101" pitchFamily="2" charset="-122"/>
              </a:rPr>
              <a:t>1</a:t>
            </a:r>
            <a:r>
              <a:rPr lang="zh-CN" altLang="en-US" b="1" dirty="0">
                <a:latin typeface="宋体" panose="02010600030101010101" pitchFamily="2" charset="-122"/>
              </a:rPr>
              <a:t>）形如式</a:t>
            </a:r>
            <a:r>
              <a:rPr lang="zh-CN" altLang="en-US" b="1" dirty="0" smtClean="0">
                <a:latin typeface="宋体" panose="02010600030101010101" pitchFamily="2" charset="-122"/>
              </a:rPr>
              <a:t>（</a:t>
            </a:r>
            <a:r>
              <a:rPr lang="en-US" altLang="zh-CN" b="1" dirty="0" smtClean="0">
                <a:latin typeface="宋体" panose="02010600030101010101" pitchFamily="2" charset="-122"/>
              </a:rPr>
              <a:t>4.2</a:t>
            </a:r>
            <a:r>
              <a:rPr lang="zh-CN" altLang="en-US" b="1" dirty="0">
                <a:latin typeface="宋体" panose="02010600030101010101" pitchFamily="2" charset="-122"/>
              </a:rPr>
              <a:t>）的模糊系统是万能逼近器，对任意给定的    ，都可将  和  选得足够小，使</a:t>
            </a:r>
          </a:p>
          <a:p>
            <a:pPr algn="just">
              <a:lnSpc>
                <a:spcPct val="140000"/>
              </a:lnSpc>
            </a:pPr>
            <a:r>
              <a:rPr lang="zh-CN" altLang="en-US" b="1" dirty="0">
                <a:latin typeface="宋体" panose="02010600030101010101" pitchFamily="2" charset="-122"/>
              </a:rPr>
              <a:t> </a:t>
            </a:r>
            <a:r>
              <a:rPr lang="zh-CN" altLang="en-US" b="1" dirty="0"/>
              <a:t>成立，从而保证                                              。</a:t>
            </a:r>
          </a:p>
          <a:p>
            <a:pPr algn="just">
              <a:lnSpc>
                <a:spcPct val="140000"/>
              </a:lnSpc>
            </a:pPr>
            <a:r>
              <a:rPr lang="zh-CN" altLang="en-US" b="1" dirty="0">
                <a:latin typeface="宋体" panose="02010600030101010101" pitchFamily="2" charset="-122"/>
              </a:rPr>
              <a:t>（</a:t>
            </a:r>
            <a:r>
              <a:rPr lang="en-US" altLang="zh-CN" b="1" dirty="0">
                <a:latin typeface="宋体" panose="02010600030101010101" pitchFamily="2" charset="-122"/>
              </a:rPr>
              <a:t>2</a:t>
            </a:r>
            <a:r>
              <a:rPr lang="zh-CN" altLang="en-US" b="1" dirty="0">
                <a:latin typeface="宋体" panose="02010600030101010101" pitchFamily="2" charset="-122"/>
              </a:rPr>
              <a:t>）通过对每个  定义更多的模糊集可以得到更为准确的逼近器，即规则越多，所产生的模糊系统越有效。</a:t>
            </a:r>
            <a:endParaRPr lang="zh-CN" altLang="en-US" b="1" dirty="0"/>
          </a:p>
          <a:p>
            <a:pPr algn="l">
              <a:lnSpc>
                <a:spcPct val="140000"/>
              </a:lnSpc>
            </a:pPr>
            <a:r>
              <a:rPr lang="zh-CN" altLang="en-US" b="1" dirty="0">
                <a:latin typeface="宋体" panose="02010600030101010101" pitchFamily="2" charset="-122"/>
              </a:rPr>
              <a:t>（</a:t>
            </a:r>
            <a:r>
              <a:rPr lang="en-US" altLang="zh-CN" b="1" dirty="0">
                <a:latin typeface="宋体" panose="02010600030101010101" pitchFamily="2" charset="-122"/>
              </a:rPr>
              <a:t>3</a:t>
            </a:r>
            <a:r>
              <a:rPr lang="zh-CN" altLang="en-US" b="1" dirty="0">
                <a:latin typeface="宋体" panose="02010600030101010101" pitchFamily="2" charset="-122"/>
              </a:rPr>
              <a:t>）为了设计具有预定精度的模糊系统，必须知道    关于  和  的导数边界，即      和      。同时，在设计过程中，还必须知道    在           </a:t>
            </a:r>
          </a:p>
          <a:p>
            <a:pPr algn="l">
              <a:lnSpc>
                <a:spcPct val="140000"/>
              </a:lnSpc>
            </a:pPr>
            <a:r>
              <a:rPr lang="zh-CN" altLang="en-US" b="1" dirty="0">
                <a:latin typeface="宋体" panose="02010600030101010101" pitchFamily="2" charset="-122"/>
              </a:rPr>
              <a:t>                        处的值。</a:t>
            </a:r>
            <a:r>
              <a:rPr lang="zh-CN" altLang="en-US" b="1" dirty="0"/>
              <a:t> </a:t>
            </a:r>
          </a:p>
        </p:txBody>
      </p:sp>
      <p:graphicFrame>
        <p:nvGraphicFramePr>
          <p:cNvPr id="6146" name="Object 15"/>
          <p:cNvGraphicFramePr>
            <a:graphicFrameLocks noChangeAspect="1"/>
          </p:cNvGraphicFramePr>
          <p:nvPr/>
        </p:nvGraphicFramePr>
        <p:xfrm>
          <a:off x="1371600" y="1897063"/>
          <a:ext cx="609600" cy="312737"/>
        </p:xfrm>
        <a:graphic>
          <a:graphicData uri="http://schemas.openxmlformats.org/presentationml/2006/ole">
            <mc:AlternateContent xmlns:mc="http://schemas.openxmlformats.org/markup-compatibility/2006">
              <mc:Choice xmlns:v="urn:schemas-microsoft-com:vml" Requires="v">
                <p:oleObj spid="_x0000_s6217" r:id="rId3" imgW="355138" imgH="177569" progId="Equation.3">
                  <p:embed/>
                </p:oleObj>
              </mc:Choice>
              <mc:Fallback>
                <p:oleObj r:id="rId3" imgW="355138" imgH="177569" progId="Equation.3">
                  <p:embed/>
                  <p:pic>
                    <p:nvPicPr>
                      <p:cNvPr id="0" name="Object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1600" y="1897063"/>
                        <a:ext cx="609600" cy="312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147" name="Object 14"/>
          <p:cNvGraphicFramePr>
            <a:graphicFrameLocks noChangeAspect="1"/>
          </p:cNvGraphicFramePr>
          <p:nvPr/>
        </p:nvGraphicFramePr>
        <p:xfrm>
          <a:off x="3543300" y="1828800"/>
          <a:ext cx="266700" cy="381000"/>
        </p:xfrm>
        <a:graphic>
          <a:graphicData uri="http://schemas.openxmlformats.org/presentationml/2006/ole">
            <mc:AlternateContent xmlns:mc="http://schemas.openxmlformats.org/markup-compatibility/2006">
              <mc:Choice xmlns:v="urn:schemas-microsoft-com:vml" Requires="v">
                <p:oleObj spid="_x0000_s6218" r:id="rId5" imgW="152268" imgH="215713" progId="Equation.3">
                  <p:embed/>
                </p:oleObj>
              </mc:Choice>
              <mc:Fallback>
                <p:oleObj r:id="rId5" imgW="152268" imgH="215713" progId="Equation.3">
                  <p:embed/>
                  <p:pic>
                    <p:nvPicPr>
                      <p:cNvPr id="0" name="Object 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43300" y="1828800"/>
                        <a:ext cx="2667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148" name="Object 13"/>
          <p:cNvGraphicFramePr>
            <a:graphicFrameLocks noChangeAspect="1"/>
          </p:cNvGraphicFramePr>
          <p:nvPr/>
        </p:nvGraphicFramePr>
        <p:xfrm>
          <a:off x="4191000" y="1828800"/>
          <a:ext cx="280988" cy="381000"/>
        </p:xfrm>
        <a:graphic>
          <a:graphicData uri="http://schemas.openxmlformats.org/presentationml/2006/ole">
            <mc:AlternateContent xmlns:mc="http://schemas.openxmlformats.org/markup-compatibility/2006">
              <mc:Choice xmlns:v="urn:schemas-microsoft-com:vml" Requires="v">
                <p:oleObj spid="_x0000_s6219" r:id="rId7" imgW="164885" imgH="215619" progId="Equation.3">
                  <p:embed/>
                </p:oleObj>
              </mc:Choice>
              <mc:Fallback>
                <p:oleObj r:id="rId7" imgW="164885" imgH="215619" progId="Equation.3">
                  <p:embed/>
                  <p:pic>
                    <p:nvPicPr>
                      <p:cNvPr id="0" name="Object 1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191000" y="1828800"/>
                        <a:ext cx="280988"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149" name="Object 12"/>
          <p:cNvGraphicFramePr>
            <a:graphicFrameLocks noChangeAspect="1"/>
          </p:cNvGraphicFramePr>
          <p:nvPr/>
        </p:nvGraphicFramePr>
        <p:xfrm>
          <a:off x="7010400" y="1676400"/>
          <a:ext cx="2057400" cy="747713"/>
        </p:xfrm>
        <a:graphic>
          <a:graphicData uri="http://schemas.openxmlformats.org/presentationml/2006/ole">
            <mc:AlternateContent xmlns:mc="http://schemas.openxmlformats.org/markup-compatibility/2006">
              <mc:Choice xmlns:v="urn:schemas-microsoft-com:vml" Requires="v">
                <p:oleObj spid="_x0000_s6220" r:id="rId9" imgW="1511300" imgH="508000" progId="Equation.3">
                  <p:embed/>
                </p:oleObj>
              </mc:Choice>
              <mc:Fallback>
                <p:oleObj r:id="rId9" imgW="1511300" imgH="508000" progId="Equation.3">
                  <p:embed/>
                  <p:pic>
                    <p:nvPicPr>
                      <p:cNvPr id="0" name="Object 1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010400" y="1676400"/>
                        <a:ext cx="2057400" cy="747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150" name="Object 11"/>
          <p:cNvGraphicFramePr>
            <a:graphicFrameLocks noChangeAspect="1"/>
          </p:cNvGraphicFramePr>
          <p:nvPr/>
        </p:nvGraphicFramePr>
        <p:xfrm>
          <a:off x="3276600" y="2286000"/>
          <a:ext cx="3581400" cy="668338"/>
        </p:xfrm>
        <a:graphic>
          <a:graphicData uri="http://schemas.openxmlformats.org/presentationml/2006/ole">
            <mc:AlternateContent xmlns:mc="http://schemas.openxmlformats.org/markup-compatibility/2006">
              <mc:Choice xmlns:v="urn:schemas-microsoft-com:vml" Requires="v">
                <p:oleObj spid="_x0000_s6221" r:id="rId11" imgW="1904174" imgH="317362" progId="Equation.3">
                  <p:embed/>
                </p:oleObj>
              </mc:Choice>
              <mc:Fallback>
                <p:oleObj r:id="rId11" imgW="1904174" imgH="317362" progId="Equation.3">
                  <p:embed/>
                  <p:pic>
                    <p:nvPicPr>
                      <p:cNvPr id="0" name="Object 1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276600" y="2286000"/>
                        <a:ext cx="3581400" cy="66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151" name="Object 10"/>
          <p:cNvGraphicFramePr>
            <a:graphicFrameLocks noChangeAspect="1"/>
          </p:cNvGraphicFramePr>
          <p:nvPr/>
        </p:nvGraphicFramePr>
        <p:xfrm>
          <a:off x="3059113" y="2973388"/>
          <a:ext cx="287337" cy="457200"/>
        </p:xfrm>
        <a:graphic>
          <a:graphicData uri="http://schemas.openxmlformats.org/presentationml/2006/ole">
            <mc:AlternateContent xmlns:mc="http://schemas.openxmlformats.org/markup-compatibility/2006">
              <mc:Choice xmlns:v="urn:schemas-microsoft-com:vml" Requires="v">
                <p:oleObj spid="_x0000_s6222" r:id="rId13" imgW="164957" imgH="253780" progId="Equation.3">
                  <p:embed/>
                </p:oleObj>
              </mc:Choice>
              <mc:Fallback>
                <p:oleObj r:id="rId13" imgW="164957" imgH="253780" progId="Equation.3">
                  <p:embed/>
                  <p:pic>
                    <p:nvPicPr>
                      <p:cNvPr id="0" name="Object 1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059113" y="2973388"/>
                        <a:ext cx="2873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152" name="Object 9"/>
          <p:cNvGraphicFramePr>
            <a:graphicFrameLocks noChangeAspect="1"/>
          </p:cNvGraphicFramePr>
          <p:nvPr/>
        </p:nvGraphicFramePr>
        <p:xfrm>
          <a:off x="8382000" y="4267200"/>
          <a:ext cx="533400" cy="360363"/>
        </p:xfrm>
        <a:graphic>
          <a:graphicData uri="http://schemas.openxmlformats.org/presentationml/2006/ole">
            <mc:AlternateContent xmlns:mc="http://schemas.openxmlformats.org/markup-compatibility/2006">
              <mc:Choice xmlns:v="urn:schemas-microsoft-com:vml" Requires="v">
                <p:oleObj spid="_x0000_s6223" r:id="rId15" imgW="380835" imgH="253890" progId="Equation.3">
                  <p:embed/>
                </p:oleObj>
              </mc:Choice>
              <mc:Fallback>
                <p:oleObj r:id="rId15" imgW="380835" imgH="253890" progId="Equation.3">
                  <p:embed/>
                  <p:pic>
                    <p:nvPicPr>
                      <p:cNvPr id="0" name="Object 9"/>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8382000" y="4267200"/>
                        <a:ext cx="533400"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153" name="Object 8"/>
          <p:cNvGraphicFramePr>
            <a:graphicFrameLocks noChangeAspect="1"/>
          </p:cNvGraphicFramePr>
          <p:nvPr/>
        </p:nvGraphicFramePr>
        <p:xfrm>
          <a:off x="1027113" y="4800600"/>
          <a:ext cx="268287" cy="381000"/>
        </p:xfrm>
        <a:graphic>
          <a:graphicData uri="http://schemas.openxmlformats.org/presentationml/2006/ole">
            <mc:AlternateContent xmlns:mc="http://schemas.openxmlformats.org/markup-compatibility/2006">
              <mc:Choice xmlns:v="urn:schemas-microsoft-com:vml" Requires="v">
                <p:oleObj spid="_x0000_s6224" r:id="rId17" imgW="177569" imgH="253670" progId="Equation.3">
                  <p:embed/>
                </p:oleObj>
              </mc:Choice>
              <mc:Fallback>
                <p:oleObj r:id="rId17" imgW="177569" imgH="253670" progId="Equation.3">
                  <p:embed/>
                  <p:pic>
                    <p:nvPicPr>
                      <p:cNvPr id="0" name="Object 8"/>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027113" y="4800600"/>
                        <a:ext cx="268287"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154" name="Object 7"/>
          <p:cNvGraphicFramePr>
            <a:graphicFrameLocks noChangeAspect="1"/>
          </p:cNvGraphicFramePr>
          <p:nvPr/>
        </p:nvGraphicFramePr>
        <p:xfrm>
          <a:off x="1698625" y="4800600"/>
          <a:ext cx="282575" cy="381000"/>
        </p:xfrm>
        <a:graphic>
          <a:graphicData uri="http://schemas.openxmlformats.org/presentationml/2006/ole">
            <mc:AlternateContent xmlns:mc="http://schemas.openxmlformats.org/markup-compatibility/2006">
              <mc:Choice xmlns:v="urn:schemas-microsoft-com:vml" Requires="v">
                <p:oleObj spid="_x0000_s6225" r:id="rId19" imgW="190417" imgH="253890" progId="Equation.3">
                  <p:embed/>
                </p:oleObj>
              </mc:Choice>
              <mc:Fallback>
                <p:oleObj r:id="rId19" imgW="190417" imgH="253890" progId="Equation.3">
                  <p:embed/>
                  <p:pic>
                    <p:nvPicPr>
                      <p:cNvPr id="0" name="Object 7"/>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698625" y="4800600"/>
                        <a:ext cx="282575"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155" name="Object 6"/>
          <p:cNvGraphicFramePr>
            <a:graphicFrameLocks noChangeAspect="1"/>
          </p:cNvGraphicFramePr>
          <p:nvPr/>
        </p:nvGraphicFramePr>
        <p:xfrm>
          <a:off x="4724400" y="4648200"/>
          <a:ext cx="838200" cy="685800"/>
        </p:xfrm>
        <a:graphic>
          <a:graphicData uri="http://schemas.openxmlformats.org/presentationml/2006/ole">
            <mc:AlternateContent xmlns:mc="http://schemas.openxmlformats.org/markup-compatibility/2006">
              <mc:Choice xmlns:v="urn:schemas-microsoft-com:vml" Requires="v">
                <p:oleObj spid="_x0000_s6226" r:id="rId21" imgW="444307" imgH="571252" progId="Equation.3">
                  <p:embed/>
                </p:oleObj>
              </mc:Choice>
              <mc:Fallback>
                <p:oleObj r:id="rId21" imgW="444307" imgH="571252" progId="Equation.3">
                  <p:embed/>
                  <p:pic>
                    <p:nvPicPr>
                      <p:cNvPr id="0" name="Object 6"/>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724400" y="4648200"/>
                        <a:ext cx="8382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156" name="Object 5"/>
          <p:cNvGraphicFramePr>
            <a:graphicFrameLocks noChangeAspect="1"/>
          </p:cNvGraphicFramePr>
          <p:nvPr/>
        </p:nvGraphicFramePr>
        <p:xfrm>
          <a:off x="6172200" y="4648200"/>
          <a:ext cx="762000" cy="685800"/>
        </p:xfrm>
        <a:graphic>
          <a:graphicData uri="http://schemas.openxmlformats.org/presentationml/2006/ole">
            <mc:AlternateContent xmlns:mc="http://schemas.openxmlformats.org/markup-compatibility/2006">
              <mc:Choice xmlns:v="urn:schemas-microsoft-com:vml" Requires="v">
                <p:oleObj spid="_x0000_s6227" r:id="rId23" imgW="444307" imgH="571252" progId="Equation.3">
                  <p:embed/>
                </p:oleObj>
              </mc:Choice>
              <mc:Fallback>
                <p:oleObj r:id="rId23" imgW="444307" imgH="571252" progId="Equation.3">
                  <p:embed/>
                  <p:pic>
                    <p:nvPicPr>
                      <p:cNvPr id="0" name="Object 5"/>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6172200" y="4648200"/>
                        <a:ext cx="7620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157" name="Object 4"/>
          <p:cNvGraphicFramePr>
            <a:graphicFrameLocks noChangeAspect="1"/>
          </p:cNvGraphicFramePr>
          <p:nvPr/>
        </p:nvGraphicFramePr>
        <p:xfrm>
          <a:off x="4267200" y="5410200"/>
          <a:ext cx="609600" cy="411163"/>
        </p:xfrm>
        <a:graphic>
          <a:graphicData uri="http://schemas.openxmlformats.org/presentationml/2006/ole">
            <mc:AlternateContent xmlns:mc="http://schemas.openxmlformats.org/markup-compatibility/2006">
              <mc:Choice xmlns:v="urn:schemas-microsoft-com:vml" Requires="v">
                <p:oleObj spid="_x0000_s6228" r:id="rId25" imgW="380835" imgH="253890" progId="Equation.3">
                  <p:embed/>
                </p:oleObj>
              </mc:Choice>
              <mc:Fallback>
                <p:oleObj r:id="rId25" imgW="380835" imgH="253890" progId="Equation.3">
                  <p:embed/>
                  <p:pic>
                    <p:nvPicPr>
                      <p:cNvPr id="0" name="Object 4"/>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267200" y="5410200"/>
                        <a:ext cx="609600" cy="41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158" name="Object 3"/>
          <p:cNvGraphicFramePr>
            <a:graphicFrameLocks noChangeAspect="1"/>
          </p:cNvGraphicFramePr>
          <p:nvPr/>
        </p:nvGraphicFramePr>
        <p:xfrm>
          <a:off x="5638800" y="5410200"/>
          <a:ext cx="1741488" cy="419100"/>
        </p:xfrm>
        <a:graphic>
          <a:graphicData uri="http://schemas.openxmlformats.org/presentationml/2006/ole">
            <mc:AlternateContent xmlns:mc="http://schemas.openxmlformats.org/markup-compatibility/2006">
              <mc:Choice xmlns:v="urn:schemas-microsoft-com:vml" Requires="v">
                <p:oleObj spid="_x0000_s6229" name="Equation" r:id="rId26" imgW="736600" imgH="228600" progId="Equation.3">
                  <p:embed/>
                </p:oleObj>
              </mc:Choice>
              <mc:Fallback>
                <p:oleObj name="Equation" r:id="rId26" imgW="736600" imgH="228600" progId="Equation.3">
                  <p:embed/>
                  <p:pic>
                    <p:nvPicPr>
                      <p:cNvPr id="0" name="Object 3"/>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5638800" y="5410200"/>
                        <a:ext cx="1741488"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159" name="Object 2"/>
          <p:cNvGraphicFramePr>
            <a:graphicFrameLocks noChangeAspect="1"/>
          </p:cNvGraphicFramePr>
          <p:nvPr/>
        </p:nvGraphicFramePr>
        <p:xfrm>
          <a:off x="381000" y="6019800"/>
          <a:ext cx="3733800" cy="325438"/>
        </p:xfrm>
        <a:graphic>
          <a:graphicData uri="http://schemas.openxmlformats.org/presentationml/2006/ole">
            <mc:AlternateContent xmlns:mc="http://schemas.openxmlformats.org/markup-compatibility/2006">
              <mc:Choice xmlns:v="urn:schemas-microsoft-com:vml" Requires="v">
                <p:oleObj spid="_x0000_s6230" r:id="rId28" imgW="2667000" imgH="215900" progId="Equation.3">
                  <p:embed/>
                </p:oleObj>
              </mc:Choice>
              <mc:Fallback>
                <p:oleObj r:id="rId28" imgW="2667000" imgH="215900" progId="Equation.3">
                  <p:embed/>
                  <p:pic>
                    <p:nvPicPr>
                      <p:cNvPr id="0" name="Object 2"/>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381000" y="6019800"/>
                        <a:ext cx="3733800" cy="325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6" name="Rectangle 2"/>
          <p:cNvSpPr>
            <a:spLocks noChangeArrowheads="1"/>
          </p:cNvSpPr>
          <p:nvPr/>
        </p:nvSpPr>
        <p:spPr bwMode="auto">
          <a:xfrm>
            <a:off x="152400" y="1639888"/>
            <a:ext cx="8839200" cy="3084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lgn="l" eaLnBrk="1" hangingPunct="1">
              <a:lnSpc>
                <a:spcPct val="140000"/>
              </a:lnSpc>
            </a:pPr>
            <a:r>
              <a:rPr lang="en-US" altLang="zh-CN" b="1" dirty="0" smtClean="0">
                <a:latin typeface="宋体" panose="02010600030101010101" pitchFamily="2" charset="-122"/>
              </a:rPr>
              <a:t>4.1.3  </a:t>
            </a:r>
            <a:r>
              <a:rPr lang="zh-CN" altLang="en-US" b="1" dirty="0">
                <a:latin typeface="宋体" panose="02010600030101010101" pitchFamily="2" charset="-122"/>
              </a:rPr>
              <a:t>仿真实例</a:t>
            </a:r>
            <a:r>
              <a:rPr lang="zh-CN" altLang="en-US" dirty="0"/>
              <a:t> </a:t>
            </a:r>
          </a:p>
          <a:p>
            <a:pPr algn="just" eaLnBrk="1" hangingPunct="1">
              <a:lnSpc>
                <a:spcPct val="140000"/>
              </a:lnSpc>
            </a:pPr>
            <a:r>
              <a:rPr lang="zh-CN" altLang="en-US" b="1" dirty="0">
                <a:latin typeface="宋体" panose="02010600030101010101" pitchFamily="2" charset="-122"/>
              </a:rPr>
              <a:t>实例</a:t>
            </a:r>
            <a:r>
              <a:rPr lang="en-US" altLang="zh-CN" b="1" dirty="0">
                <a:latin typeface="宋体" panose="02010600030101010101" pitchFamily="2" charset="-122"/>
              </a:rPr>
              <a:t>1</a:t>
            </a:r>
            <a:r>
              <a:rPr lang="en-US" altLang="zh-CN" dirty="0">
                <a:latin typeface="宋体" panose="02010600030101010101" pitchFamily="2" charset="-122"/>
              </a:rPr>
              <a:t>  </a:t>
            </a:r>
            <a:r>
              <a:rPr lang="zh-CN" altLang="en-US" dirty="0">
                <a:latin typeface="宋体" panose="02010600030101010101" pitchFamily="2" charset="-122"/>
              </a:rPr>
              <a:t>针对一维函数   ，设计一个模糊系统   ，使之一致的逼近定义在      上的连续函数          ，所需精度为     ，即                。</a:t>
            </a:r>
            <a:endParaRPr lang="zh-CN" altLang="en-US" dirty="0"/>
          </a:p>
          <a:p>
            <a:pPr algn="l" eaLnBrk="1" hangingPunct="1">
              <a:lnSpc>
                <a:spcPct val="140000"/>
              </a:lnSpc>
            </a:pPr>
            <a:endParaRPr lang="en-US" altLang="zh-CN" dirty="0"/>
          </a:p>
        </p:txBody>
      </p:sp>
      <p:sp>
        <p:nvSpPr>
          <p:cNvPr id="7177" name="Rectangle 4"/>
          <p:cNvSpPr>
            <a:spLocks noChangeArrowheads="1"/>
          </p:cNvSpPr>
          <p:nvPr/>
        </p:nvSpPr>
        <p:spPr bwMode="auto">
          <a:xfrm>
            <a:off x="4414838"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7170" name="Object 3"/>
          <p:cNvGraphicFramePr>
            <a:graphicFrameLocks noChangeAspect="1"/>
          </p:cNvGraphicFramePr>
          <p:nvPr/>
        </p:nvGraphicFramePr>
        <p:xfrm>
          <a:off x="3810000" y="2446338"/>
          <a:ext cx="533400" cy="373062"/>
        </p:xfrm>
        <a:graphic>
          <a:graphicData uri="http://schemas.openxmlformats.org/presentationml/2006/ole">
            <mc:AlternateContent xmlns:mc="http://schemas.openxmlformats.org/markup-compatibility/2006">
              <mc:Choice xmlns:v="urn:schemas-microsoft-com:vml" Requires="v">
                <p:oleObj spid="_x0000_s7205" r:id="rId3" imgW="317087" imgH="215619" progId="Equation.DSMT4">
                  <p:embed/>
                </p:oleObj>
              </mc:Choice>
              <mc:Fallback>
                <p:oleObj r:id="rId3" imgW="317087" imgH="215619"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0" y="2446338"/>
                        <a:ext cx="533400" cy="373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178" name="Rectangle 6"/>
          <p:cNvSpPr>
            <a:spLocks noChangeArrowheads="1"/>
          </p:cNvSpPr>
          <p:nvPr/>
        </p:nvSpPr>
        <p:spPr bwMode="auto">
          <a:xfrm>
            <a:off x="4376738"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7171" name="Object 5"/>
          <p:cNvGraphicFramePr>
            <a:graphicFrameLocks noChangeAspect="1"/>
          </p:cNvGraphicFramePr>
          <p:nvPr/>
        </p:nvGraphicFramePr>
        <p:xfrm>
          <a:off x="7620000" y="2514600"/>
          <a:ext cx="533400" cy="350838"/>
        </p:xfrm>
        <a:graphic>
          <a:graphicData uri="http://schemas.openxmlformats.org/presentationml/2006/ole">
            <mc:AlternateContent xmlns:mc="http://schemas.openxmlformats.org/markup-compatibility/2006">
              <mc:Choice xmlns:v="urn:schemas-microsoft-com:vml" Requires="v">
                <p:oleObj spid="_x0000_s7206" r:id="rId5" imgW="393529" imgH="253890" progId="Equation.DSMT4">
                  <p:embed/>
                </p:oleObj>
              </mc:Choice>
              <mc:Fallback>
                <p:oleObj r:id="rId5" imgW="393529" imgH="253890" progId="Equation.DSMT4">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20000" y="2514600"/>
                        <a:ext cx="533400" cy="350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179" name="Rectangle 8"/>
          <p:cNvSpPr>
            <a:spLocks noChangeArrowheads="1"/>
          </p:cNvSpPr>
          <p:nvPr/>
        </p:nvSpPr>
        <p:spPr bwMode="auto">
          <a:xfrm>
            <a:off x="4186238"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7172" name="Object 7"/>
          <p:cNvGraphicFramePr>
            <a:graphicFrameLocks noChangeAspect="1"/>
          </p:cNvGraphicFramePr>
          <p:nvPr/>
        </p:nvGraphicFramePr>
        <p:xfrm>
          <a:off x="3505200" y="3152775"/>
          <a:ext cx="1066800" cy="276225"/>
        </p:xfrm>
        <a:graphic>
          <a:graphicData uri="http://schemas.openxmlformats.org/presentationml/2006/ole">
            <mc:AlternateContent xmlns:mc="http://schemas.openxmlformats.org/markup-compatibility/2006">
              <mc:Choice xmlns:v="urn:schemas-microsoft-com:vml" Requires="v">
                <p:oleObj spid="_x0000_s7207" r:id="rId7" imgW="1002865" imgH="253890" progId="Equation.DSMT4">
                  <p:embed/>
                </p:oleObj>
              </mc:Choice>
              <mc:Fallback>
                <p:oleObj r:id="rId7" imgW="1002865" imgH="253890" progId="Equation.DSMT4">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05200" y="3152775"/>
                        <a:ext cx="10668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180" name="Rectangle 10"/>
          <p:cNvSpPr>
            <a:spLocks noChangeArrowheads="1"/>
          </p:cNvSpPr>
          <p:nvPr/>
        </p:nvSpPr>
        <p:spPr bwMode="auto">
          <a:xfrm>
            <a:off x="4114800" y="33099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7173" name="Object 9"/>
          <p:cNvGraphicFramePr>
            <a:graphicFrameLocks noChangeAspect="1"/>
          </p:cNvGraphicFramePr>
          <p:nvPr/>
        </p:nvGraphicFramePr>
        <p:xfrm>
          <a:off x="6858000" y="3048000"/>
          <a:ext cx="1676400" cy="436563"/>
        </p:xfrm>
        <a:graphic>
          <a:graphicData uri="http://schemas.openxmlformats.org/presentationml/2006/ole">
            <mc:AlternateContent xmlns:mc="http://schemas.openxmlformats.org/markup-compatibility/2006">
              <mc:Choice xmlns:v="urn:schemas-microsoft-com:vml" Requires="v">
                <p:oleObj spid="_x0000_s7208" r:id="rId9" imgW="1002865" imgH="253890" progId="Equation.DSMT4">
                  <p:embed/>
                </p:oleObj>
              </mc:Choice>
              <mc:Fallback>
                <p:oleObj r:id="rId9" imgW="1002865" imgH="253890" progId="Equation.DSMT4">
                  <p:embed/>
                  <p:pic>
                    <p:nvPicPr>
                      <p:cNvPr id="0"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858000" y="3048000"/>
                        <a:ext cx="1676400" cy="436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174" name="Object 11"/>
          <p:cNvGraphicFramePr>
            <a:graphicFrameLocks noChangeAspect="1"/>
          </p:cNvGraphicFramePr>
          <p:nvPr/>
        </p:nvGraphicFramePr>
        <p:xfrm>
          <a:off x="1979613" y="3644900"/>
          <a:ext cx="838200" cy="296863"/>
        </p:xfrm>
        <a:graphic>
          <a:graphicData uri="http://schemas.openxmlformats.org/presentationml/2006/ole">
            <mc:AlternateContent xmlns:mc="http://schemas.openxmlformats.org/markup-compatibility/2006">
              <mc:Choice xmlns:v="urn:schemas-microsoft-com:vml" Requires="v">
                <p:oleObj spid="_x0000_s7209" r:id="rId11" imgW="571252" imgH="203112" progId="Equation.DSMT4">
                  <p:embed/>
                </p:oleObj>
              </mc:Choice>
              <mc:Fallback>
                <p:oleObj r:id="rId11" imgW="571252" imgH="203112" progId="Equation.DSMT4">
                  <p:embed/>
                  <p:pic>
                    <p:nvPicPr>
                      <p:cNvPr id="0" name="Object 1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979613" y="3644900"/>
                        <a:ext cx="838200" cy="296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175" name="Object 13"/>
          <p:cNvGraphicFramePr>
            <a:graphicFrameLocks noChangeAspect="1"/>
          </p:cNvGraphicFramePr>
          <p:nvPr/>
        </p:nvGraphicFramePr>
        <p:xfrm>
          <a:off x="3886200" y="3657600"/>
          <a:ext cx="2438400" cy="517525"/>
        </p:xfrm>
        <a:graphic>
          <a:graphicData uri="http://schemas.openxmlformats.org/presentationml/2006/ole">
            <mc:AlternateContent xmlns:mc="http://schemas.openxmlformats.org/markup-compatibility/2006">
              <mc:Choice xmlns:v="urn:schemas-microsoft-com:vml" Requires="v">
                <p:oleObj spid="_x0000_s7210" r:id="rId13" imgW="1231366" imgH="317362" progId="Equation.DSMT4">
                  <p:embed/>
                </p:oleObj>
              </mc:Choice>
              <mc:Fallback>
                <p:oleObj r:id="rId13" imgW="1231366" imgH="317362" progId="Equation.DSMT4">
                  <p:embed/>
                  <p:pic>
                    <p:nvPicPr>
                      <p:cNvPr id="0" name="Object 1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886200" y="3657600"/>
                        <a:ext cx="243840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02" name="Rectangle 10"/>
          <p:cNvSpPr>
            <a:spLocks noChangeArrowheads="1"/>
          </p:cNvSpPr>
          <p:nvPr/>
        </p:nvSpPr>
        <p:spPr bwMode="auto">
          <a:xfrm>
            <a:off x="152400" y="762000"/>
            <a:ext cx="8839200" cy="394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50000"/>
              </a:lnSpc>
            </a:pPr>
            <a:r>
              <a:rPr lang="en-US" altLang="zh-CN" dirty="0">
                <a:latin typeface="宋体" panose="02010600030101010101" pitchFamily="2" charset="-122"/>
              </a:rPr>
              <a:t>    </a:t>
            </a:r>
            <a:r>
              <a:rPr lang="zh-CN" altLang="en-US" dirty="0">
                <a:latin typeface="宋体" panose="02010600030101010101" pitchFamily="2" charset="-122"/>
              </a:rPr>
              <a:t>由于              ，由式（</a:t>
            </a:r>
            <a:r>
              <a:rPr lang="en-US" altLang="zh-CN" dirty="0">
                <a:latin typeface="宋体" panose="02010600030101010101" pitchFamily="2" charset="-122"/>
              </a:rPr>
              <a:t>5.3</a:t>
            </a:r>
            <a:r>
              <a:rPr lang="zh-CN" altLang="en-US" dirty="0">
                <a:latin typeface="宋体" panose="02010600030101010101" pitchFamily="2" charset="-122"/>
              </a:rPr>
              <a:t>）可知，          </a:t>
            </a:r>
            <a:r>
              <a:rPr lang="zh-CN" altLang="en-US" dirty="0"/>
              <a:t>，故</a:t>
            </a:r>
            <a:r>
              <a:rPr lang="zh-CN" altLang="en-US" dirty="0">
                <a:latin typeface="宋体" panose="02010600030101010101" pitchFamily="2" charset="-122"/>
              </a:rPr>
              <a:t>取     满足精度要求。取     ，则模糊集的个数为       。在      上定义</a:t>
            </a:r>
            <a:r>
              <a:rPr lang="en-US" altLang="zh-CN" dirty="0">
                <a:latin typeface="宋体" panose="02010600030101010101" pitchFamily="2" charset="-122"/>
              </a:rPr>
              <a:t>31</a:t>
            </a:r>
            <a:r>
              <a:rPr lang="zh-CN" altLang="en-US" dirty="0">
                <a:latin typeface="宋体" panose="02010600030101010101" pitchFamily="2" charset="-122"/>
              </a:rPr>
              <a:t>个具有三角形隶属函数的模糊集  ，如</a:t>
            </a:r>
            <a:r>
              <a:rPr lang="zh-CN" altLang="en-US" dirty="0" smtClean="0">
                <a:latin typeface="宋体" panose="02010600030101010101" pitchFamily="2" charset="-122"/>
              </a:rPr>
              <a:t>图</a:t>
            </a:r>
            <a:r>
              <a:rPr lang="en-US" altLang="zh-CN" dirty="0" smtClean="0">
                <a:latin typeface="宋体" panose="02010600030101010101" pitchFamily="2" charset="-122"/>
              </a:rPr>
              <a:t>4-1</a:t>
            </a:r>
            <a:r>
              <a:rPr lang="zh-CN" altLang="en-US" dirty="0">
                <a:latin typeface="宋体" panose="02010600030101010101" pitchFamily="2" charset="-122"/>
              </a:rPr>
              <a:t>所示。所设计的模糊系统为：</a:t>
            </a:r>
            <a:endParaRPr lang="zh-CN" altLang="en-US" dirty="0"/>
          </a:p>
          <a:p>
            <a:pPr algn="l">
              <a:lnSpc>
                <a:spcPct val="150000"/>
              </a:lnSpc>
            </a:pPr>
            <a:endParaRPr lang="en-US" altLang="zh-CN" dirty="0"/>
          </a:p>
        </p:txBody>
      </p:sp>
      <p:graphicFrame>
        <p:nvGraphicFramePr>
          <p:cNvPr id="8194" name="Object 9"/>
          <p:cNvGraphicFramePr>
            <a:graphicFrameLocks noChangeAspect="1"/>
          </p:cNvGraphicFramePr>
          <p:nvPr/>
        </p:nvGraphicFramePr>
        <p:xfrm>
          <a:off x="2209800" y="838200"/>
          <a:ext cx="3048000" cy="744538"/>
        </p:xfrm>
        <a:graphic>
          <a:graphicData uri="http://schemas.openxmlformats.org/presentationml/2006/ole">
            <mc:AlternateContent xmlns:mc="http://schemas.openxmlformats.org/markup-compatibility/2006">
              <mc:Choice xmlns:v="urn:schemas-microsoft-com:vml" Requires="v">
                <p:oleObj spid="_x0000_s8235" r:id="rId3" imgW="1333500" imgH="444500" progId="Equation.3">
                  <p:embed/>
                </p:oleObj>
              </mc:Choice>
              <mc:Fallback>
                <p:oleObj r:id="rId3" imgW="1333500" imgH="444500" progId="Equation.3">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9800" y="838200"/>
                        <a:ext cx="3048000" cy="744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195" name="Object 8"/>
          <p:cNvGraphicFramePr>
            <a:graphicFrameLocks noChangeAspect="1"/>
          </p:cNvGraphicFramePr>
          <p:nvPr/>
        </p:nvGraphicFramePr>
        <p:xfrm>
          <a:off x="762000" y="1524000"/>
          <a:ext cx="1981200" cy="735013"/>
        </p:xfrm>
        <a:graphic>
          <a:graphicData uri="http://schemas.openxmlformats.org/presentationml/2006/ole">
            <mc:AlternateContent xmlns:mc="http://schemas.openxmlformats.org/markup-compatibility/2006">
              <mc:Choice xmlns:v="urn:schemas-microsoft-com:vml" Requires="v">
                <p:oleObj spid="_x0000_s8236" r:id="rId5" imgW="1409088" imgH="444307" progId="Equation.3">
                  <p:embed/>
                </p:oleObj>
              </mc:Choice>
              <mc:Fallback>
                <p:oleObj r:id="rId5" imgW="1409088" imgH="444307" progId="Equation.3">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2000" y="1524000"/>
                        <a:ext cx="1981200" cy="735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196" name="Object 7"/>
          <p:cNvGraphicFramePr>
            <a:graphicFrameLocks noChangeAspect="1"/>
          </p:cNvGraphicFramePr>
          <p:nvPr/>
        </p:nvGraphicFramePr>
        <p:xfrm>
          <a:off x="3886200" y="1722438"/>
          <a:ext cx="762000" cy="296862"/>
        </p:xfrm>
        <a:graphic>
          <a:graphicData uri="http://schemas.openxmlformats.org/presentationml/2006/ole">
            <mc:AlternateContent xmlns:mc="http://schemas.openxmlformats.org/markup-compatibility/2006">
              <mc:Choice xmlns:v="urn:schemas-microsoft-com:vml" Requires="v">
                <p:oleObj spid="_x0000_s8237" r:id="rId7" imgW="469696" imgH="177723" progId="Equation.3">
                  <p:embed/>
                </p:oleObj>
              </mc:Choice>
              <mc:Fallback>
                <p:oleObj r:id="rId7" imgW="469696" imgH="177723" progId="Equation.3">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86200" y="1722438"/>
                        <a:ext cx="762000" cy="296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197" name="Object 6"/>
          <p:cNvGraphicFramePr>
            <a:graphicFrameLocks noChangeAspect="1"/>
          </p:cNvGraphicFramePr>
          <p:nvPr/>
        </p:nvGraphicFramePr>
        <p:xfrm>
          <a:off x="7696200" y="1730375"/>
          <a:ext cx="838200" cy="327025"/>
        </p:xfrm>
        <a:graphic>
          <a:graphicData uri="http://schemas.openxmlformats.org/presentationml/2006/ole">
            <mc:AlternateContent xmlns:mc="http://schemas.openxmlformats.org/markup-compatibility/2006">
              <mc:Choice xmlns:v="urn:schemas-microsoft-com:vml" Requires="v">
                <p:oleObj spid="_x0000_s8238" r:id="rId9" imgW="469696" imgH="177723" progId="Equation.3">
                  <p:embed/>
                </p:oleObj>
              </mc:Choice>
              <mc:Fallback>
                <p:oleObj r:id="rId9" imgW="469696" imgH="177723" progId="Equation.3">
                  <p:embed/>
                  <p:pic>
                    <p:nvPicPr>
                      <p:cNvPr id="0" name="Object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696200" y="1730375"/>
                        <a:ext cx="838200" cy="32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198" name="Object 5"/>
          <p:cNvGraphicFramePr>
            <a:graphicFrameLocks noChangeAspect="1"/>
          </p:cNvGraphicFramePr>
          <p:nvPr/>
        </p:nvGraphicFramePr>
        <p:xfrm>
          <a:off x="3200400" y="2254250"/>
          <a:ext cx="1295400" cy="536575"/>
        </p:xfrm>
        <a:graphic>
          <a:graphicData uri="http://schemas.openxmlformats.org/presentationml/2006/ole">
            <mc:AlternateContent xmlns:mc="http://schemas.openxmlformats.org/markup-compatibility/2006">
              <mc:Choice xmlns:v="urn:schemas-microsoft-com:vml" Requires="v">
                <p:oleObj spid="_x0000_s8239" r:id="rId11" imgW="939392" imgH="393529" progId="Equation.3">
                  <p:embed/>
                </p:oleObj>
              </mc:Choice>
              <mc:Fallback>
                <p:oleObj r:id="rId11" imgW="939392" imgH="393529" progId="Equation.3">
                  <p:embed/>
                  <p:pic>
                    <p:nvPicPr>
                      <p:cNvPr id="0" name="Object 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200400" y="2254250"/>
                        <a:ext cx="1295400"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199" name="Object 4"/>
          <p:cNvGraphicFramePr>
            <a:graphicFrameLocks noChangeAspect="1"/>
          </p:cNvGraphicFramePr>
          <p:nvPr/>
        </p:nvGraphicFramePr>
        <p:xfrm>
          <a:off x="5219700" y="2276475"/>
          <a:ext cx="1143000" cy="365125"/>
        </p:xfrm>
        <a:graphic>
          <a:graphicData uri="http://schemas.openxmlformats.org/presentationml/2006/ole">
            <mc:AlternateContent xmlns:mc="http://schemas.openxmlformats.org/markup-compatibility/2006">
              <mc:Choice xmlns:v="urn:schemas-microsoft-com:vml" Requires="v">
                <p:oleObj spid="_x0000_s8240" r:id="rId13" imgW="685502" imgH="215806" progId="Equation.3">
                  <p:embed/>
                </p:oleObj>
              </mc:Choice>
              <mc:Fallback>
                <p:oleObj r:id="rId13" imgW="685502" imgH="215806" progId="Equation.3">
                  <p:embed/>
                  <p:pic>
                    <p:nvPicPr>
                      <p:cNvPr id="0" name="Object 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219700" y="2276475"/>
                        <a:ext cx="11430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200" name="Object 3"/>
          <p:cNvGraphicFramePr>
            <a:graphicFrameLocks noChangeAspect="1"/>
          </p:cNvGraphicFramePr>
          <p:nvPr/>
        </p:nvGraphicFramePr>
        <p:xfrm>
          <a:off x="4381500" y="2852738"/>
          <a:ext cx="381000" cy="363537"/>
        </p:xfrm>
        <a:graphic>
          <a:graphicData uri="http://schemas.openxmlformats.org/presentationml/2006/ole">
            <mc:AlternateContent xmlns:mc="http://schemas.openxmlformats.org/markup-compatibility/2006">
              <mc:Choice xmlns:v="urn:schemas-microsoft-com:vml" Requires="v">
                <p:oleObj spid="_x0000_s8241" r:id="rId15" imgW="203112" imgH="190417" progId="Equation.3">
                  <p:embed/>
                </p:oleObj>
              </mc:Choice>
              <mc:Fallback>
                <p:oleObj r:id="rId15" imgW="203112" imgH="190417" progId="Equation.3">
                  <p:embed/>
                  <p:pic>
                    <p:nvPicPr>
                      <p:cNvPr id="0" name="Object 3"/>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381500" y="2852738"/>
                        <a:ext cx="381000"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201" name="Object 2"/>
          <p:cNvGraphicFramePr>
            <a:graphicFrameLocks noChangeAspect="1"/>
          </p:cNvGraphicFramePr>
          <p:nvPr/>
        </p:nvGraphicFramePr>
        <p:xfrm>
          <a:off x="2819400" y="4343400"/>
          <a:ext cx="3352800" cy="1449388"/>
        </p:xfrm>
        <a:graphic>
          <a:graphicData uri="http://schemas.openxmlformats.org/presentationml/2006/ole">
            <mc:AlternateContent xmlns:mc="http://schemas.openxmlformats.org/markup-compatibility/2006">
              <mc:Choice xmlns:v="urn:schemas-microsoft-com:vml" Requires="v">
                <p:oleObj spid="_x0000_s8242" r:id="rId17" imgW="1460500" imgH="889000" progId="Equation.3">
                  <p:embed/>
                </p:oleObj>
              </mc:Choice>
              <mc:Fallback>
                <p:oleObj r:id="rId17" imgW="1460500" imgH="889000" progId="Equation.3">
                  <p:embed/>
                  <p:pic>
                    <p:nvPicPr>
                      <p:cNvPr id="0" name="Object 2"/>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819400" y="4343400"/>
                        <a:ext cx="3352800" cy="144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3"/>
          <p:cNvSpPr>
            <a:spLocks noChangeArrowheads="1"/>
          </p:cNvSpPr>
          <p:nvPr/>
        </p:nvSpPr>
        <p:spPr bwMode="auto">
          <a:xfrm>
            <a:off x="1933575" y="20335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pic>
        <p:nvPicPr>
          <p:cNvPr id="9318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381000"/>
            <a:ext cx="8610600"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3188" name="Rectangle 4"/>
          <p:cNvSpPr>
            <a:spLocks noChangeArrowheads="1"/>
          </p:cNvSpPr>
          <p:nvPr/>
        </p:nvSpPr>
        <p:spPr bwMode="auto">
          <a:xfrm>
            <a:off x="0" y="5562600"/>
            <a:ext cx="9144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lgn="l" eaLnBrk="1" hangingPunct="1"/>
            <a:r>
              <a:rPr lang="en-US" altLang="zh-CN" sz="1000" dirty="0">
                <a:latin typeface="宋体" panose="02010600030101010101" pitchFamily="2" charset="-122"/>
              </a:rPr>
              <a:t>                                                       </a:t>
            </a:r>
            <a:r>
              <a:rPr lang="zh-CN" altLang="en-US" dirty="0" smtClean="0">
                <a:latin typeface="宋体" panose="02010600030101010101" pitchFamily="2" charset="-122"/>
              </a:rPr>
              <a:t>图</a:t>
            </a:r>
            <a:r>
              <a:rPr lang="en-US" altLang="zh-CN" dirty="0" smtClean="0">
                <a:latin typeface="宋体" panose="02010600030101010101" pitchFamily="2" charset="-122"/>
              </a:rPr>
              <a:t>4-1  </a:t>
            </a:r>
            <a:r>
              <a:rPr lang="zh-CN" altLang="en-US" dirty="0">
                <a:latin typeface="宋体" panose="02010600030101010101" pitchFamily="2" charset="-122"/>
              </a:rPr>
              <a:t>隶属函数</a:t>
            </a:r>
            <a:r>
              <a:rPr lang="zh-CN" altLang="en-US" sz="1100" dirty="0"/>
              <a:t> </a:t>
            </a:r>
            <a:endParaRPr lang="zh-CN" altLang="en-US" sz="24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ChangeArrowheads="1"/>
          </p:cNvSpPr>
          <p:nvPr/>
        </p:nvSpPr>
        <p:spPr bwMode="auto">
          <a:xfrm>
            <a:off x="228600" y="228600"/>
            <a:ext cx="8686800" cy="12988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lgn="l" eaLnBrk="1" hangingPunct="1">
              <a:lnSpc>
                <a:spcPct val="140000"/>
              </a:lnSpc>
            </a:pPr>
            <a:r>
              <a:rPr lang="en-US" altLang="zh-CN" dirty="0">
                <a:latin typeface="宋体" panose="02010600030101010101" pitchFamily="2" charset="-122"/>
              </a:rPr>
              <a:t>    </a:t>
            </a:r>
            <a:r>
              <a:rPr lang="zh-CN" altLang="en-US" dirty="0">
                <a:latin typeface="宋体" panose="02010600030101010101" pitchFamily="2" charset="-122"/>
              </a:rPr>
              <a:t>一维函数逼近仿真程序见</a:t>
            </a:r>
            <a:r>
              <a:rPr lang="en-US" altLang="zh-CN" dirty="0" smtClean="0">
                <a:latin typeface="宋体" panose="02010600030101010101" pitchFamily="2" charset="-122"/>
              </a:rPr>
              <a:t>chap4_1.m</a:t>
            </a:r>
            <a:r>
              <a:rPr lang="zh-CN" altLang="en-US" dirty="0">
                <a:latin typeface="宋体" panose="02010600030101010101" pitchFamily="2" charset="-122"/>
              </a:rPr>
              <a:t>。逼近效果如</a:t>
            </a:r>
            <a:r>
              <a:rPr lang="zh-CN" altLang="en-US" dirty="0" smtClean="0">
                <a:latin typeface="宋体" panose="02010600030101010101" pitchFamily="2" charset="-122"/>
              </a:rPr>
              <a:t>图</a:t>
            </a:r>
            <a:r>
              <a:rPr lang="en-US" altLang="zh-CN" dirty="0" smtClean="0">
                <a:latin typeface="宋体" panose="02010600030101010101" pitchFamily="2" charset="-122"/>
              </a:rPr>
              <a:t>4-2</a:t>
            </a:r>
            <a:r>
              <a:rPr lang="zh-CN" altLang="en-US" dirty="0" smtClean="0">
                <a:latin typeface="宋体" panose="02010600030101010101" pitchFamily="2" charset="-122"/>
              </a:rPr>
              <a:t>和</a:t>
            </a:r>
            <a:r>
              <a:rPr lang="en-US" altLang="zh-CN" dirty="0" smtClean="0">
                <a:latin typeface="宋体" panose="02010600030101010101" pitchFamily="2" charset="-122"/>
              </a:rPr>
              <a:t>4-3</a:t>
            </a:r>
            <a:r>
              <a:rPr lang="zh-CN" altLang="en-US" dirty="0">
                <a:latin typeface="宋体" panose="02010600030101010101" pitchFamily="2" charset="-122"/>
              </a:rPr>
              <a:t>所示</a:t>
            </a:r>
            <a:r>
              <a:rPr lang="zh-CN" altLang="en-US" sz="1100" dirty="0"/>
              <a:t> </a:t>
            </a:r>
            <a:r>
              <a:rPr lang="zh-CN" altLang="en-US" dirty="0"/>
              <a:t>：</a:t>
            </a:r>
          </a:p>
        </p:txBody>
      </p:sp>
      <p:sp>
        <p:nvSpPr>
          <p:cNvPr id="94211" name="Rectangle 4"/>
          <p:cNvSpPr>
            <a:spLocks noChangeArrowheads="1"/>
          </p:cNvSpPr>
          <p:nvPr/>
        </p:nvSpPr>
        <p:spPr bwMode="auto">
          <a:xfrm>
            <a:off x="1933575" y="20383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pic>
        <p:nvPicPr>
          <p:cNvPr id="94212"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752600"/>
            <a:ext cx="914400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4213" name="Rectangle 5"/>
          <p:cNvSpPr>
            <a:spLocks noChangeArrowheads="1"/>
          </p:cNvSpPr>
          <p:nvPr/>
        </p:nvSpPr>
        <p:spPr bwMode="auto">
          <a:xfrm>
            <a:off x="1752600" y="5791200"/>
            <a:ext cx="5638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lgn="l" eaLnBrk="1" hangingPunct="1"/>
            <a:r>
              <a:rPr lang="en-US" altLang="zh-CN" sz="1000" dirty="0">
                <a:latin typeface="宋体" panose="02010600030101010101" pitchFamily="2" charset="-122"/>
              </a:rPr>
              <a:t>                        </a:t>
            </a:r>
            <a:r>
              <a:rPr lang="zh-CN" altLang="en-US" dirty="0" smtClean="0">
                <a:latin typeface="宋体" panose="02010600030101010101" pitchFamily="2" charset="-122"/>
              </a:rPr>
              <a:t>图</a:t>
            </a:r>
            <a:r>
              <a:rPr lang="en-US" altLang="zh-CN" dirty="0" smtClean="0">
                <a:latin typeface="宋体" panose="02010600030101010101" pitchFamily="2" charset="-122"/>
              </a:rPr>
              <a:t>4-2  </a:t>
            </a:r>
            <a:r>
              <a:rPr lang="zh-CN" altLang="en-US" dirty="0">
                <a:latin typeface="宋体" panose="02010600030101010101" pitchFamily="2" charset="-122"/>
              </a:rPr>
              <a:t>模糊逼近</a:t>
            </a:r>
            <a:r>
              <a:rPr lang="zh-CN" altLang="en-US" sz="1100" dirty="0"/>
              <a:t> </a:t>
            </a:r>
            <a:endParaRPr lang="zh-CN" altLang="en-US" sz="24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3"/>
          <p:cNvSpPr>
            <a:spLocks noChangeArrowheads="1"/>
          </p:cNvSpPr>
          <p:nvPr/>
        </p:nvSpPr>
        <p:spPr bwMode="auto">
          <a:xfrm>
            <a:off x="1933575" y="20050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pic>
        <p:nvPicPr>
          <p:cNvPr id="9523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457200"/>
            <a:ext cx="8153400"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5236" name="Rectangle 4"/>
          <p:cNvSpPr>
            <a:spLocks noChangeArrowheads="1"/>
          </p:cNvSpPr>
          <p:nvPr/>
        </p:nvSpPr>
        <p:spPr bwMode="auto">
          <a:xfrm>
            <a:off x="0" y="5181600"/>
            <a:ext cx="8839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lgn="l" eaLnBrk="1" hangingPunct="1"/>
            <a:r>
              <a:rPr lang="en-US" altLang="zh-CN" sz="1000" dirty="0">
                <a:latin typeface="宋体" panose="02010600030101010101" pitchFamily="2" charset="-122"/>
              </a:rPr>
              <a:t>                                                    </a:t>
            </a:r>
            <a:r>
              <a:rPr lang="zh-CN" altLang="en-US" dirty="0" smtClean="0">
                <a:latin typeface="宋体" panose="02010600030101010101" pitchFamily="2" charset="-122"/>
              </a:rPr>
              <a:t>图</a:t>
            </a:r>
            <a:r>
              <a:rPr lang="en-US" altLang="zh-CN" dirty="0" smtClean="0">
                <a:latin typeface="宋体" panose="02010600030101010101" pitchFamily="2" charset="-122"/>
              </a:rPr>
              <a:t>4-3  </a:t>
            </a:r>
            <a:r>
              <a:rPr lang="zh-CN" altLang="en-US" dirty="0">
                <a:latin typeface="宋体" panose="02010600030101010101" pitchFamily="2" charset="-122"/>
              </a:rPr>
              <a:t>逼近误差</a:t>
            </a:r>
            <a:r>
              <a:rPr lang="zh-CN" altLang="en-US" dirty="0"/>
              <a:t>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3" name="Rectangle 7"/>
          <p:cNvSpPr>
            <a:spLocks noChangeArrowheads="1"/>
          </p:cNvSpPr>
          <p:nvPr/>
        </p:nvSpPr>
        <p:spPr bwMode="auto">
          <a:xfrm>
            <a:off x="0" y="1066800"/>
            <a:ext cx="9144000" cy="282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lgn="l" eaLnBrk="1" hangingPunct="1">
              <a:lnSpc>
                <a:spcPct val="160000"/>
              </a:lnSpc>
            </a:pPr>
            <a:r>
              <a:rPr lang="zh-CN" altLang="en-US" b="1">
                <a:latin typeface="宋体" panose="02010600030101010101" pitchFamily="2" charset="-122"/>
              </a:rPr>
              <a:t>实例</a:t>
            </a:r>
            <a:r>
              <a:rPr lang="en-US" altLang="zh-CN" b="1">
                <a:latin typeface="宋体" panose="02010600030101010101" pitchFamily="2" charset="-122"/>
              </a:rPr>
              <a:t>2</a:t>
            </a:r>
            <a:r>
              <a:rPr lang="en-US" altLang="zh-CN">
                <a:latin typeface="宋体" panose="02010600030101010101" pitchFamily="2" charset="-122"/>
              </a:rPr>
              <a:t>  </a:t>
            </a:r>
            <a:r>
              <a:rPr lang="zh-CN" altLang="en-US">
                <a:latin typeface="宋体" panose="02010600030101010101" pitchFamily="2" charset="-122"/>
              </a:rPr>
              <a:t>针对二维函数    ，设计一个模糊系统    ，使之一致的逼近定义在             上的连续函数 </a:t>
            </a:r>
          </a:p>
          <a:p>
            <a:pPr algn="l" eaLnBrk="1" hangingPunct="1">
              <a:lnSpc>
                <a:spcPct val="160000"/>
              </a:lnSpc>
            </a:pPr>
            <a:r>
              <a:rPr lang="zh-CN" altLang="en-US">
                <a:latin typeface="宋体" panose="02010600030101010101" pitchFamily="2" charset="-122"/>
              </a:rPr>
              <a:t>                      </a:t>
            </a:r>
          </a:p>
          <a:p>
            <a:pPr algn="l" eaLnBrk="1" hangingPunct="1">
              <a:lnSpc>
                <a:spcPct val="160000"/>
              </a:lnSpc>
            </a:pPr>
            <a:r>
              <a:rPr lang="zh-CN" altLang="en-US">
                <a:latin typeface="宋体" panose="02010600030101010101" pitchFamily="2" charset="-122"/>
              </a:rPr>
              <a:t>所需精度为        。</a:t>
            </a:r>
            <a:r>
              <a:rPr lang="zh-CN" altLang="en-US"/>
              <a:t> </a:t>
            </a:r>
          </a:p>
        </p:txBody>
      </p:sp>
      <p:graphicFrame>
        <p:nvGraphicFramePr>
          <p:cNvPr id="9218" name="Object 6"/>
          <p:cNvGraphicFramePr>
            <a:graphicFrameLocks noChangeAspect="1"/>
          </p:cNvGraphicFramePr>
          <p:nvPr/>
        </p:nvGraphicFramePr>
        <p:xfrm>
          <a:off x="3581400" y="1295400"/>
          <a:ext cx="533400" cy="533400"/>
        </p:xfrm>
        <a:graphic>
          <a:graphicData uri="http://schemas.openxmlformats.org/presentationml/2006/ole">
            <mc:AlternateContent xmlns:mc="http://schemas.openxmlformats.org/markup-compatibility/2006">
              <mc:Choice xmlns:v="urn:schemas-microsoft-com:vml" Requires="v">
                <p:oleObj spid="_x0000_s9244" r:id="rId3" imgW="317087" imgH="215619" progId="Equation.3">
                  <p:embed/>
                </p:oleObj>
              </mc:Choice>
              <mc:Fallback>
                <p:oleObj r:id="rId3" imgW="317087" imgH="215619"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81400" y="1295400"/>
                        <a:ext cx="533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219" name="Object 5"/>
          <p:cNvGraphicFramePr>
            <a:graphicFrameLocks noChangeAspect="1"/>
          </p:cNvGraphicFramePr>
          <p:nvPr/>
        </p:nvGraphicFramePr>
        <p:xfrm>
          <a:off x="7467600" y="1371600"/>
          <a:ext cx="609600" cy="385763"/>
        </p:xfrm>
        <a:graphic>
          <a:graphicData uri="http://schemas.openxmlformats.org/presentationml/2006/ole">
            <mc:AlternateContent xmlns:mc="http://schemas.openxmlformats.org/markup-compatibility/2006">
              <mc:Choice xmlns:v="urn:schemas-microsoft-com:vml" Requires="v">
                <p:oleObj spid="_x0000_s9245" r:id="rId5" imgW="330057" imgH="215806" progId="Equation.3">
                  <p:embed/>
                </p:oleObj>
              </mc:Choice>
              <mc:Fallback>
                <p:oleObj r:id="rId5" imgW="330057" imgH="215806"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467600" y="1371600"/>
                        <a:ext cx="609600" cy="38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220" name="Object 4"/>
          <p:cNvGraphicFramePr>
            <a:graphicFrameLocks noChangeAspect="1"/>
          </p:cNvGraphicFramePr>
          <p:nvPr/>
        </p:nvGraphicFramePr>
        <p:xfrm>
          <a:off x="3429000" y="2084388"/>
          <a:ext cx="2133600" cy="346075"/>
        </p:xfrm>
        <a:graphic>
          <a:graphicData uri="http://schemas.openxmlformats.org/presentationml/2006/ole">
            <mc:AlternateContent xmlns:mc="http://schemas.openxmlformats.org/markup-compatibility/2006">
              <mc:Choice xmlns:v="urn:schemas-microsoft-com:vml" Requires="v">
                <p:oleObj spid="_x0000_s9246" r:id="rId7" imgW="1371600" imgH="215900" progId="Equation.3">
                  <p:embed/>
                </p:oleObj>
              </mc:Choice>
              <mc:Fallback>
                <p:oleObj r:id="rId7" imgW="1371600" imgH="215900" progId="Equation.3">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29000" y="2084388"/>
                        <a:ext cx="21336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221" name="Object 3"/>
          <p:cNvGraphicFramePr>
            <a:graphicFrameLocks noChangeAspect="1"/>
          </p:cNvGraphicFramePr>
          <p:nvPr/>
        </p:nvGraphicFramePr>
        <p:xfrm>
          <a:off x="1600200" y="2736850"/>
          <a:ext cx="5105400" cy="463550"/>
        </p:xfrm>
        <a:graphic>
          <a:graphicData uri="http://schemas.openxmlformats.org/presentationml/2006/ole">
            <mc:AlternateContent xmlns:mc="http://schemas.openxmlformats.org/markup-compatibility/2006">
              <mc:Choice xmlns:v="urn:schemas-microsoft-com:vml" Requires="v">
                <p:oleObj spid="_x0000_s9247" r:id="rId9" imgW="2425700" imgH="215900" progId="Equation.3">
                  <p:embed/>
                </p:oleObj>
              </mc:Choice>
              <mc:Fallback>
                <p:oleObj r:id="rId9" imgW="2425700" imgH="215900" progId="Equation.3">
                  <p:embed/>
                  <p:pic>
                    <p:nvPicPr>
                      <p:cNvPr id="0" name="Object 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600200" y="2736850"/>
                        <a:ext cx="5105400"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222" name="Object 2"/>
          <p:cNvGraphicFramePr>
            <a:graphicFrameLocks noChangeAspect="1"/>
          </p:cNvGraphicFramePr>
          <p:nvPr/>
        </p:nvGraphicFramePr>
        <p:xfrm>
          <a:off x="2133600" y="3429000"/>
          <a:ext cx="914400" cy="342900"/>
        </p:xfrm>
        <a:graphic>
          <a:graphicData uri="http://schemas.openxmlformats.org/presentationml/2006/ole">
            <mc:AlternateContent xmlns:mc="http://schemas.openxmlformats.org/markup-compatibility/2006">
              <mc:Choice xmlns:v="urn:schemas-microsoft-com:vml" Requires="v">
                <p:oleObj spid="_x0000_s9248" r:id="rId11" imgW="469696" imgH="177723" progId="Equation.3">
                  <p:embed/>
                </p:oleObj>
              </mc:Choice>
              <mc:Fallback>
                <p:oleObj r:id="rId11" imgW="469696" imgH="177723" progId="Equation.3">
                  <p:embed/>
                  <p:pic>
                    <p:nvPicPr>
                      <p:cNvPr id="0" name="Object 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133600" y="3429000"/>
                        <a:ext cx="9144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3" name="Rectangle 13"/>
          <p:cNvSpPr>
            <a:spLocks noChangeArrowheads="1"/>
          </p:cNvSpPr>
          <p:nvPr/>
        </p:nvSpPr>
        <p:spPr bwMode="auto">
          <a:xfrm>
            <a:off x="0" y="1066800"/>
            <a:ext cx="8915400" cy="398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lgn="l" eaLnBrk="1" hangingPunct="1">
              <a:lnSpc>
                <a:spcPct val="130000"/>
              </a:lnSpc>
            </a:pPr>
            <a:r>
              <a:rPr lang="zh-CN" altLang="en-US" dirty="0">
                <a:latin typeface="宋体" panose="02010600030101010101" pitchFamily="2" charset="-122"/>
              </a:rPr>
              <a:t>由于                    ，</a:t>
            </a:r>
          </a:p>
          <a:p>
            <a:pPr algn="l" eaLnBrk="1" hangingPunct="1">
              <a:lnSpc>
                <a:spcPct val="130000"/>
              </a:lnSpc>
            </a:pPr>
            <a:r>
              <a:rPr lang="zh-CN" altLang="en-US" dirty="0">
                <a:latin typeface="宋体" panose="02010600030101010101" pitchFamily="2" charset="-122"/>
              </a:rPr>
              <a:t>由式</a:t>
            </a:r>
            <a:r>
              <a:rPr lang="zh-CN" altLang="en-US" dirty="0" smtClean="0">
                <a:latin typeface="宋体" panose="02010600030101010101" pitchFamily="2" charset="-122"/>
              </a:rPr>
              <a:t>（</a:t>
            </a:r>
            <a:r>
              <a:rPr lang="en-US" altLang="zh-CN" dirty="0" smtClean="0">
                <a:latin typeface="宋体" panose="02010600030101010101" pitchFamily="2" charset="-122"/>
              </a:rPr>
              <a:t>4.3</a:t>
            </a:r>
            <a:r>
              <a:rPr lang="zh-CN" altLang="en-US" dirty="0">
                <a:latin typeface="宋体" panose="02010600030101010101" pitchFamily="2" charset="-122"/>
              </a:rPr>
              <a:t>）可知，取     ，    时，有</a:t>
            </a:r>
          </a:p>
          <a:p>
            <a:pPr algn="l" eaLnBrk="1" hangingPunct="1">
              <a:lnSpc>
                <a:spcPct val="130000"/>
              </a:lnSpc>
            </a:pPr>
            <a:endParaRPr lang="zh-CN" altLang="en-US" dirty="0">
              <a:latin typeface="宋体" panose="02010600030101010101" pitchFamily="2" charset="-122"/>
            </a:endParaRPr>
          </a:p>
          <a:p>
            <a:pPr algn="l" eaLnBrk="1" hangingPunct="1">
              <a:lnSpc>
                <a:spcPct val="130000"/>
              </a:lnSpc>
            </a:pPr>
            <a:endParaRPr lang="zh-CN" altLang="en-US" dirty="0">
              <a:latin typeface="宋体" panose="02010600030101010101" pitchFamily="2" charset="-122"/>
            </a:endParaRPr>
          </a:p>
          <a:p>
            <a:pPr algn="l" eaLnBrk="1" hangingPunct="1">
              <a:lnSpc>
                <a:spcPct val="130000"/>
              </a:lnSpc>
            </a:pPr>
            <a:r>
              <a:rPr lang="zh-CN" altLang="en-US" dirty="0">
                <a:latin typeface="宋体" panose="02010600030101010101" pitchFamily="2" charset="-122"/>
              </a:rPr>
              <a:t>满足精度要求。由于    ，此时模糊集的个数为         </a:t>
            </a:r>
          </a:p>
          <a:p>
            <a:pPr algn="l" eaLnBrk="1" hangingPunct="1">
              <a:lnSpc>
                <a:spcPct val="130000"/>
              </a:lnSpc>
            </a:pPr>
            <a:r>
              <a:rPr lang="zh-CN" altLang="en-US" dirty="0">
                <a:latin typeface="宋体" panose="02010600030101010101" pitchFamily="2" charset="-122"/>
              </a:rPr>
              <a:t>即  和  分别在         上定义</a:t>
            </a:r>
            <a:r>
              <a:rPr lang="en-US" altLang="zh-CN" dirty="0">
                <a:latin typeface="宋体" panose="02010600030101010101" pitchFamily="2" charset="-122"/>
              </a:rPr>
              <a:t>11</a:t>
            </a:r>
            <a:r>
              <a:rPr lang="zh-CN" altLang="en-US" dirty="0">
                <a:latin typeface="宋体" panose="02010600030101010101" pitchFamily="2" charset="-122"/>
              </a:rPr>
              <a:t>个具有三角形隶属函数的模糊集   。</a:t>
            </a:r>
            <a:r>
              <a:rPr lang="zh-CN" altLang="en-US" dirty="0"/>
              <a:t> </a:t>
            </a:r>
          </a:p>
        </p:txBody>
      </p:sp>
      <p:graphicFrame>
        <p:nvGraphicFramePr>
          <p:cNvPr id="10242" name="Object 12"/>
          <p:cNvGraphicFramePr>
            <a:graphicFrameLocks noChangeAspect="1"/>
          </p:cNvGraphicFramePr>
          <p:nvPr/>
        </p:nvGraphicFramePr>
        <p:xfrm>
          <a:off x="838200" y="1066800"/>
          <a:ext cx="3581400" cy="703263"/>
        </p:xfrm>
        <a:graphic>
          <a:graphicData uri="http://schemas.openxmlformats.org/presentationml/2006/ole">
            <mc:AlternateContent xmlns:mc="http://schemas.openxmlformats.org/markup-compatibility/2006">
              <mc:Choice xmlns:v="urn:schemas-microsoft-com:vml" Requires="v">
                <p:oleObj spid="_x0000_s10298" r:id="rId3" imgW="2019300" imgH="482600" progId="Equation.3">
                  <p:embed/>
                </p:oleObj>
              </mc:Choice>
              <mc:Fallback>
                <p:oleObj r:id="rId3" imgW="2019300" imgH="482600" progId="Equation.3">
                  <p:embed/>
                  <p:pic>
                    <p:nvPicPr>
                      <p:cNvPr id="0" name="Object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1066800"/>
                        <a:ext cx="3581400" cy="703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243" name="Object 11"/>
          <p:cNvGraphicFramePr>
            <a:graphicFrameLocks noChangeAspect="1"/>
          </p:cNvGraphicFramePr>
          <p:nvPr/>
        </p:nvGraphicFramePr>
        <p:xfrm>
          <a:off x="4724400" y="1066800"/>
          <a:ext cx="4419600" cy="704850"/>
        </p:xfrm>
        <a:graphic>
          <a:graphicData uri="http://schemas.openxmlformats.org/presentationml/2006/ole">
            <mc:AlternateContent xmlns:mc="http://schemas.openxmlformats.org/markup-compatibility/2006">
              <mc:Choice xmlns:v="urn:schemas-microsoft-com:vml" Requires="v">
                <p:oleObj spid="_x0000_s10299" r:id="rId5" imgW="2108200" imgH="482600" progId="Equation.3">
                  <p:embed/>
                </p:oleObj>
              </mc:Choice>
              <mc:Fallback>
                <p:oleObj r:id="rId5" imgW="2108200" imgH="482600" progId="Equation.3">
                  <p:embed/>
                  <p:pic>
                    <p:nvPicPr>
                      <p:cNvPr id="0"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24400" y="1066800"/>
                        <a:ext cx="4419600"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244" name="Object 10"/>
          <p:cNvGraphicFramePr>
            <a:graphicFrameLocks noChangeAspect="1"/>
          </p:cNvGraphicFramePr>
          <p:nvPr/>
        </p:nvGraphicFramePr>
        <p:xfrm>
          <a:off x="3505200" y="1828800"/>
          <a:ext cx="762000" cy="319088"/>
        </p:xfrm>
        <a:graphic>
          <a:graphicData uri="http://schemas.openxmlformats.org/presentationml/2006/ole">
            <mc:AlternateContent xmlns:mc="http://schemas.openxmlformats.org/markup-compatibility/2006">
              <mc:Choice xmlns:v="urn:schemas-microsoft-com:vml" Requires="v">
                <p:oleObj spid="_x0000_s10300" r:id="rId7" imgW="520474" imgH="215806" progId="Equation.3">
                  <p:embed/>
                </p:oleObj>
              </mc:Choice>
              <mc:Fallback>
                <p:oleObj r:id="rId7" imgW="520474" imgH="215806" progId="Equation.3">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05200" y="1828800"/>
                        <a:ext cx="762000" cy="319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245" name="Object 9"/>
          <p:cNvGraphicFramePr>
            <a:graphicFrameLocks noChangeAspect="1"/>
          </p:cNvGraphicFramePr>
          <p:nvPr/>
        </p:nvGraphicFramePr>
        <p:xfrm>
          <a:off x="4495800" y="1828800"/>
          <a:ext cx="838200" cy="344488"/>
        </p:xfrm>
        <a:graphic>
          <a:graphicData uri="http://schemas.openxmlformats.org/presentationml/2006/ole">
            <mc:AlternateContent xmlns:mc="http://schemas.openxmlformats.org/markup-compatibility/2006">
              <mc:Choice xmlns:v="urn:schemas-microsoft-com:vml" Requires="v">
                <p:oleObj spid="_x0000_s10301" r:id="rId9" imgW="532937" imgH="215713" progId="Equation.3">
                  <p:embed/>
                </p:oleObj>
              </mc:Choice>
              <mc:Fallback>
                <p:oleObj r:id="rId9" imgW="532937" imgH="215713" progId="Equation.3">
                  <p:embed/>
                  <p:pic>
                    <p:nvPicPr>
                      <p:cNvPr id="0"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495800" y="1828800"/>
                        <a:ext cx="838200" cy="344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246" name="Object 8"/>
          <p:cNvGraphicFramePr>
            <a:graphicFrameLocks noChangeAspect="1"/>
          </p:cNvGraphicFramePr>
          <p:nvPr/>
        </p:nvGraphicFramePr>
        <p:xfrm>
          <a:off x="1249363" y="2622550"/>
          <a:ext cx="5578475" cy="501650"/>
        </p:xfrm>
        <a:graphic>
          <a:graphicData uri="http://schemas.openxmlformats.org/presentationml/2006/ole">
            <mc:AlternateContent xmlns:mc="http://schemas.openxmlformats.org/markup-compatibility/2006">
              <mc:Choice xmlns:v="urn:schemas-microsoft-com:vml" Requires="v">
                <p:oleObj spid="_x0000_s10302" name="Equation" r:id="rId11" imgW="2311200" imgH="253800" progId="Equation.DSMT4">
                  <p:embed/>
                </p:oleObj>
              </mc:Choice>
              <mc:Fallback>
                <p:oleObj name="Equation" r:id="rId11" imgW="2311200" imgH="253800" progId="Equation.DSMT4">
                  <p:embed/>
                  <p:pic>
                    <p:nvPicPr>
                      <p:cNvPr id="0" name="Object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249363" y="2622550"/>
                        <a:ext cx="5578475"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247" name="Object 7"/>
          <p:cNvGraphicFramePr>
            <a:graphicFrameLocks noChangeAspect="1"/>
          </p:cNvGraphicFramePr>
          <p:nvPr/>
        </p:nvGraphicFramePr>
        <p:xfrm>
          <a:off x="3276600" y="3517900"/>
          <a:ext cx="685800" cy="292100"/>
        </p:xfrm>
        <a:graphic>
          <a:graphicData uri="http://schemas.openxmlformats.org/presentationml/2006/ole">
            <mc:AlternateContent xmlns:mc="http://schemas.openxmlformats.org/markup-compatibility/2006">
              <mc:Choice xmlns:v="urn:schemas-microsoft-com:vml" Requires="v">
                <p:oleObj spid="_x0000_s10303" r:id="rId13" imgW="380835" imgH="165028" progId="Equation.3">
                  <p:embed/>
                </p:oleObj>
              </mc:Choice>
              <mc:Fallback>
                <p:oleObj r:id="rId13" imgW="380835" imgH="165028" progId="Equation.3">
                  <p:embed/>
                  <p:pic>
                    <p:nvPicPr>
                      <p:cNvPr id="0" name="Object 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276600" y="3517900"/>
                        <a:ext cx="685800"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248" name="Object 6"/>
          <p:cNvGraphicFramePr>
            <a:graphicFrameLocks noChangeAspect="1"/>
          </p:cNvGraphicFramePr>
          <p:nvPr/>
        </p:nvGraphicFramePr>
        <p:xfrm>
          <a:off x="7620000" y="3414713"/>
          <a:ext cx="1295400" cy="547687"/>
        </p:xfrm>
        <a:graphic>
          <a:graphicData uri="http://schemas.openxmlformats.org/presentationml/2006/ole">
            <mc:AlternateContent xmlns:mc="http://schemas.openxmlformats.org/markup-compatibility/2006">
              <mc:Choice xmlns:v="urn:schemas-microsoft-com:vml" Requires="v">
                <p:oleObj spid="_x0000_s10304" r:id="rId15" imgW="926698" imgH="393529" progId="Equation.3">
                  <p:embed/>
                </p:oleObj>
              </mc:Choice>
              <mc:Fallback>
                <p:oleObj r:id="rId15" imgW="926698" imgH="393529" progId="Equation.3">
                  <p:embed/>
                  <p:pic>
                    <p:nvPicPr>
                      <p:cNvPr id="0" name="Object 6"/>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620000" y="3414713"/>
                        <a:ext cx="1295400" cy="547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249" name="Object 5"/>
          <p:cNvGraphicFramePr>
            <a:graphicFrameLocks noChangeAspect="1"/>
          </p:cNvGraphicFramePr>
          <p:nvPr/>
        </p:nvGraphicFramePr>
        <p:xfrm>
          <a:off x="457200" y="3962400"/>
          <a:ext cx="317500" cy="457200"/>
        </p:xfrm>
        <a:graphic>
          <a:graphicData uri="http://schemas.openxmlformats.org/presentationml/2006/ole">
            <mc:AlternateContent xmlns:mc="http://schemas.openxmlformats.org/markup-compatibility/2006">
              <mc:Choice xmlns:v="urn:schemas-microsoft-com:vml" Requires="v">
                <p:oleObj spid="_x0000_s10305" r:id="rId17" imgW="152268" imgH="215713" progId="Equation.3">
                  <p:embed/>
                </p:oleObj>
              </mc:Choice>
              <mc:Fallback>
                <p:oleObj r:id="rId17" imgW="152268" imgH="215713" progId="Equation.3">
                  <p:embed/>
                  <p:pic>
                    <p:nvPicPr>
                      <p:cNvPr id="0" name="Object 5"/>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57200" y="3962400"/>
                        <a:ext cx="3175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250" name="Object 4"/>
          <p:cNvGraphicFramePr>
            <a:graphicFrameLocks noChangeAspect="1"/>
          </p:cNvGraphicFramePr>
          <p:nvPr/>
        </p:nvGraphicFramePr>
        <p:xfrm>
          <a:off x="1160463" y="3962400"/>
          <a:ext cx="439737" cy="533400"/>
        </p:xfrm>
        <a:graphic>
          <a:graphicData uri="http://schemas.openxmlformats.org/presentationml/2006/ole">
            <mc:AlternateContent xmlns:mc="http://schemas.openxmlformats.org/markup-compatibility/2006">
              <mc:Choice xmlns:v="urn:schemas-microsoft-com:vml" Requires="v">
                <p:oleObj spid="_x0000_s10306" r:id="rId19" imgW="177569" imgH="215619" progId="Equation.3">
                  <p:embed/>
                </p:oleObj>
              </mc:Choice>
              <mc:Fallback>
                <p:oleObj r:id="rId19" imgW="177569" imgH="215619" progId="Equation.3">
                  <p:embed/>
                  <p:pic>
                    <p:nvPicPr>
                      <p:cNvPr id="0" name="Object 4"/>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160463" y="3962400"/>
                        <a:ext cx="439737"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251" name="Object 3"/>
          <p:cNvGraphicFramePr>
            <a:graphicFrameLocks noChangeAspect="1"/>
          </p:cNvGraphicFramePr>
          <p:nvPr/>
        </p:nvGraphicFramePr>
        <p:xfrm>
          <a:off x="2743200" y="4084638"/>
          <a:ext cx="1371600" cy="334962"/>
        </p:xfrm>
        <a:graphic>
          <a:graphicData uri="http://schemas.openxmlformats.org/presentationml/2006/ole">
            <mc:AlternateContent xmlns:mc="http://schemas.openxmlformats.org/markup-compatibility/2006">
              <mc:Choice xmlns:v="urn:schemas-microsoft-com:vml" Requires="v">
                <p:oleObj spid="_x0000_s10307" r:id="rId21" imgW="647419" imgH="215806" progId="Equation.3">
                  <p:embed/>
                </p:oleObj>
              </mc:Choice>
              <mc:Fallback>
                <p:oleObj r:id="rId21" imgW="647419" imgH="215806" progId="Equation.3">
                  <p:embed/>
                  <p:pic>
                    <p:nvPicPr>
                      <p:cNvPr id="0" name="Object 3"/>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2743200" y="4084638"/>
                        <a:ext cx="1371600"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252" name="Object 2"/>
          <p:cNvGraphicFramePr>
            <a:graphicFrameLocks noChangeAspect="1"/>
          </p:cNvGraphicFramePr>
          <p:nvPr/>
        </p:nvGraphicFramePr>
        <p:xfrm>
          <a:off x="1908175" y="4437063"/>
          <a:ext cx="457200" cy="434975"/>
        </p:xfrm>
        <a:graphic>
          <a:graphicData uri="http://schemas.openxmlformats.org/presentationml/2006/ole">
            <mc:AlternateContent xmlns:mc="http://schemas.openxmlformats.org/markup-compatibility/2006">
              <mc:Choice xmlns:v="urn:schemas-microsoft-com:vml" Requires="v">
                <p:oleObj spid="_x0000_s10308" r:id="rId23" imgW="203112" imgH="190417" progId="Equation.3">
                  <p:embed/>
                </p:oleObj>
              </mc:Choice>
              <mc:Fallback>
                <p:oleObj r:id="rId23" imgW="203112" imgH="190417" progId="Equation.3">
                  <p:embed/>
                  <p:pic>
                    <p:nvPicPr>
                      <p:cNvPr id="0" name="Object 2"/>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1908175" y="4437063"/>
                        <a:ext cx="457200" cy="43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9" name="Rectangle 5"/>
          <p:cNvSpPr>
            <a:spLocks noChangeArrowheads="1"/>
          </p:cNvSpPr>
          <p:nvPr/>
        </p:nvSpPr>
        <p:spPr bwMode="auto">
          <a:xfrm>
            <a:off x="0" y="1447800"/>
            <a:ext cx="8991600" cy="342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30000"/>
              </a:lnSpc>
            </a:pPr>
            <a:r>
              <a:rPr lang="zh-CN" altLang="en-US" dirty="0">
                <a:latin typeface="宋体" panose="02010600030101010101" pitchFamily="2" charset="-122"/>
              </a:rPr>
              <a:t>所设计的模糊系统为：</a:t>
            </a:r>
            <a:endParaRPr lang="zh-CN" altLang="en-US" dirty="0"/>
          </a:p>
          <a:p>
            <a:pPr algn="r">
              <a:lnSpc>
                <a:spcPct val="130000"/>
              </a:lnSpc>
            </a:pPr>
            <a:endParaRPr lang="zh-CN" altLang="en-US" dirty="0">
              <a:latin typeface="宋体" panose="02010600030101010101" pitchFamily="2" charset="-122"/>
            </a:endParaRPr>
          </a:p>
          <a:p>
            <a:pPr algn="r">
              <a:lnSpc>
                <a:spcPct val="130000"/>
              </a:lnSpc>
            </a:pPr>
            <a:endParaRPr lang="zh-CN" altLang="en-US" dirty="0">
              <a:latin typeface="宋体" panose="02010600030101010101" pitchFamily="2" charset="-122"/>
            </a:endParaRPr>
          </a:p>
          <a:p>
            <a:pPr algn="r">
              <a:lnSpc>
                <a:spcPct val="130000"/>
              </a:lnSpc>
            </a:pPr>
            <a:r>
              <a:rPr lang="zh-CN" altLang="en-US" dirty="0">
                <a:latin typeface="宋体" panose="02010600030101010101" pitchFamily="2" charset="-122"/>
              </a:rPr>
              <a:t>               </a:t>
            </a:r>
            <a:r>
              <a:rPr lang="en-US" altLang="zh-CN" dirty="0" smtClean="0"/>
              <a:t>(4.6</a:t>
            </a:r>
            <a:r>
              <a:rPr lang="en-US" altLang="zh-CN" dirty="0"/>
              <a:t>)</a:t>
            </a:r>
          </a:p>
          <a:p>
            <a:pPr algn="r">
              <a:lnSpc>
                <a:spcPct val="130000"/>
              </a:lnSpc>
            </a:pPr>
            <a:endParaRPr lang="en-US" altLang="zh-CN" dirty="0"/>
          </a:p>
          <a:p>
            <a:pPr algn="l">
              <a:lnSpc>
                <a:spcPct val="130000"/>
              </a:lnSpc>
            </a:pPr>
            <a:r>
              <a:rPr lang="zh-CN" altLang="en-US" dirty="0">
                <a:latin typeface="宋体" panose="02010600030101010101" pitchFamily="2" charset="-122"/>
              </a:rPr>
              <a:t>该模糊系统由        条规则来逼近函数</a:t>
            </a:r>
            <a:r>
              <a:rPr lang="zh-CN" altLang="en-US" sz="1100" dirty="0"/>
              <a:t> </a:t>
            </a:r>
            <a:endParaRPr lang="zh-CN" altLang="en-US" sz="2400" dirty="0"/>
          </a:p>
        </p:txBody>
      </p:sp>
      <p:graphicFrame>
        <p:nvGraphicFramePr>
          <p:cNvPr id="11266" name="Object 4"/>
          <p:cNvGraphicFramePr>
            <a:graphicFrameLocks noChangeAspect="1"/>
          </p:cNvGraphicFramePr>
          <p:nvPr/>
        </p:nvGraphicFramePr>
        <p:xfrm>
          <a:off x="1143000" y="2743200"/>
          <a:ext cx="6172200" cy="1428750"/>
        </p:xfrm>
        <a:graphic>
          <a:graphicData uri="http://schemas.openxmlformats.org/presentationml/2006/ole">
            <mc:AlternateContent xmlns:mc="http://schemas.openxmlformats.org/markup-compatibility/2006">
              <mc:Choice xmlns:v="urn:schemas-microsoft-com:vml" Requires="v">
                <p:oleObj spid="_x0000_s11282" r:id="rId3" imgW="2273300" imgH="889000" progId="Equation.3">
                  <p:embed/>
                </p:oleObj>
              </mc:Choice>
              <mc:Fallback>
                <p:oleObj r:id="rId3" imgW="2273300" imgH="8890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2743200"/>
                        <a:ext cx="6172200" cy="142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267" name="Object 3"/>
          <p:cNvGraphicFramePr>
            <a:graphicFrameLocks noChangeAspect="1"/>
          </p:cNvGraphicFramePr>
          <p:nvPr/>
        </p:nvGraphicFramePr>
        <p:xfrm>
          <a:off x="2268538" y="4437063"/>
          <a:ext cx="1439862" cy="295275"/>
        </p:xfrm>
        <a:graphic>
          <a:graphicData uri="http://schemas.openxmlformats.org/presentationml/2006/ole">
            <mc:AlternateContent xmlns:mc="http://schemas.openxmlformats.org/markup-compatibility/2006">
              <mc:Choice xmlns:v="urn:schemas-microsoft-com:vml" Requires="v">
                <p:oleObj spid="_x0000_s11283" r:id="rId5" imgW="787058" imgH="165028" progId="Equation.3">
                  <p:embed/>
                </p:oleObj>
              </mc:Choice>
              <mc:Fallback>
                <p:oleObj r:id="rId5" imgW="787058" imgH="165028"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68538" y="4437063"/>
                        <a:ext cx="1439862"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268" name="Object 2"/>
          <p:cNvGraphicFramePr>
            <a:graphicFrameLocks noChangeAspect="1"/>
          </p:cNvGraphicFramePr>
          <p:nvPr/>
        </p:nvGraphicFramePr>
        <p:xfrm>
          <a:off x="6629400" y="4419600"/>
          <a:ext cx="609600" cy="425450"/>
        </p:xfrm>
        <a:graphic>
          <a:graphicData uri="http://schemas.openxmlformats.org/presentationml/2006/ole">
            <mc:AlternateContent xmlns:mc="http://schemas.openxmlformats.org/markup-compatibility/2006">
              <mc:Choice xmlns:v="urn:schemas-microsoft-com:vml" Requires="v">
                <p:oleObj spid="_x0000_s11284" r:id="rId7" imgW="317087" imgH="215619" progId="Equation.3">
                  <p:embed/>
                </p:oleObj>
              </mc:Choice>
              <mc:Fallback>
                <p:oleObj r:id="rId7" imgW="317087" imgH="215619" progId="Equation.3">
                  <p:embed/>
                  <p:pic>
                    <p:nvPicPr>
                      <p:cNvPr id="0" name="Object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629400" y="4419600"/>
                        <a:ext cx="609600"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3" name="Rectangle 5"/>
          <p:cNvSpPr>
            <a:spLocks noChangeArrowheads="1"/>
          </p:cNvSpPr>
          <p:nvPr/>
        </p:nvSpPr>
        <p:spPr bwMode="auto">
          <a:xfrm>
            <a:off x="0" y="1447800"/>
            <a:ext cx="9144000" cy="181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lgn="l" eaLnBrk="1" hangingPunct="1">
              <a:lnSpc>
                <a:spcPct val="200000"/>
              </a:lnSpc>
            </a:pPr>
            <a:r>
              <a:rPr lang="en-US" altLang="zh-CN" dirty="0">
                <a:latin typeface="宋体" panose="02010600030101010101" pitchFamily="2" charset="-122"/>
              </a:rPr>
              <a:t>    </a:t>
            </a:r>
            <a:r>
              <a:rPr lang="zh-CN" altLang="en-US" dirty="0">
                <a:latin typeface="宋体" panose="02010600030101010101" pitchFamily="2" charset="-122"/>
              </a:rPr>
              <a:t>二维函数逼近仿真程序见</a:t>
            </a:r>
            <a:r>
              <a:rPr lang="en-US" altLang="zh-CN" dirty="0" smtClean="0">
                <a:latin typeface="宋体" panose="02010600030101010101" pitchFamily="2" charset="-122"/>
              </a:rPr>
              <a:t>chap4_2.m</a:t>
            </a:r>
            <a:r>
              <a:rPr lang="zh-CN" altLang="en-US" dirty="0">
                <a:latin typeface="宋体" panose="02010600030101010101" pitchFamily="2" charset="-122"/>
              </a:rPr>
              <a:t>。  和   的隶属函数及    的逼近效果如</a:t>
            </a:r>
            <a:r>
              <a:rPr lang="zh-CN" altLang="en-US" dirty="0" smtClean="0">
                <a:latin typeface="宋体" panose="02010600030101010101" pitchFamily="2" charset="-122"/>
              </a:rPr>
              <a:t>图</a:t>
            </a:r>
            <a:r>
              <a:rPr lang="en-US" altLang="zh-CN" dirty="0" smtClean="0">
                <a:latin typeface="宋体" panose="02010600030101010101" pitchFamily="2" charset="-122"/>
              </a:rPr>
              <a:t>4-4</a:t>
            </a:r>
            <a:r>
              <a:rPr lang="zh-CN" altLang="en-US" dirty="0" smtClean="0">
                <a:latin typeface="宋体" panose="02010600030101010101" pitchFamily="2" charset="-122"/>
              </a:rPr>
              <a:t>至</a:t>
            </a:r>
            <a:r>
              <a:rPr lang="en-US" altLang="zh-CN" dirty="0" smtClean="0">
                <a:latin typeface="宋体" panose="02010600030101010101" pitchFamily="2" charset="-122"/>
              </a:rPr>
              <a:t>4-7</a:t>
            </a:r>
            <a:r>
              <a:rPr lang="zh-CN" altLang="en-US" dirty="0">
                <a:latin typeface="宋体" panose="02010600030101010101" pitchFamily="2" charset="-122"/>
              </a:rPr>
              <a:t>所示</a:t>
            </a:r>
            <a:r>
              <a:rPr lang="zh-CN" altLang="en-US" sz="1100" dirty="0"/>
              <a:t> </a:t>
            </a:r>
            <a:endParaRPr lang="zh-CN" altLang="en-US" sz="2400" dirty="0"/>
          </a:p>
        </p:txBody>
      </p:sp>
      <p:graphicFrame>
        <p:nvGraphicFramePr>
          <p:cNvPr id="12290" name="Object 4"/>
          <p:cNvGraphicFramePr>
            <a:graphicFrameLocks noChangeAspect="1"/>
          </p:cNvGraphicFramePr>
          <p:nvPr/>
        </p:nvGraphicFramePr>
        <p:xfrm>
          <a:off x="6565900" y="1752600"/>
          <a:ext cx="444500" cy="533400"/>
        </p:xfrm>
        <a:graphic>
          <a:graphicData uri="http://schemas.openxmlformats.org/presentationml/2006/ole">
            <mc:AlternateContent xmlns:mc="http://schemas.openxmlformats.org/markup-compatibility/2006">
              <mc:Choice xmlns:v="urn:schemas-microsoft-com:vml" Requires="v">
                <p:oleObj spid="_x0000_s12306" name="Equation" r:id="rId3" imgW="152268" imgH="215713" progId="Equation.3">
                  <p:embed/>
                </p:oleObj>
              </mc:Choice>
              <mc:Fallback>
                <p:oleObj name="Equation" r:id="rId3" imgW="152268" imgH="215713"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65900" y="1752600"/>
                        <a:ext cx="4445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291" name="Object 3"/>
          <p:cNvGraphicFramePr>
            <a:graphicFrameLocks noChangeAspect="1"/>
          </p:cNvGraphicFramePr>
          <p:nvPr/>
        </p:nvGraphicFramePr>
        <p:xfrm>
          <a:off x="7467600" y="1752600"/>
          <a:ext cx="439738" cy="533400"/>
        </p:xfrm>
        <a:graphic>
          <a:graphicData uri="http://schemas.openxmlformats.org/presentationml/2006/ole">
            <mc:AlternateContent xmlns:mc="http://schemas.openxmlformats.org/markup-compatibility/2006">
              <mc:Choice xmlns:v="urn:schemas-microsoft-com:vml" Requires="v">
                <p:oleObj spid="_x0000_s12307" r:id="rId5" imgW="177569" imgH="215619" progId="Equation.3">
                  <p:embed/>
                </p:oleObj>
              </mc:Choice>
              <mc:Fallback>
                <p:oleObj r:id="rId5" imgW="177569" imgH="215619"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467600" y="1752600"/>
                        <a:ext cx="439738"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292" name="Object 2"/>
          <p:cNvGraphicFramePr>
            <a:graphicFrameLocks noChangeAspect="1"/>
          </p:cNvGraphicFramePr>
          <p:nvPr/>
        </p:nvGraphicFramePr>
        <p:xfrm>
          <a:off x="1187450" y="2708275"/>
          <a:ext cx="609600" cy="423863"/>
        </p:xfrm>
        <a:graphic>
          <a:graphicData uri="http://schemas.openxmlformats.org/presentationml/2006/ole">
            <mc:AlternateContent xmlns:mc="http://schemas.openxmlformats.org/markup-compatibility/2006">
              <mc:Choice xmlns:v="urn:schemas-microsoft-com:vml" Requires="v">
                <p:oleObj spid="_x0000_s12308" r:id="rId7" imgW="317087" imgH="215619" progId="Equation.3">
                  <p:embed/>
                </p:oleObj>
              </mc:Choice>
              <mc:Fallback>
                <p:oleObj r:id="rId7" imgW="317087" imgH="215619" progId="Equation.3">
                  <p:embed/>
                  <p:pic>
                    <p:nvPicPr>
                      <p:cNvPr id="0" name="Object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87450" y="2708275"/>
                        <a:ext cx="609600" cy="423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3"/>
          <p:cNvSpPr>
            <a:spLocks noGrp="1" noChangeArrowheads="1"/>
          </p:cNvSpPr>
          <p:nvPr>
            <p:ph type="body" idx="1"/>
          </p:nvPr>
        </p:nvSpPr>
        <p:spPr>
          <a:xfrm>
            <a:off x="323850" y="404813"/>
            <a:ext cx="8496300" cy="5616575"/>
          </a:xfrm>
        </p:spPr>
        <p:txBody>
          <a:bodyPr/>
          <a:lstStyle/>
          <a:p>
            <a:pPr eaLnBrk="1" hangingPunct="1">
              <a:lnSpc>
                <a:spcPct val="140000"/>
              </a:lnSpc>
              <a:buFontTx/>
              <a:buNone/>
            </a:pPr>
            <a:r>
              <a:rPr lang="en-US" altLang="zh-CN" sz="2400" b="1" smtClean="0">
                <a:latin typeface="宋体" panose="02010600030101010101" pitchFamily="2" charset="-122"/>
              </a:rPr>
              <a:t>      </a:t>
            </a:r>
            <a:r>
              <a:rPr lang="zh-CN" altLang="en-US" sz="2400" b="1" smtClean="0">
                <a:latin typeface="宋体" panose="02010600030101010101" pitchFamily="2" charset="-122"/>
              </a:rPr>
              <a:t>自适应模糊控制是指具有自适应学习算法的模糊逻辑系统，其学习算法是依靠数据信息来调整模糊逻辑系统的参数。一个自适应模糊控制器可以用一个单一的自适应模糊系统构成，也可以用若干个自适应模糊系统构成。与传统的自适应控制相比，自适应模糊控制的优越性在于它可以利用操作人员提供的语言性模糊信息，而传统的自适应控制则不能。这一点对具有高度不确定因素的系统尤其重要。</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3"/>
          <p:cNvSpPr>
            <a:spLocks noChangeArrowheads="1"/>
          </p:cNvSpPr>
          <p:nvPr/>
        </p:nvSpPr>
        <p:spPr bwMode="auto">
          <a:xfrm>
            <a:off x="1933575" y="19383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pic>
        <p:nvPicPr>
          <p:cNvPr id="1331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457200"/>
            <a:ext cx="8077200" cy="4564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7" name="Rectangle 5"/>
          <p:cNvSpPr>
            <a:spLocks noChangeArrowheads="1"/>
          </p:cNvSpPr>
          <p:nvPr/>
        </p:nvSpPr>
        <p:spPr bwMode="auto">
          <a:xfrm>
            <a:off x="1371600" y="5257800"/>
            <a:ext cx="5943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dirty="0" smtClean="0">
                <a:latin typeface="宋体" panose="02010600030101010101" pitchFamily="2" charset="-122"/>
              </a:rPr>
              <a:t>图</a:t>
            </a:r>
            <a:r>
              <a:rPr lang="en-US" altLang="zh-CN" dirty="0" smtClean="0">
                <a:latin typeface="宋体" panose="02010600030101010101" pitchFamily="2" charset="-122"/>
              </a:rPr>
              <a:t>4-4     </a:t>
            </a:r>
            <a:r>
              <a:rPr lang="zh-CN" altLang="en-US" dirty="0">
                <a:latin typeface="宋体" panose="02010600030101010101" pitchFamily="2" charset="-122"/>
              </a:rPr>
              <a:t>的隶属函数</a:t>
            </a:r>
            <a:endParaRPr lang="zh-CN" altLang="en-US" dirty="0"/>
          </a:p>
        </p:txBody>
      </p:sp>
      <p:graphicFrame>
        <p:nvGraphicFramePr>
          <p:cNvPr id="13314" name="Object 4"/>
          <p:cNvGraphicFramePr>
            <a:graphicFrameLocks noChangeAspect="1"/>
          </p:cNvGraphicFramePr>
          <p:nvPr/>
        </p:nvGraphicFramePr>
        <p:xfrm>
          <a:off x="3962400" y="5257800"/>
          <a:ext cx="365125" cy="523875"/>
        </p:xfrm>
        <a:graphic>
          <a:graphicData uri="http://schemas.openxmlformats.org/presentationml/2006/ole">
            <mc:AlternateContent xmlns:mc="http://schemas.openxmlformats.org/markup-compatibility/2006">
              <mc:Choice xmlns:v="urn:schemas-microsoft-com:vml" Requires="v">
                <p:oleObj spid="_x0000_s13322" r:id="rId4" imgW="152268" imgH="215713" progId="Equation.3">
                  <p:embed/>
                </p:oleObj>
              </mc:Choice>
              <mc:Fallback>
                <p:oleObj r:id="rId4" imgW="152268" imgH="215713"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62400" y="5257800"/>
                        <a:ext cx="3651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3"/>
          <p:cNvSpPr>
            <a:spLocks noChangeArrowheads="1"/>
          </p:cNvSpPr>
          <p:nvPr/>
        </p:nvSpPr>
        <p:spPr bwMode="auto">
          <a:xfrm>
            <a:off x="1933575" y="19907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pic>
        <p:nvPicPr>
          <p:cNvPr id="1434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381000"/>
            <a:ext cx="8001000" cy="436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41" name="Rectangle 5"/>
          <p:cNvSpPr>
            <a:spLocks noChangeArrowheads="1"/>
          </p:cNvSpPr>
          <p:nvPr/>
        </p:nvSpPr>
        <p:spPr bwMode="auto">
          <a:xfrm>
            <a:off x="1905000" y="5029200"/>
            <a:ext cx="4953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lgn="l" eaLnBrk="1" hangingPunct="1"/>
            <a:r>
              <a:rPr lang="en-US" altLang="zh-CN" sz="1000" dirty="0">
                <a:latin typeface="宋体" panose="02010600030101010101" pitchFamily="2" charset="-122"/>
              </a:rPr>
              <a:t>           </a:t>
            </a:r>
            <a:r>
              <a:rPr lang="zh-CN" altLang="en-US" dirty="0" smtClean="0">
                <a:latin typeface="宋体" panose="02010600030101010101" pitchFamily="2" charset="-122"/>
              </a:rPr>
              <a:t>图</a:t>
            </a:r>
            <a:r>
              <a:rPr lang="en-US" altLang="zh-CN" dirty="0" smtClean="0">
                <a:latin typeface="宋体" panose="02010600030101010101" pitchFamily="2" charset="-122"/>
              </a:rPr>
              <a:t>4-5    </a:t>
            </a:r>
            <a:r>
              <a:rPr lang="zh-CN" altLang="en-US" dirty="0">
                <a:latin typeface="宋体" panose="02010600030101010101" pitchFamily="2" charset="-122"/>
              </a:rPr>
              <a:t>的隶属函数</a:t>
            </a:r>
            <a:r>
              <a:rPr lang="zh-CN" altLang="en-US" dirty="0"/>
              <a:t> </a:t>
            </a:r>
          </a:p>
        </p:txBody>
      </p:sp>
      <p:graphicFrame>
        <p:nvGraphicFramePr>
          <p:cNvPr id="14338" name="Object 4"/>
          <p:cNvGraphicFramePr>
            <a:graphicFrameLocks noChangeAspect="1"/>
          </p:cNvGraphicFramePr>
          <p:nvPr/>
        </p:nvGraphicFramePr>
        <p:xfrm>
          <a:off x="3886200" y="5029200"/>
          <a:ext cx="377825" cy="457200"/>
        </p:xfrm>
        <a:graphic>
          <a:graphicData uri="http://schemas.openxmlformats.org/presentationml/2006/ole">
            <mc:AlternateContent xmlns:mc="http://schemas.openxmlformats.org/markup-compatibility/2006">
              <mc:Choice xmlns:v="urn:schemas-microsoft-com:vml" Requires="v">
                <p:oleObj spid="_x0000_s14346" r:id="rId4" imgW="177569" imgH="215619" progId="Equation.3">
                  <p:embed/>
                </p:oleObj>
              </mc:Choice>
              <mc:Fallback>
                <p:oleObj r:id="rId4" imgW="177569" imgH="215619"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86200" y="5029200"/>
                        <a:ext cx="3778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3"/>
          <p:cNvSpPr>
            <a:spLocks noChangeArrowheads="1"/>
          </p:cNvSpPr>
          <p:nvPr/>
        </p:nvSpPr>
        <p:spPr bwMode="auto">
          <a:xfrm>
            <a:off x="1933575" y="18145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pic>
        <p:nvPicPr>
          <p:cNvPr id="9625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381000"/>
            <a:ext cx="8001000" cy="489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6260" name="Rectangle 4"/>
          <p:cNvSpPr>
            <a:spLocks noChangeArrowheads="1"/>
          </p:cNvSpPr>
          <p:nvPr/>
        </p:nvSpPr>
        <p:spPr bwMode="auto">
          <a:xfrm>
            <a:off x="0" y="5562600"/>
            <a:ext cx="9144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lgn="l" eaLnBrk="1" hangingPunct="1"/>
            <a:r>
              <a:rPr lang="en-US" altLang="zh-CN" dirty="0">
                <a:latin typeface="宋体" panose="02010600030101010101" pitchFamily="2" charset="-122"/>
              </a:rPr>
              <a:t>              </a:t>
            </a:r>
            <a:r>
              <a:rPr lang="zh-CN" altLang="en-US" dirty="0" smtClean="0">
                <a:latin typeface="宋体" panose="02010600030101010101" pitchFamily="2" charset="-122"/>
              </a:rPr>
              <a:t>图</a:t>
            </a:r>
            <a:r>
              <a:rPr lang="en-US" altLang="zh-CN" dirty="0" smtClean="0">
                <a:latin typeface="宋体" panose="02010600030101010101" pitchFamily="2" charset="-122"/>
              </a:rPr>
              <a:t>4-6  </a:t>
            </a:r>
            <a:r>
              <a:rPr lang="zh-CN" altLang="en-US" dirty="0">
                <a:latin typeface="宋体" panose="02010600030101010101" pitchFamily="2" charset="-122"/>
              </a:rPr>
              <a:t>模糊逼近</a:t>
            </a:r>
            <a:r>
              <a:rPr lang="zh-CN" altLang="en-US" sz="1100" dirty="0"/>
              <a:t> </a:t>
            </a:r>
            <a:endParaRPr lang="zh-CN" altLang="en-US" sz="24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3"/>
          <p:cNvSpPr>
            <a:spLocks noChangeArrowheads="1"/>
          </p:cNvSpPr>
          <p:nvPr/>
        </p:nvSpPr>
        <p:spPr bwMode="auto">
          <a:xfrm>
            <a:off x="1933575" y="19621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pic>
        <p:nvPicPr>
          <p:cNvPr id="9728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304800"/>
            <a:ext cx="8229600" cy="457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7284" name="Rectangle 4"/>
          <p:cNvSpPr>
            <a:spLocks noChangeArrowheads="1"/>
          </p:cNvSpPr>
          <p:nvPr/>
        </p:nvSpPr>
        <p:spPr bwMode="auto">
          <a:xfrm>
            <a:off x="1295400" y="5257800"/>
            <a:ext cx="6096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dirty="0" smtClean="0">
                <a:latin typeface="宋体" panose="02010600030101010101" pitchFamily="2" charset="-122"/>
              </a:rPr>
              <a:t>图</a:t>
            </a:r>
            <a:r>
              <a:rPr lang="en-US" altLang="zh-CN" dirty="0" smtClean="0">
                <a:latin typeface="宋体" panose="02010600030101010101" pitchFamily="2" charset="-122"/>
              </a:rPr>
              <a:t>4-7  </a:t>
            </a:r>
            <a:r>
              <a:rPr lang="zh-CN" altLang="en-US" dirty="0">
                <a:latin typeface="宋体" panose="02010600030101010101" pitchFamily="2" charset="-122"/>
              </a:rPr>
              <a:t>逼近误差</a:t>
            </a:r>
            <a:endParaRPr lang="zh-CN" alt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83" name="Rectangle 11"/>
          <p:cNvSpPr>
            <a:spLocks noChangeArrowheads="1"/>
          </p:cNvSpPr>
          <p:nvPr/>
        </p:nvSpPr>
        <p:spPr bwMode="auto">
          <a:xfrm>
            <a:off x="0" y="304800"/>
            <a:ext cx="9144000" cy="62399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152400"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lgn="l" eaLnBrk="1" hangingPunct="1">
              <a:lnSpc>
                <a:spcPct val="140000"/>
              </a:lnSpc>
            </a:pPr>
            <a:r>
              <a:rPr lang="en-US" altLang="zh-CN" b="1" dirty="0" smtClean="0">
                <a:latin typeface="宋体" panose="02010600030101010101" pitchFamily="2" charset="-122"/>
              </a:rPr>
              <a:t>4.2  </a:t>
            </a:r>
            <a:r>
              <a:rPr lang="zh-CN" altLang="en-US" b="1" dirty="0">
                <a:latin typeface="Arial" panose="020B0604020202020204" pitchFamily="34" charset="0"/>
              </a:rPr>
              <a:t>间接自适应模糊控制</a:t>
            </a:r>
            <a:endParaRPr lang="zh-CN" altLang="en-US" b="1" dirty="0">
              <a:latin typeface="宋体" panose="02010600030101010101" pitchFamily="2" charset="-122"/>
            </a:endParaRPr>
          </a:p>
          <a:p>
            <a:pPr algn="just">
              <a:lnSpc>
                <a:spcPct val="140000"/>
              </a:lnSpc>
            </a:pPr>
            <a:r>
              <a:rPr lang="en-US" altLang="zh-CN" b="1" dirty="0" smtClean="0">
                <a:latin typeface="宋体" panose="02010600030101010101" pitchFamily="2" charset="-122"/>
                <a:cs typeface="Times New Roman" panose="02020603050405020304" pitchFamily="18" charset="0"/>
              </a:rPr>
              <a:t>4.2.1  </a:t>
            </a:r>
            <a:r>
              <a:rPr lang="zh-CN" altLang="en-US" b="1" dirty="0">
                <a:latin typeface="宋体" panose="02010600030101010101" pitchFamily="2" charset="-122"/>
              </a:rPr>
              <a:t>问题描述</a:t>
            </a:r>
            <a:endParaRPr lang="zh-CN" altLang="en-US" dirty="0">
              <a:latin typeface="宋体" panose="02010600030101010101" pitchFamily="2" charset="-122"/>
              <a:cs typeface="Times New Roman" panose="02020603050405020304" pitchFamily="18" charset="0"/>
            </a:endParaRPr>
          </a:p>
          <a:p>
            <a:pPr algn="just">
              <a:lnSpc>
                <a:spcPct val="140000"/>
              </a:lnSpc>
            </a:pPr>
            <a:r>
              <a:rPr lang="zh-CN" altLang="en-US" dirty="0">
                <a:latin typeface="宋体" panose="02010600030101010101" pitchFamily="2" charset="-122"/>
                <a:cs typeface="Times New Roman" panose="02020603050405020304" pitchFamily="18" charset="0"/>
              </a:rPr>
              <a:t>   </a:t>
            </a:r>
            <a:r>
              <a:rPr lang="zh-CN" altLang="en-US" dirty="0">
                <a:latin typeface="宋体" panose="02010600030101010101" pitchFamily="2" charset="-122"/>
              </a:rPr>
              <a:t>考虑如下  阶非线性系统：</a:t>
            </a:r>
            <a:endParaRPr lang="zh-CN" altLang="en-US" dirty="0">
              <a:latin typeface="宋体" panose="02010600030101010101" pitchFamily="2" charset="-122"/>
              <a:cs typeface="Times New Roman" panose="02020603050405020304" pitchFamily="18" charset="0"/>
            </a:endParaRPr>
          </a:p>
          <a:p>
            <a:pPr algn="r">
              <a:lnSpc>
                <a:spcPct val="140000"/>
              </a:lnSpc>
            </a:pPr>
            <a:r>
              <a:rPr lang="zh-CN" altLang="en-US" dirty="0">
                <a:latin typeface="宋体" panose="02010600030101010101" pitchFamily="2" charset="-122"/>
                <a:cs typeface="Times New Roman" panose="02020603050405020304" pitchFamily="18" charset="0"/>
              </a:rPr>
              <a:t>                  </a:t>
            </a:r>
            <a:r>
              <a:rPr lang="en-US" altLang="zh-CN" dirty="0" smtClean="0">
                <a:latin typeface="宋体" panose="02010600030101010101" pitchFamily="2" charset="-122"/>
                <a:cs typeface="Times New Roman" panose="02020603050405020304" pitchFamily="18" charset="0"/>
              </a:rPr>
              <a:t>(4.7)</a:t>
            </a:r>
            <a:endParaRPr lang="en-US" altLang="zh-CN" dirty="0">
              <a:latin typeface="宋体" panose="02010600030101010101" pitchFamily="2" charset="-122"/>
              <a:cs typeface="Times New Roman" panose="02020603050405020304" pitchFamily="18" charset="0"/>
            </a:endParaRPr>
          </a:p>
          <a:p>
            <a:pPr algn="just">
              <a:lnSpc>
                <a:spcPct val="140000"/>
              </a:lnSpc>
            </a:pPr>
            <a:endParaRPr lang="en-US" altLang="zh-CN" dirty="0">
              <a:latin typeface="宋体" panose="02010600030101010101" pitchFamily="2" charset="-122"/>
            </a:endParaRPr>
          </a:p>
          <a:p>
            <a:pPr algn="just">
              <a:lnSpc>
                <a:spcPct val="140000"/>
              </a:lnSpc>
            </a:pPr>
            <a:r>
              <a:rPr lang="zh-CN" altLang="en-US" dirty="0">
                <a:latin typeface="宋体" panose="02010600030101010101" pitchFamily="2" charset="-122"/>
              </a:rPr>
              <a:t>其中   和   为未知非线性函数，    和      分别为系统的输入和输出。</a:t>
            </a:r>
            <a:endParaRPr lang="zh-CN" altLang="en-US" dirty="0">
              <a:latin typeface="宋体" panose="02010600030101010101" pitchFamily="2" charset="-122"/>
              <a:cs typeface="Times New Roman" panose="02020603050405020304" pitchFamily="18" charset="0"/>
            </a:endParaRPr>
          </a:p>
          <a:p>
            <a:pPr algn="just">
              <a:lnSpc>
                <a:spcPct val="140000"/>
              </a:lnSpc>
            </a:pPr>
            <a:r>
              <a:rPr lang="zh-CN" altLang="en-US" dirty="0">
                <a:latin typeface="宋体" panose="02010600030101010101" pitchFamily="2" charset="-122"/>
              </a:rPr>
              <a:t>   设位置指令为   ，令</a:t>
            </a:r>
            <a:endParaRPr lang="zh-CN" altLang="en-US" dirty="0">
              <a:latin typeface="宋体" panose="02010600030101010101" pitchFamily="2" charset="-122"/>
              <a:cs typeface="Times New Roman" panose="02020603050405020304" pitchFamily="18" charset="0"/>
            </a:endParaRPr>
          </a:p>
          <a:p>
            <a:pPr algn="r">
              <a:lnSpc>
                <a:spcPct val="140000"/>
              </a:lnSpc>
            </a:pPr>
            <a:endParaRPr lang="zh-CN" altLang="en-US" sz="1200" dirty="0">
              <a:latin typeface="宋体" panose="02010600030101010101" pitchFamily="2" charset="-122"/>
            </a:endParaRPr>
          </a:p>
          <a:p>
            <a:pPr algn="r">
              <a:lnSpc>
                <a:spcPct val="140000"/>
              </a:lnSpc>
            </a:pPr>
            <a:r>
              <a:rPr lang="zh-CN" altLang="en-US" sz="1200" dirty="0" smtClean="0">
                <a:latin typeface="宋体" panose="02010600030101010101" pitchFamily="2" charset="-122"/>
                <a:cs typeface="Times New Roman" panose="02020603050405020304" pitchFamily="18" charset="0"/>
              </a:rPr>
              <a:t>       </a:t>
            </a:r>
            <a:r>
              <a:rPr lang="en-US" altLang="zh-CN" dirty="0" smtClean="0">
                <a:latin typeface="宋体" panose="02010600030101010101" pitchFamily="2" charset="-122"/>
                <a:cs typeface="Times New Roman" panose="02020603050405020304" pitchFamily="18" charset="0"/>
              </a:rPr>
              <a:t>(4.8)</a:t>
            </a:r>
            <a:endParaRPr lang="en-US" altLang="zh-CN" dirty="0">
              <a:latin typeface="宋体" panose="02010600030101010101" pitchFamily="2" charset="-122"/>
              <a:cs typeface="Times New Roman" panose="02020603050405020304" pitchFamily="18" charset="0"/>
            </a:endParaRPr>
          </a:p>
          <a:p>
            <a:pPr algn="l">
              <a:lnSpc>
                <a:spcPct val="140000"/>
              </a:lnSpc>
            </a:pPr>
            <a:endParaRPr lang="en-US" altLang="zh-CN" sz="2400" dirty="0"/>
          </a:p>
        </p:txBody>
      </p:sp>
      <p:graphicFrame>
        <p:nvGraphicFramePr>
          <p:cNvPr id="28674" name="Object 10"/>
          <p:cNvGraphicFramePr>
            <a:graphicFrameLocks noChangeAspect="1"/>
          </p:cNvGraphicFramePr>
          <p:nvPr/>
        </p:nvGraphicFramePr>
        <p:xfrm>
          <a:off x="2209800" y="1752600"/>
          <a:ext cx="330200" cy="381000"/>
        </p:xfrm>
        <a:graphic>
          <a:graphicData uri="http://schemas.openxmlformats.org/presentationml/2006/ole">
            <mc:AlternateContent xmlns:mc="http://schemas.openxmlformats.org/markup-compatibility/2006">
              <mc:Choice xmlns:v="urn:schemas-microsoft-com:vml" Requires="v">
                <p:oleObj spid="_x0000_s28729" r:id="rId3" imgW="126835" imgH="139518" progId="Equation.3">
                  <p:embed/>
                </p:oleObj>
              </mc:Choice>
              <mc:Fallback>
                <p:oleObj r:id="rId3" imgW="126835" imgH="139518" progId="Equation.3">
                  <p:embed/>
                  <p:pic>
                    <p:nvPicPr>
                      <p:cNvPr id="0"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9800" y="1752600"/>
                        <a:ext cx="3302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8675" name="Object 9"/>
          <p:cNvGraphicFramePr>
            <a:graphicFrameLocks noChangeAspect="1"/>
          </p:cNvGraphicFramePr>
          <p:nvPr/>
        </p:nvGraphicFramePr>
        <p:xfrm>
          <a:off x="1187450" y="2133600"/>
          <a:ext cx="6489700" cy="1117600"/>
        </p:xfrm>
        <a:graphic>
          <a:graphicData uri="http://schemas.openxmlformats.org/presentationml/2006/ole">
            <mc:AlternateContent xmlns:mc="http://schemas.openxmlformats.org/markup-compatibility/2006">
              <mc:Choice xmlns:v="urn:schemas-microsoft-com:vml" Requires="v">
                <p:oleObj spid="_x0000_s28730" name="Equation" r:id="rId5" imgW="2717640" imgH="558720" progId="Equation.DSMT4">
                  <p:embed/>
                </p:oleObj>
              </mc:Choice>
              <mc:Fallback>
                <p:oleObj name="Equation" r:id="rId5" imgW="2717640" imgH="558720" progId="Equation.DSMT4">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87450" y="2133600"/>
                        <a:ext cx="6489700" cy="111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8676" name="Object 8"/>
          <p:cNvGraphicFramePr>
            <a:graphicFrameLocks noChangeAspect="1"/>
          </p:cNvGraphicFramePr>
          <p:nvPr/>
        </p:nvGraphicFramePr>
        <p:xfrm>
          <a:off x="1042988" y="3416300"/>
          <a:ext cx="406400" cy="533400"/>
        </p:xfrm>
        <a:graphic>
          <a:graphicData uri="http://schemas.openxmlformats.org/presentationml/2006/ole">
            <mc:AlternateContent xmlns:mc="http://schemas.openxmlformats.org/markup-compatibility/2006">
              <mc:Choice xmlns:v="urn:schemas-microsoft-com:vml" Requires="v">
                <p:oleObj spid="_x0000_s28731" r:id="rId7" imgW="152268" imgH="203024" progId="Equation.3">
                  <p:embed/>
                </p:oleObj>
              </mc:Choice>
              <mc:Fallback>
                <p:oleObj r:id="rId7" imgW="152268" imgH="203024" progId="Equation.3">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42988" y="3416300"/>
                        <a:ext cx="406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8677" name="Object 7"/>
          <p:cNvGraphicFramePr>
            <a:graphicFrameLocks noChangeAspect="1"/>
          </p:cNvGraphicFramePr>
          <p:nvPr/>
        </p:nvGraphicFramePr>
        <p:xfrm>
          <a:off x="2051050" y="3416300"/>
          <a:ext cx="469900" cy="533400"/>
        </p:xfrm>
        <a:graphic>
          <a:graphicData uri="http://schemas.openxmlformats.org/presentationml/2006/ole">
            <mc:AlternateContent xmlns:mc="http://schemas.openxmlformats.org/markup-compatibility/2006">
              <mc:Choice xmlns:v="urn:schemas-microsoft-com:vml" Requires="v">
                <p:oleObj spid="_x0000_s28732" r:id="rId9" imgW="139579" imgH="164957" progId="Equation.3">
                  <p:embed/>
                </p:oleObj>
              </mc:Choice>
              <mc:Fallback>
                <p:oleObj r:id="rId9" imgW="139579" imgH="164957" progId="Equation.3">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051050" y="3416300"/>
                        <a:ext cx="4699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8678" name="Object 6"/>
          <p:cNvGraphicFramePr>
            <a:graphicFrameLocks noChangeAspect="1"/>
          </p:cNvGraphicFramePr>
          <p:nvPr/>
        </p:nvGraphicFramePr>
        <p:xfrm>
          <a:off x="5657850" y="3505200"/>
          <a:ext cx="758825" cy="357188"/>
        </p:xfrm>
        <a:graphic>
          <a:graphicData uri="http://schemas.openxmlformats.org/presentationml/2006/ole">
            <mc:AlternateContent xmlns:mc="http://schemas.openxmlformats.org/markup-compatibility/2006">
              <mc:Choice xmlns:v="urn:schemas-microsoft-com:vml" Requires="v">
                <p:oleObj spid="_x0000_s28733" name="Equation" r:id="rId11" imgW="368280" imgH="177480" progId="Equation.DSMT4">
                  <p:embed/>
                </p:oleObj>
              </mc:Choice>
              <mc:Fallback>
                <p:oleObj name="Equation" r:id="rId11" imgW="368280" imgH="177480" progId="Equation.DSMT4">
                  <p:embed/>
                  <p:pic>
                    <p:nvPicPr>
                      <p:cNvPr id="0" name="Object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657850" y="3505200"/>
                        <a:ext cx="758825"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8679" name="Object 5"/>
          <p:cNvGraphicFramePr>
            <a:graphicFrameLocks noChangeAspect="1"/>
          </p:cNvGraphicFramePr>
          <p:nvPr/>
        </p:nvGraphicFramePr>
        <p:xfrm>
          <a:off x="7102475" y="3462338"/>
          <a:ext cx="825500" cy="439737"/>
        </p:xfrm>
        <a:graphic>
          <a:graphicData uri="http://schemas.openxmlformats.org/presentationml/2006/ole">
            <mc:AlternateContent xmlns:mc="http://schemas.openxmlformats.org/markup-compatibility/2006">
              <mc:Choice xmlns:v="urn:schemas-microsoft-com:vml" Requires="v">
                <p:oleObj spid="_x0000_s28734" name="Equation" r:id="rId13" imgW="380880" imgH="203040" progId="Equation.DSMT4">
                  <p:embed/>
                </p:oleObj>
              </mc:Choice>
              <mc:Fallback>
                <p:oleObj name="Equation" r:id="rId13" imgW="380880" imgH="203040" progId="Equation.DSMT4">
                  <p:embed/>
                  <p:pic>
                    <p:nvPicPr>
                      <p:cNvPr id="0" name="Object 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102475" y="3462338"/>
                        <a:ext cx="825500" cy="439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8680" name="Object 4"/>
          <p:cNvGraphicFramePr>
            <a:graphicFrameLocks noChangeAspect="1"/>
          </p:cNvGraphicFramePr>
          <p:nvPr/>
        </p:nvGraphicFramePr>
        <p:xfrm>
          <a:off x="2916238" y="4581525"/>
          <a:ext cx="400050" cy="457200"/>
        </p:xfrm>
        <a:graphic>
          <a:graphicData uri="http://schemas.openxmlformats.org/presentationml/2006/ole">
            <mc:AlternateContent xmlns:mc="http://schemas.openxmlformats.org/markup-compatibility/2006">
              <mc:Choice xmlns:v="urn:schemas-microsoft-com:vml" Requires="v">
                <p:oleObj spid="_x0000_s28735" r:id="rId15" imgW="203112" imgH="228501" progId="Equation.3">
                  <p:embed/>
                </p:oleObj>
              </mc:Choice>
              <mc:Fallback>
                <p:oleObj r:id="rId15" imgW="203112" imgH="228501" progId="Equation.3">
                  <p:embed/>
                  <p:pic>
                    <p:nvPicPr>
                      <p:cNvPr id="0" name="Object 4"/>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916238" y="4581525"/>
                        <a:ext cx="4000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8681" name="Object 3"/>
          <p:cNvGraphicFramePr>
            <a:graphicFrameLocks noChangeAspect="1"/>
          </p:cNvGraphicFramePr>
          <p:nvPr/>
        </p:nvGraphicFramePr>
        <p:xfrm>
          <a:off x="2700338" y="5084763"/>
          <a:ext cx="2743200" cy="436562"/>
        </p:xfrm>
        <a:graphic>
          <a:graphicData uri="http://schemas.openxmlformats.org/presentationml/2006/ole">
            <mc:AlternateContent xmlns:mc="http://schemas.openxmlformats.org/markup-compatibility/2006">
              <mc:Choice xmlns:v="urn:schemas-microsoft-com:vml" Requires="v">
                <p:oleObj spid="_x0000_s28736" r:id="rId17" imgW="1244600" imgH="228600" progId="Equation.3">
                  <p:embed/>
                </p:oleObj>
              </mc:Choice>
              <mc:Fallback>
                <p:oleObj r:id="rId17" imgW="1244600" imgH="228600" progId="Equation.3">
                  <p:embed/>
                  <p:pic>
                    <p:nvPicPr>
                      <p:cNvPr id="0" name="Object 3"/>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700338" y="5084763"/>
                        <a:ext cx="2743200" cy="436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8682" name="Object 2"/>
          <p:cNvGraphicFramePr>
            <a:graphicFrameLocks noChangeAspect="1"/>
          </p:cNvGraphicFramePr>
          <p:nvPr/>
        </p:nvGraphicFramePr>
        <p:xfrm>
          <a:off x="2667000" y="5562600"/>
          <a:ext cx="2971800" cy="520700"/>
        </p:xfrm>
        <a:graphic>
          <a:graphicData uri="http://schemas.openxmlformats.org/presentationml/2006/ole">
            <mc:AlternateContent xmlns:mc="http://schemas.openxmlformats.org/markup-compatibility/2006">
              <mc:Choice xmlns:v="urn:schemas-microsoft-com:vml" Requires="v">
                <p:oleObj spid="_x0000_s28737" r:id="rId19" imgW="1523339" imgH="266584" progId="Equation.3">
                  <p:embed/>
                </p:oleObj>
              </mc:Choice>
              <mc:Fallback>
                <p:oleObj r:id="rId19" imgW="1523339" imgH="266584" progId="Equation.3">
                  <p:embed/>
                  <p:pic>
                    <p:nvPicPr>
                      <p:cNvPr id="0" name="Object 2"/>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667000" y="5562600"/>
                        <a:ext cx="2971800"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7" name="Rectangle 11"/>
          <p:cNvSpPr>
            <a:spLocks noChangeArrowheads="1"/>
          </p:cNvSpPr>
          <p:nvPr/>
        </p:nvSpPr>
        <p:spPr bwMode="auto">
          <a:xfrm>
            <a:off x="107950" y="908050"/>
            <a:ext cx="8459788" cy="5091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266700"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45000"/>
              </a:lnSpc>
            </a:pPr>
            <a:r>
              <a:rPr lang="zh-CN" altLang="en-US" dirty="0">
                <a:latin typeface="宋体" panose="02010600030101010101" pitchFamily="2" charset="-122"/>
              </a:rPr>
              <a:t>选择         ，使多项式               的所有根部都在复平面左半开平面上。</a:t>
            </a:r>
            <a:endParaRPr lang="zh-CN" altLang="en-US" dirty="0">
              <a:latin typeface="宋体" panose="02010600030101010101" pitchFamily="2" charset="-122"/>
              <a:cs typeface="Times New Roman" panose="02020603050405020304" pitchFamily="18" charset="0"/>
            </a:endParaRPr>
          </a:p>
          <a:p>
            <a:pPr algn="just">
              <a:lnSpc>
                <a:spcPct val="145000"/>
              </a:lnSpc>
            </a:pPr>
            <a:r>
              <a:rPr lang="zh-CN" altLang="en-US" dirty="0">
                <a:latin typeface="宋体" panose="02010600030101010101" pitchFamily="2" charset="-122"/>
                <a:cs typeface="Times New Roman" panose="02020603050405020304" pitchFamily="18" charset="0"/>
              </a:rPr>
              <a:t>  </a:t>
            </a:r>
            <a:r>
              <a:rPr lang="zh-CN" altLang="en-US" dirty="0">
                <a:latin typeface="宋体" panose="02010600030101010101" pitchFamily="2" charset="-122"/>
              </a:rPr>
              <a:t>取控制律为</a:t>
            </a:r>
            <a:endParaRPr lang="zh-CN" altLang="en-US" dirty="0">
              <a:latin typeface="宋体" panose="02010600030101010101" pitchFamily="2" charset="-122"/>
              <a:cs typeface="Times New Roman" panose="02020603050405020304" pitchFamily="18" charset="0"/>
            </a:endParaRPr>
          </a:p>
          <a:p>
            <a:pPr algn="r">
              <a:lnSpc>
                <a:spcPct val="145000"/>
              </a:lnSpc>
            </a:pPr>
            <a:r>
              <a:rPr lang="zh-CN" altLang="en-US" dirty="0">
                <a:latin typeface="宋体" panose="02010600030101010101" pitchFamily="2" charset="-122"/>
              </a:rPr>
              <a:t>                   </a:t>
            </a:r>
            <a:r>
              <a:rPr lang="en-US" altLang="zh-CN" dirty="0" smtClean="0">
                <a:latin typeface="宋体" panose="02010600030101010101" pitchFamily="2" charset="-122"/>
              </a:rPr>
              <a:t>(4.9)</a:t>
            </a:r>
            <a:endParaRPr lang="en-US" altLang="zh-CN" dirty="0">
              <a:latin typeface="宋体" panose="02010600030101010101" pitchFamily="2" charset="-122"/>
              <a:cs typeface="Times New Roman" panose="02020603050405020304" pitchFamily="18" charset="0"/>
            </a:endParaRPr>
          </a:p>
          <a:p>
            <a:pPr algn="just">
              <a:lnSpc>
                <a:spcPct val="145000"/>
              </a:lnSpc>
            </a:pPr>
            <a:r>
              <a:rPr lang="en-US" altLang="zh-CN" dirty="0">
                <a:latin typeface="宋体" panose="02010600030101010101" pitchFamily="2" charset="-122"/>
              </a:rPr>
              <a:t>  </a:t>
            </a:r>
            <a:r>
              <a:rPr lang="zh-CN" altLang="en-US" dirty="0">
                <a:latin typeface="宋体" panose="02010600030101010101" pitchFamily="2" charset="-122"/>
              </a:rPr>
              <a:t>将</a:t>
            </a:r>
            <a:r>
              <a:rPr lang="en-US" altLang="zh-CN" dirty="0" smtClean="0">
                <a:latin typeface="宋体" panose="02010600030101010101" pitchFamily="2" charset="-122"/>
              </a:rPr>
              <a:t>(4.9)</a:t>
            </a:r>
            <a:r>
              <a:rPr lang="zh-CN" altLang="en-US" dirty="0">
                <a:latin typeface="宋体" panose="02010600030101010101" pitchFamily="2" charset="-122"/>
              </a:rPr>
              <a:t>代入</a:t>
            </a:r>
            <a:r>
              <a:rPr lang="en-US" altLang="zh-CN" dirty="0" smtClean="0">
                <a:latin typeface="宋体" panose="02010600030101010101" pitchFamily="2" charset="-122"/>
              </a:rPr>
              <a:t>(4.7),</a:t>
            </a:r>
            <a:r>
              <a:rPr lang="zh-CN" altLang="en-US" dirty="0">
                <a:latin typeface="宋体" panose="02010600030101010101" pitchFamily="2" charset="-122"/>
              </a:rPr>
              <a:t>得到闭环控制系统的方程：</a:t>
            </a:r>
            <a:endParaRPr lang="zh-CN" altLang="en-US" dirty="0">
              <a:latin typeface="宋体" panose="02010600030101010101" pitchFamily="2" charset="-122"/>
              <a:cs typeface="Times New Roman" panose="02020603050405020304" pitchFamily="18" charset="0"/>
            </a:endParaRPr>
          </a:p>
          <a:p>
            <a:pPr algn="r">
              <a:lnSpc>
                <a:spcPct val="145000"/>
              </a:lnSpc>
            </a:pPr>
            <a:r>
              <a:rPr lang="zh-CN" altLang="en-US" dirty="0">
                <a:latin typeface="宋体" panose="02010600030101010101" pitchFamily="2" charset="-122"/>
              </a:rPr>
              <a:t>                   </a:t>
            </a:r>
            <a:r>
              <a:rPr lang="en-US" altLang="zh-CN" dirty="0" smtClean="0">
                <a:latin typeface="宋体" panose="02010600030101010101" pitchFamily="2" charset="-122"/>
              </a:rPr>
              <a:t>(4.10)</a:t>
            </a:r>
            <a:endParaRPr lang="en-US" altLang="zh-CN" dirty="0">
              <a:latin typeface="宋体" panose="02010600030101010101" pitchFamily="2" charset="-122"/>
              <a:cs typeface="Times New Roman" panose="02020603050405020304" pitchFamily="18" charset="0"/>
            </a:endParaRPr>
          </a:p>
          <a:p>
            <a:pPr algn="l">
              <a:lnSpc>
                <a:spcPct val="145000"/>
              </a:lnSpc>
            </a:pPr>
            <a:r>
              <a:rPr lang="en-US" altLang="zh-CN" dirty="0">
                <a:latin typeface="宋体" panose="02010600030101010101" pitchFamily="2" charset="-122"/>
              </a:rPr>
              <a:t>  </a:t>
            </a:r>
            <a:r>
              <a:rPr lang="zh-CN" altLang="en-US" dirty="0">
                <a:latin typeface="宋体" panose="02010600030101010101" pitchFamily="2" charset="-122"/>
              </a:rPr>
              <a:t>由   的选取，可得     时       ，即系统的输出   渐进地收敛于理想输出   。</a:t>
            </a:r>
            <a:r>
              <a:rPr lang="zh-CN" altLang="en-US" dirty="0"/>
              <a:t> </a:t>
            </a:r>
          </a:p>
        </p:txBody>
      </p:sp>
      <p:graphicFrame>
        <p:nvGraphicFramePr>
          <p:cNvPr id="29698" name="Object 10"/>
          <p:cNvGraphicFramePr>
            <a:graphicFrameLocks noChangeAspect="1"/>
          </p:cNvGraphicFramePr>
          <p:nvPr/>
        </p:nvGraphicFramePr>
        <p:xfrm>
          <a:off x="1228725" y="1122363"/>
          <a:ext cx="1698625" cy="477837"/>
        </p:xfrm>
        <a:graphic>
          <a:graphicData uri="http://schemas.openxmlformats.org/presentationml/2006/ole">
            <mc:AlternateContent xmlns:mc="http://schemas.openxmlformats.org/markup-compatibility/2006">
              <mc:Choice xmlns:v="urn:schemas-microsoft-com:vml" Requires="v">
                <p:oleObj spid="_x0000_s29753" name="Equation" r:id="rId3" imgW="1002960" imgH="279360" progId="Equation.DSMT4">
                  <p:embed/>
                </p:oleObj>
              </mc:Choice>
              <mc:Fallback>
                <p:oleObj name="Equation" r:id="rId3" imgW="1002960" imgH="279360" progId="Equation.DSMT4">
                  <p:embed/>
                  <p:pic>
                    <p:nvPicPr>
                      <p:cNvPr id="0"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28725" y="1122363"/>
                        <a:ext cx="1698625" cy="47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9699" name="Object 9"/>
          <p:cNvGraphicFramePr>
            <a:graphicFrameLocks noChangeAspect="1"/>
          </p:cNvGraphicFramePr>
          <p:nvPr/>
        </p:nvGraphicFramePr>
        <p:xfrm>
          <a:off x="4724400" y="1143000"/>
          <a:ext cx="2590800" cy="476250"/>
        </p:xfrm>
        <a:graphic>
          <a:graphicData uri="http://schemas.openxmlformats.org/presentationml/2006/ole">
            <mc:AlternateContent xmlns:mc="http://schemas.openxmlformats.org/markup-compatibility/2006">
              <mc:Choice xmlns:v="urn:schemas-microsoft-com:vml" Requires="v">
                <p:oleObj spid="_x0000_s29754" r:id="rId5" imgW="1295400" imgH="241300" progId="Equation.3">
                  <p:embed/>
                </p:oleObj>
              </mc:Choice>
              <mc:Fallback>
                <p:oleObj r:id="rId5" imgW="1295400" imgH="241300" progId="Equation.3">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24400" y="1143000"/>
                        <a:ext cx="25908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9700" name="Object 8"/>
          <p:cNvGraphicFramePr>
            <a:graphicFrameLocks noChangeAspect="1"/>
          </p:cNvGraphicFramePr>
          <p:nvPr/>
        </p:nvGraphicFramePr>
        <p:xfrm>
          <a:off x="2484438" y="2819400"/>
          <a:ext cx="3276600" cy="682625"/>
        </p:xfrm>
        <a:graphic>
          <a:graphicData uri="http://schemas.openxmlformats.org/presentationml/2006/ole">
            <mc:AlternateContent xmlns:mc="http://schemas.openxmlformats.org/markup-compatibility/2006">
              <mc:Choice xmlns:v="urn:schemas-microsoft-com:vml" Requires="v">
                <p:oleObj spid="_x0000_s29755" r:id="rId7" imgW="2006600" imgH="419100" progId="Equation.3">
                  <p:embed/>
                </p:oleObj>
              </mc:Choice>
              <mc:Fallback>
                <p:oleObj r:id="rId7" imgW="2006600" imgH="419100" progId="Equation.3">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84438" y="2819400"/>
                        <a:ext cx="3276600" cy="68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9701" name="Object 7"/>
          <p:cNvGraphicFramePr>
            <a:graphicFrameLocks noChangeAspect="1"/>
          </p:cNvGraphicFramePr>
          <p:nvPr/>
        </p:nvGraphicFramePr>
        <p:xfrm>
          <a:off x="2438400" y="4292600"/>
          <a:ext cx="3505200" cy="484188"/>
        </p:xfrm>
        <a:graphic>
          <a:graphicData uri="http://schemas.openxmlformats.org/presentationml/2006/ole">
            <mc:AlternateContent xmlns:mc="http://schemas.openxmlformats.org/markup-compatibility/2006">
              <mc:Choice xmlns:v="urn:schemas-microsoft-com:vml" Requires="v">
                <p:oleObj spid="_x0000_s29756" r:id="rId9" imgW="1930400" imgH="266700" progId="Equation.3">
                  <p:embed/>
                </p:oleObj>
              </mc:Choice>
              <mc:Fallback>
                <p:oleObj r:id="rId9" imgW="1930400" imgH="266700" progId="Equation.3">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438400" y="4292600"/>
                        <a:ext cx="3505200" cy="48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9702" name="Object 6"/>
          <p:cNvGraphicFramePr>
            <a:graphicFrameLocks noChangeAspect="1"/>
          </p:cNvGraphicFramePr>
          <p:nvPr/>
        </p:nvGraphicFramePr>
        <p:xfrm>
          <a:off x="1143000" y="4841875"/>
          <a:ext cx="457200" cy="415925"/>
        </p:xfrm>
        <a:graphic>
          <a:graphicData uri="http://schemas.openxmlformats.org/presentationml/2006/ole">
            <mc:AlternateContent xmlns:mc="http://schemas.openxmlformats.org/markup-compatibility/2006">
              <mc:Choice xmlns:v="urn:schemas-microsoft-com:vml" Requires="v">
                <p:oleObj spid="_x0000_s29757" r:id="rId11" imgW="190335" imgH="177646" progId="Equation.3">
                  <p:embed/>
                </p:oleObj>
              </mc:Choice>
              <mc:Fallback>
                <p:oleObj r:id="rId11" imgW="190335" imgH="177646" progId="Equation.3">
                  <p:embed/>
                  <p:pic>
                    <p:nvPicPr>
                      <p:cNvPr id="0" name="Object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143000" y="4841875"/>
                        <a:ext cx="457200"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9703" name="Object 5"/>
          <p:cNvGraphicFramePr>
            <a:graphicFrameLocks noChangeAspect="1"/>
          </p:cNvGraphicFramePr>
          <p:nvPr/>
        </p:nvGraphicFramePr>
        <p:xfrm>
          <a:off x="3851275" y="4930775"/>
          <a:ext cx="914400" cy="327025"/>
        </p:xfrm>
        <a:graphic>
          <a:graphicData uri="http://schemas.openxmlformats.org/presentationml/2006/ole">
            <mc:AlternateContent xmlns:mc="http://schemas.openxmlformats.org/markup-compatibility/2006">
              <mc:Choice xmlns:v="urn:schemas-microsoft-com:vml" Requires="v">
                <p:oleObj spid="_x0000_s29758" r:id="rId13" imgW="507780" imgH="177723" progId="Equation.3">
                  <p:embed/>
                </p:oleObj>
              </mc:Choice>
              <mc:Fallback>
                <p:oleObj r:id="rId13" imgW="507780" imgH="177723" progId="Equation.3">
                  <p:embed/>
                  <p:pic>
                    <p:nvPicPr>
                      <p:cNvPr id="0" name="Object 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851275" y="4930775"/>
                        <a:ext cx="914400" cy="32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9704" name="Object 4"/>
          <p:cNvGraphicFramePr>
            <a:graphicFrameLocks noChangeAspect="1"/>
          </p:cNvGraphicFramePr>
          <p:nvPr/>
        </p:nvGraphicFramePr>
        <p:xfrm>
          <a:off x="5157788" y="4903788"/>
          <a:ext cx="1143000" cy="396875"/>
        </p:xfrm>
        <a:graphic>
          <a:graphicData uri="http://schemas.openxmlformats.org/presentationml/2006/ole">
            <mc:AlternateContent xmlns:mc="http://schemas.openxmlformats.org/markup-compatibility/2006">
              <mc:Choice xmlns:v="urn:schemas-microsoft-com:vml" Requires="v">
                <p:oleObj spid="_x0000_s29759" r:id="rId15" imgW="685800" imgH="241300" progId="Equation.3">
                  <p:embed/>
                </p:oleObj>
              </mc:Choice>
              <mc:Fallback>
                <p:oleObj r:id="rId15" imgW="685800" imgH="241300" progId="Equation.3">
                  <p:embed/>
                  <p:pic>
                    <p:nvPicPr>
                      <p:cNvPr id="0" name="Object 4"/>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157788" y="4903788"/>
                        <a:ext cx="1143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9705" name="Object 3"/>
          <p:cNvGraphicFramePr>
            <a:graphicFrameLocks noChangeAspect="1"/>
          </p:cNvGraphicFramePr>
          <p:nvPr/>
        </p:nvGraphicFramePr>
        <p:xfrm>
          <a:off x="611188" y="5445125"/>
          <a:ext cx="304800" cy="381000"/>
        </p:xfrm>
        <a:graphic>
          <a:graphicData uri="http://schemas.openxmlformats.org/presentationml/2006/ole">
            <mc:AlternateContent xmlns:mc="http://schemas.openxmlformats.org/markup-compatibility/2006">
              <mc:Choice xmlns:v="urn:schemas-microsoft-com:vml" Requires="v">
                <p:oleObj spid="_x0000_s29760" r:id="rId17" imgW="152334" imgH="190417" progId="Equation.3">
                  <p:embed/>
                </p:oleObj>
              </mc:Choice>
              <mc:Fallback>
                <p:oleObj r:id="rId17" imgW="152334" imgH="190417" progId="Equation.3">
                  <p:embed/>
                  <p:pic>
                    <p:nvPicPr>
                      <p:cNvPr id="0" name="Object 3"/>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11188" y="5445125"/>
                        <a:ext cx="3048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9706" name="Object 2"/>
          <p:cNvGraphicFramePr>
            <a:graphicFrameLocks noChangeAspect="1"/>
          </p:cNvGraphicFramePr>
          <p:nvPr/>
        </p:nvGraphicFramePr>
        <p:xfrm>
          <a:off x="4643438" y="5373688"/>
          <a:ext cx="473075" cy="533400"/>
        </p:xfrm>
        <a:graphic>
          <a:graphicData uri="http://schemas.openxmlformats.org/presentationml/2006/ole">
            <mc:AlternateContent xmlns:mc="http://schemas.openxmlformats.org/markup-compatibility/2006">
              <mc:Choice xmlns:v="urn:schemas-microsoft-com:vml" Requires="v">
                <p:oleObj spid="_x0000_s29761" r:id="rId19" imgW="228501" imgH="253890" progId="Equation.3">
                  <p:embed/>
                </p:oleObj>
              </mc:Choice>
              <mc:Fallback>
                <p:oleObj r:id="rId19" imgW="228501" imgH="253890" progId="Equation.3">
                  <p:embed/>
                  <p:pic>
                    <p:nvPicPr>
                      <p:cNvPr id="0" name="Object 2"/>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643438" y="5373688"/>
                        <a:ext cx="473075"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5" name="Rectangle 5"/>
          <p:cNvSpPr>
            <a:spLocks noChangeArrowheads="1"/>
          </p:cNvSpPr>
          <p:nvPr/>
        </p:nvSpPr>
        <p:spPr bwMode="auto">
          <a:xfrm>
            <a:off x="0" y="1295400"/>
            <a:ext cx="9144000" cy="201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lgn="l" eaLnBrk="1" hangingPunct="1">
              <a:lnSpc>
                <a:spcPct val="150000"/>
              </a:lnSpc>
            </a:pPr>
            <a:r>
              <a:rPr lang="en-US" altLang="zh-CN">
                <a:latin typeface="宋体" panose="02010600030101010101" pitchFamily="2" charset="-122"/>
              </a:rPr>
              <a:t>    </a:t>
            </a:r>
            <a:r>
              <a:rPr lang="zh-CN" altLang="en-US">
                <a:latin typeface="宋体" panose="02010600030101010101" pitchFamily="2" charset="-122"/>
              </a:rPr>
              <a:t>如果非线性函数    和    是已知的，则可以选择控制    来消除其非线性的性质，然后再根据线性控制理论设计控制器。</a:t>
            </a:r>
            <a:r>
              <a:rPr lang="zh-CN" altLang="en-US"/>
              <a:t> </a:t>
            </a:r>
          </a:p>
        </p:txBody>
      </p:sp>
      <p:graphicFrame>
        <p:nvGraphicFramePr>
          <p:cNvPr id="30722" name="Object 4"/>
          <p:cNvGraphicFramePr>
            <a:graphicFrameLocks noChangeAspect="1"/>
          </p:cNvGraphicFramePr>
          <p:nvPr/>
        </p:nvGraphicFramePr>
        <p:xfrm>
          <a:off x="4419600" y="1581150"/>
          <a:ext cx="685800" cy="400050"/>
        </p:xfrm>
        <a:graphic>
          <a:graphicData uri="http://schemas.openxmlformats.org/presentationml/2006/ole">
            <mc:AlternateContent xmlns:mc="http://schemas.openxmlformats.org/markup-compatibility/2006">
              <mc:Choice xmlns:v="urn:schemas-microsoft-com:vml" Requires="v">
                <p:oleObj spid="_x0000_s30738" r:id="rId3" imgW="342751" imgH="203112" progId="Equation.3">
                  <p:embed/>
                </p:oleObj>
              </mc:Choice>
              <mc:Fallback>
                <p:oleObj r:id="rId3" imgW="342751" imgH="203112"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19600" y="1581150"/>
                        <a:ext cx="6858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0723" name="Object 3"/>
          <p:cNvGraphicFramePr>
            <a:graphicFrameLocks noChangeAspect="1"/>
          </p:cNvGraphicFramePr>
          <p:nvPr/>
        </p:nvGraphicFramePr>
        <p:xfrm>
          <a:off x="3276600" y="1570038"/>
          <a:ext cx="685800" cy="411162"/>
        </p:xfrm>
        <a:graphic>
          <a:graphicData uri="http://schemas.openxmlformats.org/presentationml/2006/ole">
            <mc:AlternateContent xmlns:mc="http://schemas.openxmlformats.org/markup-compatibility/2006">
              <mc:Choice xmlns:v="urn:schemas-microsoft-com:vml" Requires="v">
                <p:oleObj spid="_x0000_s30739" r:id="rId5" imgW="330057" imgH="203112" progId="Equation.3">
                  <p:embed/>
                </p:oleObj>
              </mc:Choice>
              <mc:Fallback>
                <p:oleObj r:id="rId5" imgW="330057" imgH="203112"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76600" y="1570038"/>
                        <a:ext cx="685800" cy="411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0724" name="Object 2"/>
          <p:cNvGraphicFramePr>
            <a:graphicFrameLocks noChangeAspect="1"/>
          </p:cNvGraphicFramePr>
          <p:nvPr/>
        </p:nvGraphicFramePr>
        <p:xfrm>
          <a:off x="685800" y="2209800"/>
          <a:ext cx="357188" cy="381000"/>
        </p:xfrm>
        <a:graphic>
          <a:graphicData uri="http://schemas.openxmlformats.org/presentationml/2006/ole">
            <mc:AlternateContent xmlns:mc="http://schemas.openxmlformats.org/markup-compatibility/2006">
              <mc:Choice xmlns:v="urn:schemas-microsoft-com:vml" Requires="v">
                <p:oleObj spid="_x0000_s30740" r:id="rId7" imgW="139639" imgH="152334" progId="Equation.3">
                  <p:embed/>
                </p:oleObj>
              </mc:Choice>
              <mc:Fallback>
                <p:oleObj r:id="rId7" imgW="139639" imgH="152334" progId="Equation.3">
                  <p:embed/>
                  <p:pic>
                    <p:nvPicPr>
                      <p:cNvPr id="0" name="Object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85800" y="2209800"/>
                        <a:ext cx="357188"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52" name="Rectangle 8"/>
          <p:cNvSpPr>
            <a:spLocks noChangeArrowheads="1"/>
          </p:cNvSpPr>
          <p:nvPr/>
        </p:nvSpPr>
        <p:spPr bwMode="auto">
          <a:xfrm>
            <a:off x="0" y="1600200"/>
            <a:ext cx="9144000" cy="265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50000"/>
              </a:lnSpc>
            </a:pPr>
            <a:r>
              <a:rPr lang="en-US" altLang="zh-CN" b="1" dirty="0" smtClean="0">
                <a:latin typeface="宋体" panose="02010600030101010101" pitchFamily="2" charset="-122"/>
                <a:cs typeface="Times New Roman" panose="02020603050405020304" pitchFamily="18" charset="0"/>
              </a:rPr>
              <a:t>4.2.2  </a:t>
            </a:r>
            <a:r>
              <a:rPr lang="zh-CN" altLang="en-US" b="1" dirty="0">
                <a:latin typeface="宋体" panose="02010600030101010101" pitchFamily="2" charset="-122"/>
              </a:rPr>
              <a:t>自</a:t>
            </a:r>
            <a:r>
              <a:rPr lang="zh-CN" altLang="en-US" b="1" dirty="0" smtClean="0">
                <a:latin typeface="宋体" panose="02010600030101010101" pitchFamily="2" charset="-122"/>
              </a:rPr>
              <a:t>适应模糊滑模控制器设计</a:t>
            </a:r>
            <a:endParaRPr lang="zh-CN" altLang="en-US" dirty="0">
              <a:latin typeface="宋体" panose="02010600030101010101" pitchFamily="2" charset="-122"/>
              <a:cs typeface="Times New Roman" panose="02020603050405020304" pitchFamily="18" charset="0"/>
            </a:endParaRPr>
          </a:p>
          <a:p>
            <a:pPr algn="l">
              <a:lnSpc>
                <a:spcPct val="150000"/>
              </a:lnSpc>
            </a:pPr>
            <a:r>
              <a:rPr lang="zh-CN" altLang="en-US" dirty="0"/>
              <a:t>        </a:t>
            </a:r>
            <a:r>
              <a:rPr lang="zh-CN" altLang="en-US" dirty="0">
                <a:latin typeface="宋体" panose="02010600030101010101" pitchFamily="2" charset="-122"/>
              </a:rPr>
              <a:t>如果    和    未知，控制律</a:t>
            </a:r>
            <a:r>
              <a:rPr lang="zh-CN" altLang="en-US" dirty="0" smtClean="0">
                <a:latin typeface="宋体" panose="02010600030101010101" pitchFamily="2" charset="-122"/>
              </a:rPr>
              <a:t>（</a:t>
            </a:r>
            <a:r>
              <a:rPr lang="en-US" altLang="zh-CN" dirty="0" smtClean="0"/>
              <a:t>4.9</a:t>
            </a:r>
            <a:r>
              <a:rPr lang="zh-CN" altLang="en-US" dirty="0" smtClean="0">
                <a:latin typeface="宋体" panose="02010600030101010101" pitchFamily="2" charset="-122"/>
              </a:rPr>
              <a:t>）</a:t>
            </a:r>
            <a:r>
              <a:rPr lang="zh-CN" altLang="en-US" dirty="0">
                <a:latin typeface="宋体" panose="02010600030101010101" pitchFamily="2" charset="-122"/>
              </a:rPr>
              <a:t>很难实现。可采用模糊系统    和    代替    和    ，实现自适应模糊控制。</a:t>
            </a:r>
            <a:r>
              <a:rPr lang="zh-CN" altLang="en-US" sz="1100" dirty="0"/>
              <a:t> </a:t>
            </a:r>
            <a:endParaRPr lang="zh-CN" altLang="en-US" sz="2400" dirty="0"/>
          </a:p>
        </p:txBody>
      </p:sp>
      <p:graphicFrame>
        <p:nvGraphicFramePr>
          <p:cNvPr id="31746" name="Object 7"/>
          <p:cNvGraphicFramePr>
            <a:graphicFrameLocks noChangeAspect="1"/>
          </p:cNvGraphicFramePr>
          <p:nvPr/>
        </p:nvGraphicFramePr>
        <p:xfrm>
          <a:off x="4724400" y="3181350"/>
          <a:ext cx="609600" cy="400050"/>
        </p:xfrm>
        <a:graphic>
          <a:graphicData uri="http://schemas.openxmlformats.org/presentationml/2006/ole">
            <mc:AlternateContent xmlns:mc="http://schemas.openxmlformats.org/markup-compatibility/2006">
              <mc:Choice xmlns:v="urn:schemas-microsoft-com:vml" Requires="v">
                <p:oleObj spid="_x0000_s31783" r:id="rId3" imgW="330057" imgH="215806" progId="Equation.3">
                  <p:embed/>
                </p:oleObj>
              </mc:Choice>
              <mc:Fallback>
                <p:oleObj r:id="rId3" imgW="330057" imgH="215806" progId="Equation.3">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24400" y="3181350"/>
                        <a:ext cx="609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1747" name="Object 6"/>
          <p:cNvGraphicFramePr>
            <a:graphicFrameLocks noChangeAspect="1"/>
          </p:cNvGraphicFramePr>
          <p:nvPr/>
        </p:nvGraphicFramePr>
        <p:xfrm>
          <a:off x="5791200" y="3155950"/>
          <a:ext cx="609600" cy="425450"/>
        </p:xfrm>
        <a:graphic>
          <a:graphicData uri="http://schemas.openxmlformats.org/presentationml/2006/ole">
            <mc:AlternateContent xmlns:mc="http://schemas.openxmlformats.org/markup-compatibility/2006">
              <mc:Choice xmlns:v="urn:schemas-microsoft-com:vml" Requires="v">
                <p:oleObj spid="_x0000_s31784" r:id="rId5" imgW="317087" imgH="215619" progId="Equation.3">
                  <p:embed/>
                </p:oleObj>
              </mc:Choice>
              <mc:Fallback>
                <p:oleObj r:id="rId5" imgW="317087" imgH="215619"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91200" y="3155950"/>
                        <a:ext cx="609600"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1748" name="Object 5"/>
          <p:cNvGraphicFramePr>
            <a:graphicFrameLocks noChangeAspect="1"/>
          </p:cNvGraphicFramePr>
          <p:nvPr/>
        </p:nvGraphicFramePr>
        <p:xfrm>
          <a:off x="2209800" y="3146425"/>
          <a:ext cx="609600" cy="434975"/>
        </p:xfrm>
        <a:graphic>
          <a:graphicData uri="http://schemas.openxmlformats.org/presentationml/2006/ole">
            <mc:AlternateContent xmlns:mc="http://schemas.openxmlformats.org/markup-compatibility/2006">
              <mc:Choice xmlns:v="urn:schemas-microsoft-com:vml" Requires="v">
                <p:oleObj spid="_x0000_s31785" r:id="rId7" imgW="330057" imgH="241195" progId="Equation.3">
                  <p:embed/>
                </p:oleObj>
              </mc:Choice>
              <mc:Fallback>
                <p:oleObj r:id="rId7" imgW="330057" imgH="241195" progId="Equation.3">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09800" y="3146425"/>
                        <a:ext cx="609600" cy="43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1749" name="Object 4"/>
          <p:cNvGraphicFramePr>
            <a:graphicFrameLocks noChangeAspect="1"/>
          </p:cNvGraphicFramePr>
          <p:nvPr/>
        </p:nvGraphicFramePr>
        <p:xfrm>
          <a:off x="3429000" y="3155950"/>
          <a:ext cx="609600" cy="425450"/>
        </p:xfrm>
        <a:graphic>
          <a:graphicData uri="http://schemas.openxmlformats.org/presentationml/2006/ole">
            <mc:AlternateContent xmlns:mc="http://schemas.openxmlformats.org/markup-compatibility/2006">
              <mc:Choice xmlns:v="urn:schemas-microsoft-com:vml" Requires="v">
                <p:oleObj spid="_x0000_s31786" r:id="rId9" imgW="317087" imgH="215619" progId="Equation.3">
                  <p:embed/>
                </p:oleObj>
              </mc:Choice>
              <mc:Fallback>
                <p:oleObj r:id="rId9" imgW="317087" imgH="215619" progId="Equation.3">
                  <p:embed/>
                  <p:pic>
                    <p:nvPicPr>
                      <p:cNvPr id="0" name="Object 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429000" y="3155950"/>
                        <a:ext cx="609600"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1750" name="Object 3"/>
          <p:cNvGraphicFramePr>
            <a:graphicFrameLocks noChangeAspect="1"/>
          </p:cNvGraphicFramePr>
          <p:nvPr/>
        </p:nvGraphicFramePr>
        <p:xfrm>
          <a:off x="1524000" y="2438400"/>
          <a:ext cx="609600" cy="401638"/>
        </p:xfrm>
        <a:graphic>
          <a:graphicData uri="http://schemas.openxmlformats.org/presentationml/2006/ole">
            <mc:AlternateContent xmlns:mc="http://schemas.openxmlformats.org/markup-compatibility/2006">
              <mc:Choice xmlns:v="urn:schemas-microsoft-com:vml" Requires="v">
                <p:oleObj spid="_x0000_s31787" r:id="rId11" imgW="330057" imgH="215806" progId="Equation.3">
                  <p:embed/>
                </p:oleObj>
              </mc:Choice>
              <mc:Fallback>
                <p:oleObj r:id="rId11" imgW="330057" imgH="215806" progId="Equation.3">
                  <p:embed/>
                  <p:pic>
                    <p:nvPicPr>
                      <p:cNvPr id="0" name="Object 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524000" y="2438400"/>
                        <a:ext cx="609600" cy="40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1751" name="Object 2"/>
          <p:cNvGraphicFramePr>
            <a:graphicFrameLocks noChangeAspect="1"/>
          </p:cNvGraphicFramePr>
          <p:nvPr/>
        </p:nvGraphicFramePr>
        <p:xfrm>
          <a:off x="2667000" y="2438400"/>
          <a:ext cx="609600" cy="425450"/>
        </p:xfrm>
        <a:graphic>
          <a:graphicData uri="http://schemas.openxmlformats.org/presentationml/2006/ole">
            <mc:AlternateContent xmlns:mc="http://schemas.openxmlformats.org/markup-compatibility/2006">
              <mc:Choice xmlns:v="urn:schemas-microsoft-com:vml" Requires="v">
                <p:oleObj spid="_x0000_s31788" r:id="rId13" imgW="317087" imgH="215619" progId="Equation.3">
                  <p:embed/>
                </p:oleObj>
              </mc:Choice>
              <mc:Fallback>
                <p:oleObj r:id="rId13" imgW="317087" imgH="215619" progId="Equation.3">
                  <p:embed/>
                  <p:pic>
                    <p:nvPicPr>
                      <p:cNvPr id="0" name="Object 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667000" y="2438400"/>
                        <a:ext cx="609600"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87" name="Rectangle 22"/>
          <p:cNvSpPr>
            <a:spLocks noChangeArrowheads="1"/>
          </p:cNvSpPr>
          <p:nvPr/>
        </p:nvSpPr>
        <p:spPr bwMode="auto">
          <a:xfrm>
            <a:off x="0" y="0"/>
            <a:ext cx="9144000" cy="6076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285750"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40000"/>
              </a:lnSpc>
            </a:pPr>
            <a:r>
              <a:rPr lang="en-US" altLang="zh-CN" b="1" dirty="0">
                <a:latin typeface="宋体" panose="02010600030101010101" pitchFamily="2" charset="-122"/>
                <a:cs typeface="Times New Roman" panose="02020603050405020304" pitchFamily="18" charset="0"/>
              </a:rPr>
              <a:t>1. </a:t>
            </a:r>
            <a:r>
              <a:rPr lang="zh-CN" altLang="en-US" b="1" dirty="0">
                <a:latin typeface="宋体" panose="02010600030101010101" pitchFamily="2" charset="-122"/>
              </a:rPr>
              <a:t>基本的模糊系统</a:t>
            </a:r>
            <a:endParaRPr lang="zh-CN" altLang="en-US" dirty="0">
              <a:latin typeface="宋体" panose="02010600030101010101" pitchFamily="2" charset="-122"/>
              <a:cs typeface="Times New Roman" panose="02020603050405020304" pitchFamily="18" charset="0"/>
            </a:endParaRPr>
          </a:p>
          <a:p>
            <a:pPr algn="just">
              <a:lnSpc>
                <a:spcPct val="140000"/>
              </a:lnSpc>
            </a:pPr>
            <a:r>
              <a:rPr lang="zh-CN" altLang="en-US" dirty="0">
                <a:latin typeface="宋体" panose="02010600030101010101" pitchFamily="2" charset="-122"/>
              </a:rPr>
              <a:t>以     来逼近    为例，可用两步构造模糊系统：</a:t>
            </a:r>
          </a:p>
          <a:p>
            <a:pPr algn="just">
              <a:lnSpc>
                <a:spcPct val="140000"/>
              </a:lnSpc>
            </a:pPr>
            <a:endParaRPr lang="zh-CN" altLang="en-US" dirty="0">
              <a:latin typeface="宋体" panose="02010600030101010101" pitchFamily="2" charset="-122"/>
              <a:cs typeface="Times New Roman" panose="02020603050405020304" pitchFamily="18" charset="0"/>
            </a:endParaRPr>
          </a:p>
          <a:p>
            <a:pPr algn="just">
              <a:lnSpc>
                <a:spcPct val="140000"/>
              </a:lnSpc>
            </a:pPr>
            <a:r>
              <a:rPr lang="zh-CN" altLang="en-US" dirty="0">
                <a:latin typeface="宋体" panose="02010600030101010101" pitchFamily="2" charset="-122"/>
              </a:rPr>
              <a:t>步骤</a:t>
            </a:r>
            <a:r>
              <a:rPr lang="en-US" altLang="zh-CN" dirty="0">
                <a:latin typeface="宋体" panose="02010600030101010101" pitchFamily="2" charset="-122"/>
                <a:cs typeface="Times New Roman" panose="02020603050405020304" pitchFamily="18" charset="0"/>
              </a:rPr>
              <a:t>1</a:t>
            </a:r>
            <a:r>
              <a:rPr lang="zh-CN" altLang="en-US" dirty="0">
                <a:latin typeface="宋体" panose="02010600030101010101" pitchFamily="2" charset="-122"/>
              </a:rPr>
              <a:t>：对变量   </a:t>
            </a:r>
            <a:r>
              <a:rPr lang="en-US" altLang="zh-CN" dirty="0">
                <a:latin typeface="宋体" panose="02010600030101010101" pitchFamily="2" charset="-122"/>
                <a:cs typeface="Times New Roman" panose="02020603050405020304" pitchFamily="18" charset="0"/>
              </a:rPr>
              <a:t>(       )</a:t>
            </a:r>
            <a:r>
              <a:rPr lang="zh-CN" altLang="en-US" dirty="0">
                <a:latin typeface="宋体" panose="02010600030101010101" pitchFamily="2" charset="-122"/>
              </a:rPr>
              <a:t>，定义  个模糊集合  </a:t>
            </a:r>
          </a:p>
          <a:p>
            <a:pPr algn="just">
              <a:lnSpc>
                <a:spcPct val="140000"/>
              </a:lnSpc>
            </a:pPr>
            <a:r>
              <a:rPr lang="en-US" altLang="zh-CN" dirty="0">
                <a:latin typeface="宋体" panose="02010600030101010101" pitchFamily="2" charset="-122"/>
                <a:cs typeface="Times New Roman" panose="02020603050405020304" pitchFamily="18" charset="0"/>
              </a:rPr>
              <a:t>(           )</a:t>
            </a:r>
            <a:r>
              <a:rPr lang="zh-CN" altLang="en-US" dirty="0">
                <a:latin typeface="宋体" panose="02010600030101010101" pitchFamily="2" charset="-122"/>
              </a:rPr>
              <a:t>。</a:t>
            </a:r>
            <a:endParaRPr lang="zh-CN" altLang="en-US" dirty="0">
              <a:latin typeface="宋体" panose="02010600030101010101" pitchFamily="2" charset="-122"/>
              <a:cs typeface="Times New Roman" panose="02020603050405020304" pitchFamily="18" charset="0"/>
            </a:endParaRPr>
          </a:p>
          <a:p>
            <a:pPr algn="just">
              <a:lnSpc>
                <a:spcPct val="140000"/>
              </a:lnSpc>
            </a:pPr>
            <a:r>
              <a:rPr lang="zh-CN" altLang="en-US" dirty="0">
                <a:latin typeface="宋体" panose="02010600030101010101" pitchFamily="2" charset="-122"/>
              </a:rPr>
              <a:t>步骤</a:t>
            </a:r>
            <a:r>
              <a:rPr lang="en-US" altLang="zh-CN" dirty="0">
                <a:latin typeface="宋体" panose="02010600030101010101" pitchFamily="2" charset="-122"/>
                <a:cs typeface="Times New Roman" panose="02020603050405020304" pitchFamily="18" charset="0"/>
              </a:rPr>
              <a:t>2</a:t>
            </a:r>
            <a:r>
              <a:rPr lang="zh-CN" altLang="en-US" dirty="0">
                <a:latin typeface="宋体" panose="02010600030101010101" pitchFamily="2" charset="-122"/>
              </a:rPr>
              <a:t>：采用以下    条模糊规则来构造模糊系统：</a:t>
            </a:r>
          </a:p>
          <a:p>
            <a:pPr algn="just">
              <a:lnSpc>
                <a:spcPct val="140000"/>
              </a:lnSpc>
            </a:pPr>
            <a:endParaRPr lang="zh-CN" altLang="en-US" dirty="0">
              <a:latin typeface="宋体" panose="02010600030101010101" pitchFamily="2" charset="-122"/>
              <a:cs typeface="Times New Roman" panose="02020603050405020304" pitchFamily="18" charset="0"/>
            </a:endParaRPr>
          </a:p>
          <a:p>
            <a:pPr algn="just">
              <a:lnSpc>
                <a:spcPct val="140000"/>
              </a:lnSpc>
            </a:pPr>
            <a:r>
              <a:rPr lang="zh-CN" altLang="en-US" dirty="0">
                <a:latin typeface="宋体" panose="02010600030101010101" pitchFamily="2" charset="-122"/>
                <a:cs typeface="Times New Roman" panose="02020603050405020304" pitchFamily="18" charset="0"/>
              </a:rPr>
              <a:t>        </a:t>
            </a:r>
            <a:r>
              <a:rPr lang="en-US" altLang="zh-CN" dirty="0">
                <a:latin typeface="宋体" panose="02010600030101010101" pitchFamily="2" charset="-122"/>
                <a:cs typeface="Times New Roman" panose="02020603050405020304" pitchFamily="18" charset="0"/>
              </a:rPr>
              <a:t>IF     is     and</a:t>
            </a:r>
            <a:r>
              <a:rPr lang="en-US" altLang="zh-CN" dirty="0">
                <a:cs typeface="Times New Roman" panose="02020603050405020304" pitchFamily="18" charset="0"/>
              </a:rPr>
              <a:t>…</a:t>
            </a:r>
            <a:r>
              <a:rPr lang="en-US" altLang="zh-CN" dirty="0">
                <a:latin typeface="宋体" panose="02010600030101010101" pitchFamily="2" charset="-122"/>
                <a:cs typeface="Times New Roman" panose="02020603050405020304" pitchFamily="18" charset="0"/>
              </a:rPr>
              <a:t> and       is    </a:t>
            </a:r>
          </a:p>
          <a:p>
            <a:pPr algn="just">
              <a:lnSpc>
                <a:spcPct val="140000"/>
              </a:lnSpc>
            </a:pPr>
            <a:r>
              <a:rPr lang="en-US" altLang="zh-CN" dirty="0">
                <a:latin typeface="宋体" panose="02010600030101010101" pitchFamily="2" charset="-122"/>
                <a:cs typeface="Times New Roman" panose="02020603050405020304" pitchFamily="18" charset="0"/>
              </a:rPr>
              <a:t>        THEN     is                       </a:t>
            </a:r>
            <a:r>
              <a:rPr lang="en-US" altLang="zh-CN" dirty="0" smtClean="0">
                <a:latin typeface="宋体" panose="02010600030101010101" pitchFamily="2" charset="-122"/>
                <a:cs typeface="Times New Roman" panose="02020603050405020304" pitchFamily="18" charset="0"/>
              </a:rPr>
              <a:t>(4.11)</a:t>
            </a:r>
            <a:endParaRPr lang="en-US" altLang="zh-CN" dirty="0">
              <a:latin typeface="宋体" panose="02010600030101010101" pitchFamily="2" charset="-122"/>
              <a:cs typeface="Times New Roman" panose="02020603050405020304" pitchFamily="18" charset="0"/>
            </a:endParaRPr>
          </a:p>
          <a:p>
            <a:pPr algn="l">
              <a:lnSpc>
                <a:spcPct val="140000"/>
              </a:lnSpc>
            </a:pPr>
            <a:r>
              <a:rPr lang="zh-CN" altLang="en-US" dirty="0">
                <a:latin typeface="宋体" panose="02010600030101010101" pitchFamily="2" charset="-122"/>
              </a:rPr>
              <a:t>其中         ，         。</a:t>
            </a:r>
            <a:r>
              <a:rPr lang="zh-CN" altLang="en-US" dirty="0"/>
              <a:t> </a:t>
            </a:r>
          </a:p>
        </p:txBody>
      </p:sp>
      <p:graphicFrame>
        <p:nvGraphicFramePr>
          <p:cNvPr id="32770" name="Object 20"/>
          <p:cNvGraphicFramePr>
            <a:graphicFrameLocks noChangeAspect="1"/>
          </p:cNvGraphicFramePr>
          <p:nvPr/>
        </p:nvGraphicFramePr>
        <p:xfrm>
          <a:off x="2743200" y="838200"/>
          <a:ext cx="685800" cy="450850"/>
        </p:xfrm>
        <a:graphic>
          <a:graphicData uri="http://schemas.openxmlformats.org/presentationml/2006/ole">
            <mc:AlternateContent xmlns:mc="http://schemas.openxmlformats.org/markup-compatibility/2006">
              <mc:Choice xmlns:v="urn:schemas-microsoft-com:vml" Requires="v">
                <p:oleObj spid="_x0000_s32873" r:id="rId3" imgW="330057" imgH="215806" progId="Equation.3">
                  <p:embed/>
                </p:oleObj>
              </mc:Choice>
              <mc:Fallback>
                <p:oleObj r:id="rId3" imgW="330057" imgH="215806" progId="Equation.3">
                  <p:embed/>
                  <p:pic>
                    <p:nvPicPr>
                      <p:cNvPr id="0" name="Object 2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43200" y="838200"/>
                        <a:ext cx="685800"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2771" name="Object 18"/>
          <p:cNvGraphicFramePr>
            <a:graphicFrameLocks noChangeAspect="1"/>
          </p:cNvGraphicFramePr>
          <p:nvPr/>
        </p:nvGraphicFramePr>
        <p:xfrm>
          <a:off x="2286000" y="4343400"/>
          <a:ext cx="355600" cy="533400"/>
        </p:xfrm>
        <a:graphic>
          <a:graphicData uri="http://schemas.openxmlformats.org/presentationml/2006/ole">
            <mc:AlternateContent xmlns:mc="http://schemas.openxmlformats.org/markup-compatibility/2006">
              <mc:Choice xmlns:v="urn:schemas-microsoft-com:vml" Requires="v">
                <p:oleObj spid="_x0000_s32874" r:id="rId5" imgW="152334" imgH="228501" progId="Equation.3">
                  <p:embed/>
                </p:oleObj>
              </mc:Choice>
              <mc:Fallback>
                <p:oleObj r:id="rId5" imgW="152334" imgH="228501" progId="Equation.3">
                  <p:embed/>
                  <p:pic>
                    <p:nvPicPr>
                      <p:cNvPr id="0" name="Object 1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86000" y="4343400"/>
                        <a:ext cx="355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2772" name="Object 17"/>
          <p:cNvGraphicFramePr>
            <a:graphicFrameLocks noChangeAspect="1"/>
          </p:cNvGraphicFramePr>
          <p:nvPr/>
        </p:nvGraphicFramePr>
        <p:xfrm>
          <a:off x="2895600" y="5688013"/>
          <a:ext cx="1524000" cy="404812"/>
        </p:xfrm>
        <a:graphic>
          <a:graphicData uri="http://schemas.openxmlformats.org/presentationml/2006/ole">
            <mc:AlternateContent xmlns:mc="http://schemas.openxmlformats.org/markup-compatibility/2006">
              <mc:Choice xmlns:v="urn:schemas-microsoft-com:vml" Requires="v">
                <p:oleObj spid="_x0000_s32875" r:id="rId7" imgW="748975" imgH="203112" progId="Equation.3">
                  <p:embed/>
                </p:oleObj>
              </mc:Choice>
              <mc:Fallback>
                <p:oleObj r:id="rId7" imgW="748975" imgH="203112" progId="Equation.3">
                  <p:embed/>
                  <p:pic>
                    <p:nvPicPr>
                      <p:cNvPr id="0" name="Object 1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95600" y="5688013"/>
                        <a:ext cx="1524000" cy="404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2773" name="Object 16"/>
          <p:cNvGraphicFramePr>
            <a:graphicFrameLocks noChangeAspect="1"/>
          </p:cNvGraphicFramePr>
          <p:nvPr/>
        </p:nvGraphicFramePr>
        <p:xfrm>
          <a:off x="5867400" y="1905000"/>
          <a:ext cx="422275" cy="533400"/>
        </p:xfrm>
        <a:graphic>
          <a:graphicData uri="http://schemas.openxmlformats.org/presentationml/2006/ole">
            <mc:AlternateContent xmlns:mc="http://schemas.openxmlformats.org/markup-compatibility/2006">
              <mc:Choice xmlns:v="urn:schemas-microsoft-com:vml" Requires="v">
                <p:oleObj spid="_x0000_s32876" r:id="rId9" imgW="177646" imgH="228402" progId="Equation.3">
                  <p:embed/>
                </p:oleObj>
              </mc:Choice>
              <mc:Fallback>
                <p:oleObj r:id="rId9" imgW="177646" imgH="228402" progId="Equation.3">
                  <p:embed/>
                  <p:pic>
                    <p:nvPicPr>
                      <p:cNvPr id="0" name="Object 1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867400" y="1905000"/>
                        <a:ext cx="422275"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2774" name="Object 15"/>
          <p:cNvGraphicFramePr>
            <a:graphicFrameLocks noChangeAspect="1"/>
          </p:cNvGraphicFramePr>
          <p:nvPr/>
        </p:nvGraphicFramePr>
        <p:xfrm>
          <a:off x="7667625" y="4292600"/>
          <a:ext cx="490538" cy="533400"/>
        </p:xfrm>
        <a:graphic>
          <a:graphicData uri="http://schemas.openxmlformats.org/presentationml/2006/ole">
            <mc:AlternateContent xmlns:mc="http://schemas.openxmlformats.org/markup-compatibility/2006">
              <mc:Choice xmlns:v="urn:schemas-microsoft-com:vml" Requires="v">
                <p:oleObj spid="_x0000_s32877" name="Equation" r:id="rId11" imgW="215640" imgH="241200" progId="Equation.DSMT4">
                  <p:embed/>
                </p:oleObj>
              </mc:Choice>
              <mc:Fallback>
                <p:oleObj name="Equation" r:id="rId11" imgW="215640" imgH="241200" progId="Equation.DSMT4">
                  <p:embed/>
                  <p:pic>
                    <p:nvPicPr>
                      <p:cNvPr id="0" name="Object 1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667625" y="4292600"/>
                        <a:ext cx="490538"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2775" name="Object 14"/>
          <p:cNvGraphicFramePr>
            <a:graphicFrameLocks noChangeAspect="1"/>
          </p:cNvGraphicFramePr>
          <p:nvPr/>
        </p:nvGraphicFramePr>
        <p:xfrm>
          <a:off x="685800" y="2595563"/>
          <a:ext cx="1676400" cy="452437"/>
        </p:xfrm>
        <a:graphic>
          <a:graphicData uri="http://schemas.openxmlformats.org/presentationml/2006/ole">
            <mc:AlternateContent xmlns:mc="http://schemas.openxmlformats.org/markup-compatibility/2006">
              <mc:Choice xmlns:v="urn:schemas-microsoft-com:vml" Requires="v">
                <p:oleObj spid="_x0000_s32878" r:id="rId13" imgW="850900" imgH="228600" progId="Equation.3">
                  <p:embed/>
                </p:oleObj>
              </mc:Choice>
              <mc:Fallback>
                <p:oleObj r:id="rId13" imgW="850900" imgH="228600" progId="Equation.3">
                  <p:embed/>
                  <p:pic>
                    <p:nvPicPr>
                      <p:cNvPr id="0" name="Object 1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85800" y="2595563"/>
                        <a:ext cx="1676400" cy="452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2776" name="Object 13"/>
          <p:cNvGraphicFramePr>
            <a:graphicFrameLocks noChangeAspect="1"/>
          </p:cNvGraphicFramePr>
          <p:nvPr/>
        </p:nvGraphicFramePr>
        <p:xfrm>
          <a:off x="3048000" y="3048000"/>
          <a:ext cx="693738" cy="762000"/>
        </p:xfrm>
        <a:graphic>
          <a:graphicData uri="http://schemas.openxmlformats.org/presentationml/2006/ole">
            <mc:AlternateContent xmlns:mc="http://schemas.openxmlformats.org/markup-compatibility/2006">
              <mc:Choice xmlns:v="urn:schemas-microsoft-com:vml" Requires="v">
                <p:oleObj spid="_x0000_s32879" r:id="rId15" imgW="393529" imgH="431613" progId="Equation.3">
                  <p:embed/>
                </p:oleObj>
              </mc:Choice>
              <mc:Fallback>
                <p:oleObj r:id="rId15" imgW="393529" imgH="431613" progId="Equation.3">
                  <p:embed/>
                  <p:pic>
                    <p:nvPicPr>
                      <p:cNvPr id="0" name="Object 13"/>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048000" y="3048000"/>
                        <a:ext cx="693738"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2777" name="Object 12"/>
          <p:cNvGraphicFramePr>
            <a:graphicFrameLocks noChangeAspect="1"/>
          </p:cNvGraphicFramePr>
          <p:nvPr/>
        </p:nvGraphicFramePr>
        <p:xfrm>
          <a:off x="762000" y="762000"/>
          <a:ext cx="914400" cy="511175"/>
        </p:xfrm>
        <a:graphic>
          <a:graphicData uri="http://schemas.openxmlformats.org/presentationml/2006/ole">
            <mc:AlternateContent xmlns:mc="http://schemas.openxmlformats.org/markup-compatibility/2006">
              <mc:Choice xmlns:v="urn:schemas-microsoft-com:vml" Requires="v">
                <p:oleObj spid="_x0000_s32880" r:id="rId17" imgW="495085" imgH="279279" progId="Equation.3">
                  <p:embed/>
                </p:oleObj>
              </mc:Choice>
              <mc:Fallback>
                <p:oleObj r:id="rId17" imgW="495085" imgH="279279" progId="Equation.3">
                  <p:embed/>
                  <p:pic>
                    <p:nvPicPr>
                      <p:cNvPr id="0" name="Object 12"/>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762000" y="762000"/>
                        <a:ext cx="914400"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2778" name="Object 11"/>
          <p:cNvGraphicFramePr>
            <a:graphicFrameLocks noChangeAspect="1"/>
          </p:cNvGraphicFramePr>
          <p:nvPr/>
        </p:nvGraphicFramePr>
        <p:xfrm>
          <a:off x="533400" y="4324350"/>
          <a:ext cx="838200" cy="476250"/>
        </p:xfrm>
        <a:graphic>
          <a:graphicData uri="http://schemas.openxmlformats.org/presentationml/2006/ole">
            <mc:AlternateContent xmlns:mc="http://schemas.openxmlformats.org/markup-compatibility/2006">
              <mc:Choice xmlns:v="urn:schemas-microsoft-com:vml" Requires="v">
                <p:oleObj spid="_x0000_s32881" r:id="rId19" imgW="355292" imgH="203024" progId="Equation.3">
                  <p:embed/>
                </p:oleObj>
              </mc:Choice>
              <mc:Fallback>
                <p:oleObj r:id="rId19" imgW="355292" imgH="203024" progId="Equation.3">
                  <p:embed/>
                  <p:pic>
                    <p:nvPicPr>
                      <p:cNvPr id="0" name="Object 11"/>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533400" y="4324350"/>
                        <a:ext cx="838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2779" name="Object 10"/>
          <p:cNvGraphicFramePr>
            <a:graphicFrameLocks noChangeAspect="1"/>
          </p:cNvGraphicFramePr>
          <p:nvPr/>
        </p:nvGraphicFramePr>
        <p:xfrm>
          <a:off x="2743200" y="1905000"/>
          <a:ext cx="425450" cy="609600"/>
        </p:xfrm>
        <a:graphic>
          <a:graphicData uri="http://schemas.openxmlformats.org/presentationml/2006/ole">
            <mc:AlternateContent xmlns:mc="http://schemas.openxmlformats.org/markup-compatibility/2006">
              <mc:Choice xmlns:v="urn:schemas-microsoft-com:vml" Requires="v">
                <p:oleObj spid="_x0000_s32882" r:id="rId21" imgW="152268" imgH="215713" progId="Equation.3">
                  <p:embed/>
                </p:oleObj>
              </mc:Choice>
              <mc:Fallback>
                <p:oleObj r:id="rId21" imgW="152268" imgH="215713" progId="Equation.3">
                  <p:embed/>
                  <p:pic>
                    <p:nvPicPr>
                      <p:cNvPr id="0" name="Object 10"/>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2743200" y="1905000"/>
                        <a:ext cx="42545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2780" name="Object 9"/>
          <p:cNvGraphicFramePr>
            <a:graphicFrameLocks noChangeAspect="1"/>
          </p:cNvGraphicFramePr>
          <p:nvPr/>
        </p:nvGraphicFramePr>
        <p:xfrm>
          <a:off x="8091488" y="1890713"/>
          <a:ext cx="481012" cy="561975"/>
        </p:xfrm>
        <a:graphic>
          <a:graphicData uri="http://schemas.openxmlformats.org/presentationml/2006/ole">
            <mc:AlternateContent xmlns:mc="http://schemas.openxmlformats.org/markup-compatibility/2006">
              <mc:Choice xmlns:v="urn:schemas-microsoft-com:vml" Requires="v">
                <p:oleObj spid="_x0000_s32883" name="Equation" r:id="rId23" imgW="203040" imgH="241200" progId="Equation.DSMT4">
                  <p:embed/>
                </p:oleObj>
              </mc:Choice>
              <mc:Fallback>
                <p:oleObj name="Equation" r:id="rId23" imgW="203040" imgH="241200" progId="Equation.DSMT4">
                  <p:embed/>
                  <p:pic>
                    <p:nvPicPr>
                      <p:cNvPr id="0" name="Object 9"/>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8091488" y="1890713"/>
                        <a:ext cx="481012"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2781" name="Object 7"/>
          <p:cNvGraphicFramePr>
            <a:graphicFrameLocks noChangeAspect="1"/>
          </p:cNvGraphicFramePr>
          <p:nvPr/>
        </p:nvGraphicFramePr>
        <p:xfrm>
          <a:off x="6227763" y="4292600"/>
          <a:ext cx="422275" cy="533400"/>
        </p:xfrm>
        <a:graphic>
          <a:graphicData uri="http://schemas.openxmlformats.org/presentationml/2006/ole">
            <mc:AlternateContent xmlns:mc="http://schemas.openxmlformats.org/markup-compatibility/2006">
              <mc:Choice xmlns:v="urn:schemas-microsoft-com:vml" Requires="v">
                <p:oleObj spid="_x0000_s32884" r:id="rId25" imgW="177646" imgH="228402" progId="Equation.3">
                  <p:embed/>
                </p:oleObj>
              </mc:Choice>
              <mc:Fallback>
                <p:oleObj r:id="rId25" imgW="177646" imgH="228402" progId="Equation.3">
                  <p:embed/>
                  <p:pic>
                    <p:nvPicPr>
                      <p:cNvPr id="0" name="Object 7"/>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6227763" y="4292600"/>
                        <a:ext cx="422275"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2782" name="Object 6"/>
          <p:cNvGraphicFramePr>
            <a:graphicFrameLocks noChangeAspect="1"/>
          </p:cNvGraphicFramePr>
          <p:nvPr/>
        </p:nvGraphicFramePr>
        <p:xfrm>
          <a:off x="3492500" y="4352925"/>
          <a:ext cx="406400" cy="482600"/>
        </p:xfrm>
        <a:graphic>
          <a:graphicData uri="http://schemas.openxmlformats.org/presentationml/2006/ole">
            <mc:AlternateContent xmlns:mc="http://schemas.openxmlformats.org/markup-compatibility/2006">
              <mc:Choice xmlns:v="urn:schemas-microsoft-com:vml" Requires="v">
                <p:oleObj spid="_x0000_s32885" name="Equation" r:id="rId27" imgW="203040" imgH="241200" progId="Equation.DSMT4">
                  <p:embed/>
                </p:oleObj>
              </mc:Choice>
              <mc:Fallback>
                <p:oleObj name="Equation" r:id="rId27" imgW="203040" imgH="241200" progId="Equation.DSMT4">
                  <p:embed/>
                  <p:pic>
                    <p:nvPicPr>
                      <p:cNvPr id="0" name="Object 6"/>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3492500" y="4352925"/>
                        <a:ext cx="4064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2783" name="Object 5"/>
          <p:cNvGraphicFramePr>
            <a:graphicFrameLocks noChangeAspect="1"/>
          </p:cNvGraphicFramePr>
          <p:nvPr/>
        </p:nvGraphicFramePr>
        <p:xfrm>
          <a:off x="2819400" y="4876800"/>
          <a:ext cx="361950" cy="609600"/>
        </p:xfrm>
        <a:graphic>
          <a:graphicData uri="http://schemas.openxmlformats.org/presentationml/2006/ole">
            <mc:AlternateContent xmlns:mc="http://schemas.openxmlformats.org/markup-compatibility/2006">
              <mc:Choice xmlns:v="urn:schemas-microsoft-com:vml" Requires="v">
                <p:oleObj spid="_x0000_s32886" r:id="rId29" imgW="152268" imgH="253780" progId="Equation.3">
                  <p:embed/>
                </p:oleObj>
              </mc:Choice>
              <mc:Fallback>
                <p:oleObj r:id="rId29" imgW="152268" imgH="253780" progId="Equation.3">
                  <p:embed/>
                  <p:pic>
                    <p:nvPicPr>
                      <p:cNvPr id="0" name="Object 5"/>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2819400" y="4876800"/>
                        <a:ext cx="36195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2784" name="Object 4"/>
          <p:cNvGraphicFramePr>
            <a:graphicFrameLocks noChangeAspect="1"/>
          </p:cNvGraphicFramePr>
          <p:nvPr/>
        </p:nvGraphicFramePr>
        <p:xfrm>
          <a:off x="4114800" y="4953000"/>
          <a:ext cx="914400" cy="468313"/>
        </p:xfrm>
        <a:graphic>
          <a:graphicData uri="http://schemas.openxmlformats.org/presentationml/2006/ole">
            <mc:AlternateContent xmlns:mc="http://schemas.openxmlformats.org/markup-compatibility/2006">
              <mc:Choice xmlns:v="urn:schemas-microsoft-com:vml" Requires="v">
                <p:oleObj spid="_x0000_s32887" r:id="rId31" imgW="368300" imgH="190500" progId="Equation.3">
                  <p:embed/>
                </p:oleObj>
              </mc:Choice>
              <mc:Fallback>
                <p:oleObj r:id="rId31" imgW="368300" imgH="190500" progId="Equation.3">
                  <p:embed/>
                  <p:pic>
                    <p:nvPicPr>
                      <p:cNvPr id="0" name="Object 4"/>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4114800" y="4953000"/>
                        <a:ext cx="914400" cy="46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2785" name="Object 3"/>
          <p:cNvGraphicFramePr>
            <a:graphicFrameLocks noChangeAspect="1"/>
          </p:cNvGraphicFramePr>
          <p:nvPr/>
        </p:nvGraphicFramePr>
        <p:xfrm>
          <a:off x="1143000" y="5630863"/>
          <a:ext cx="1447800" cy="390525"/>
        </p:xfrm>
        <a:graphic>
          <a:graphicData uri="http://schemas.openxmlformats.org/presentationml/2006/ole">
            <mc:AlternateContent xmlns:mc="http://schemas.openxmlformats.org/markup-compatibility/2006">
              <mc:Choice xmlns:v="urn:schemas-microsoft-com:vml" Requires="v">
                <p:oleObj spid="_x0000_s32888" r:id="rId33" imgW="850900" imgH="228600" progId="Equation.3">
                  <p:embed/>
                </p:oleObj>
              </mc:Choice>
              <mc:Fallback>
                <p:oleObj r:id="rId33" imgW="850900" imgH="228600" progId="Equation.3">
                  <p:embed/>
                  <p:pic>
                    <p:nvPicPr>
                      <p:cNvPr id="0" name="Object 3"/>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1143000" y="5630863"/>
                        <a:ext cx="1447800"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2786" name="Object 2"/>
          <p:cNvGraphicFramePr>
            <a:graphicFrameLocks noChangeAspect="1"/>
          </p:cNvGraphicFramePr>
          <p:nvPr/>
        </p:nvGraphicFramePr>
        <p:xfrm>
          <a:off x="3429000" y="2114550"/>
          <a:ext cx="1219200" cy="323850"/>
        </p:xfrm>
        <a:graphic>
          <a:graphicData uri="http://schemas.openxmlformats.org/presentationml/2006/ole">
            <mc:AlternateContent xmlns:mc="http://schemas.openxmlformats.org/markup-compatibility/2006">
              <mc:Choice xmlns:v="urn:schemas-microsoft-com:vml" Requires="v">
                <p:oleObj spid="_x0000_s32889" r:id="rId35" imgW="748975" imgH="203112" progId="Equation.3">
                  <p:embed/>
                </p:oleObj>
              </mc:Choice>
              <mc:Fallback>
                <p:oleObj r:id="rId35" imgW="748975" imgH="203112" progId="Equation.3">
                  <p:embed/>
                  <p:pic>
                    <p:nvPicPr>
                      <p:cNvPr id="0" name="Object 2"/>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3429000" y="2114550"/>
                        <a:ext cx="1219200"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7" name="Rectangle 5"/>
          <p:cNvSpPr>
            <a:spLocks noChangeArrowheads="1"/>
          </p:cNvSpPr>
          <p:nvPr/>
        </p:nvSpPr>
        <p:spPr bwMode="auto">
          <a:xfrm>
            <a:off x="0" y="1371600"/>
            <a:ext cx="9144000" cy="4408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30000"/>
              </a:lnSpc>
            </a:pPr>
            <a:r>
              <a:rPr lang="en-US" altLang="zh-CN" dirty="0">
                <a:latin typeface="宋体" panose="02010600030101010101" pitchFamily="2" charset="-122"/>
              </a:rPr>
              <a:t>    </a:t>
            </a:r>
            <a:r>
              <a:rPr lang="zh-CN" altLang="en-US" dirty="0">
                <a:latin typeface="宋体" panose="02010600030101010101" pitchFamily="2" charset="-122"/>
              </a:rPr>
              <a:t>采用乘积推理机、单值模糊器和中心平均解模糊器，则模糊系统的输出为</a:t>
            </a:r>
            <a:endParaRPr lang="zh-CN" altLang="en-US" dirty="0">
              <a:latin typeface="宋体" panose="02010600030101010101" pitchFamily="2" charset="-122"/>
              <a:cs typeface="Times New Roman" panose="02020603050405020304" pitchFamily="18" charset="0"/>
            </a:endParaRPr>
          </a:p>
          <a:p>
            <a:pPr algn="r">
              <a:lnSpc>
                <a:spcPct val="130000"/>
              </a:lnSpc>
            </a:pPr>
            <a:endParaRPr lang="zh-CN" altLang="en-US" dirty="0">
              <a:latin typeface="宋体" panose="02010600030101010101" pitchFamily="2" charset="-122"/>
              <a:cs typeface="Times New Roman" panose="02020603050405020304" pitchFamily="18" charset="0"/>
            </a:endParaRPr>
          </a:p>
          <a:p>
            <a:pPr algn="r">
              <a:lnSpc>
                <a:spcPct val="130000"/>
              </a:lnSpc>
            </a:pPr>
            <a:endParaRPr lang="zh-CN" altLang="en-US" dirty="0">
              <a:latin typeface="宋体" panose="02010600030101010101" pitchFamily="2" charset="-122"/>
              <a:cs typeface="Times New Roman" panose="02020603050405020304" pitchFamily="18" charset="0"/>
            </a:endParaRPr>
          </a:p>
          <a:p>
            <a:pPr algn="r">
              <a:lnSpc>
                <a:spcPct val="130000"/>
              </a:lnSpc>
            </a:pPr>
            <a:r>
              <a:rPr lang="zh-CN" altLang="en-US" dirty="0">
                <a:latin typeface="宋体" panose="02010600030101010101" pitchFamily="2" charset="-122"/>
                <a:cs typeface="Times New Roman" panose="02020603050405020304" pitchFamily="18" charset="0"/>
              </a:rPr>
              <a:t>                </a:t>
            </a:r>
            <a:r>
              <a:rPr lang="en-US" altLang="zh-CN" dirty="0" smtClean="0">
                <a:latin typeface="宋体" panose="02010600030101010101" pitchFamily="2" charset="-122"/>
                <a:cs typeface="Times New Roman" panose="02020603050405020304" pitchFamily="18" charset="0"/>
              </a:rPr>
              <a:t>(4.12)</a:t>
            </a:r>
            <a:endParaRPr lang="en-US" altLang="zh-CN" dirty="0">
              <a:latin typeface="宋体" panose="02010600030101010101" pitchFamily="2" charset="-122"/>
              <a:cs typeface="Times New Roman" panose="02020603050405020304" pitchFamily="18" charset="0"/>
            </a:endParaRPr>
          </a:p>
          <a:p>
            <a:pPr algn="r">
              <a:lnSpc>
                <a:spcPct val="130000"/>
              </a:lnSpc>
            </a:pPr>
            <a:endParaRPr lang="en-US" altLang="zh-CN" dirty="0">
              <a:latin typeface="宋体" panose="02010600030101010101" pitchFamily="2" charset="-122"/>
              <a:cs typeface="Times New Roman" panose="02020603050405020304" pitchFamily="18" charset="0"/>
            </a:endParaRPr>
          </a:p>
          <a:p>
            <a:pPr algn="just">
              <a:lnSpc>
                <a:spcPct val="130000"/>
              </a:lnSpc>
            </a:pPr>
            <a:r>
              <a:rPr lang="zh-CN" altLang="en-US" dirty="0">
                <a:latin typeface="宋体" panose="02010600030101010101" pitchFamily="2" charset="-122"/>
              </a:rPr>
              <a:t>其中       为    的隶属函数。</a:t>
            </a:r>
            <a:endParaRPr lang="zh-CN" altLang="en-US" dirty="0">
              <a:latin typeface="宋体" panose="02010600030101010101" pitchFamily="2" charset="-122"/>
              <a:cs typeface="Times New Roman" panose="02020603050405020304" pitchFamily="18" charset="0"/>
            </a:endParaRPr>
          </a:p>
          <a:p>
            <a:pPr algn="l"/>
            <a:endParaRPr lang="en-US" altLang="zh-CN" dirty="0"/>
          </a:p>
        </p:txBody>
      </p:sp>
      <p:graphicFrame>
        <p:nvGraphicFramePr>
          <p:cNvPr id="33794" name="Object 4"/>
          <p:cNvGraphicFramePr>
            <a:graphicFrameLocks noChangeAspect="1"/>
          </p:cNvGraphicFramePr>
          <p:nvPr/>
        </p:nvGraphicFramePr>
        <p:xfrm>
          <a:off x="1528763" y="2819400"/>
          <a:ext cx="5553075" cy="1716088"/>
        </p:xfrm>
        <a:graphic>
          <a:graphicData uri="http://schemas.openxmlformats.org/presentationml/2006/ole">
            <mc:AlternateContent xmlns:mc="http://schemas.openxmlformats.org/markup-compatibility/2006">
              <mc:Choice xmlns:v="urn:schemas-microsoft-com:vml" Requires="v">
                <p:oleObj spid="_x0000_s33813" name="Equation" r:id="rId3" imgW="2450880" imgH="914400" progId="Equation.DSMT4">
                  <p:embed/>
                </p:oleObj>
              </mc:Choice>
              <mc:Fallback>
                <p:oleObj name="Equation" r:id="rId3" imgW="2450880" imgH="9144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8763" y="2819400"/>
                        <a:ext cx="5553075" cy="1716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3795" name="Object 3"/>
          <p:cNvGraphicFramePr>
            <a:graphicFrameLocks noChangeAspect="1"/>
          </p:cNvGraphicFramePr>
          <p:nvPr/>
        </p:nvGraphicFramePr>
        <p:xfrm>
          <a:off x="990600" y="4800600"/>
          <a:ext cx="990600" cy="544513"/>
        </p:xfrm>
        <a:graphic>
          <a:graphicData uri="http://schemas.openxmlformats.org/presentationml/2006/ole">
            <mc:AlternateContent xmlns:mc="http://schemas.openxmlformats.org/markup-compatibility/2006">
              <mc:Choice xmlns:v="urn:schemas-microsoft-com:vml" Requires="v">
                <p:oleObj spid="_x0000_s33814" r:id="rId5" imgW="494870" imgH="266469" progId="Equation.3">
                  <p:embed/>
                </p:oleObj>
              </mc:Choice>
              <mc:Fallback>
                <p:oleObj r:id="rId5" imgW="494870" imgH="266469"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90600" y="4800600"/>
                        <a:ext cx="990600" cy="544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3796" name="Object 2"/>
          <p:cNvGraphicFramePr>
            <a:graphicFrameLocks noChangeAspect="1"/>
          </p:cNvGraphicFramePr>
          <p:nvPr/>
        </p:nvGraphicFramePr>
        <p:xfrm>
          <a:off x="2514600" y="4800600"/>
          <a:ext cx="508000" cy="609600"/>
        </p:xfrm>
        <a:graphic>
          <a:graphicData uri="http://schemas.openxmlformats.org/presentationml/2006/ole">
            <mc:AlternateContent xmlns:mc="http://schemas.openxmlformats.org/markup-compatibility/2006">
              <mc:Choice xmlns:v="urn:schemas-microsoft-com:vml" Requires="v">
                <p:oleObj spid="_x0000_s33815" r:id="rId7" imgW="152334" imgH="228501" progId="Equation.3">
                  <p:embed/>
                </p:oleObj>
              </mc:Choice>
              <mc:Fallback>
                <p:oleObj r:id="rId7" imgW="152334" imgH="228501" progId="Equation.3">
                  <p:embed/>
                  <p:pic>
                    <p:nvPicPr>
                      <p:cNvPr id="0" name="Object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14600" y="4800600"/>
                        <a:ext cx="508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ChangeArrowheads="1"/>
          </p:cNvSpPr>
          <p:nvPr/>
        </p:nvSpPr>
        <p:spPr bwMode="auto">
          <a:xfrm>
            <a:off x="838200" y="863600"/>
            <a:ext cx="7772400" cy="5002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lgn="l" eaLnBrk="1" hangingPunct="1">
              <a:lnSpc>
                <a:spcPct val="125000"/>
              </a:lnSpc>
              <a:spcBef>
                <a:spcPct val="50000"/>
              </a:spcBef>
            </a:pPr>
            <a:r>
              <a:rPr lang="en-US" altLang="zh-CN" b="1">
                <a:latin typeface="宋体" panose="02010600030101010101" pitchFamily="2" charset="-122"/>
              </a:rPr>
              <a:t>    </a:t>
            </a:r>
            <a:r>
              <a:rPr lang="zh-CN" altLang="en-US" b="1">
                <a:latin typeface="宋体" panose="02010600030101010101" pitchFamily="2" charset="-122"/>
              </a:rPr>
              <a:t>自适应模糊控制有两种不同的形式：</a:t>
            </a:r>
          </a:p>
          <a:p>
            <a:pPr algn="l" eaLnBrk="1" hangingPunct="1">
              <a:lnSpc>
                <a:spcPct val="125000"/>
              </a:lnSpc>
              <a:spcBef>
                <a:spcPct val="50000"/>
              </a:spcBef>
            </a:pPr>
            <a:r>
              <a:rPr lang="en-US" altLang="zh-CN" b="1">
                <a:latin typeface="宋体" panose="02010600030101010101" pitchFamily="2" charset="-122"/>
              </a:rPr>
              <a:t>(1)</a:t>
            </a:r>
            <a:r>
              <a:rPr lang="zh-CN" altLang="en-US" b="1">
                <a:latin typeface="宋体" panose="02010600030101010101" pitchFamily="2" charset="-122"/>
              </a:rPr>
              <a:t>直接自适应模糊控制</a:t>
            </a:r>
            <a:r>
              <a:rPr lang="en-US" altLang="zh-CN" b="1">
                <a:latin typeface="宋体" panose="02010600030101010101" pitchFamily="2" charset="-122"/>
              </a:rPr>
              <a:t>:</a:t>
            </a:r>
            <a:r>
              <a:rPr lang="zh-CN" altLang="en-US" b="1">
                <a:latin typeface="宋体" panose="02010600030101010101" pitchFamily="2" charset="-122"/>
              </a:rPr>
              <a:t>根据实际系统性能与理想性能之间的偏差，通过一定的方法来直接调整控制器的参数；</a:t>
            </a:r>
          </a:p>
          <a:p>
            <a:pPr algn="l" eaLnBrk="1" hangingPunct="1">
              <a:lnSpc>
                <a:spcPct val="125000"/>
              </a:lnSpc>
              <a:spcBef>
                <a:spcPct val="50000"/>
              </a:spcBef>
            </a:pPr>
            <a:r>
              <a:rPr lang="en-US" altLang="zh-CN" b="1">
                <a:latin typeface="宋体" panose="02010600030101010101" pitchFamily="2" charset="-122"/>
              </a:rPr>
              <a:t>(2)</a:t>
            </a:r>
            <a:r>
              <a:rPr lang="zh-CN" altLang="en-US" b="1">
                <a:latin typeface="宋体" panose="02010600030101010101" pitchFamily="2" charset="-122"/>
              </a:rPr>
              <a:t>间接自适应模糊控制</a:t>
            </a:r>
            <a:r>
              <a:rPr lang="en-US" altLang="zh-CN" b="1">
                <a:latin typeface="宋体" panose="02010600030101010101" pitchFamily="2" charset="-122"/>
              </a:rPr>
              <a:t>:</a:t>
            </a:r>
            <a:r>
              <a:rPr lang="zh-CN" altLang="en-US" b="1">
                <a:latin typeface="宋体" panose="02010600030101010101" pitchFamily="2" charset="-122"/>
              </a:rPr>
              <a:t>通过在线辨识获得控制对象的模型，然后根据所得模型在线设计模糊控制器。</a:t>
            </a:r>
            <a:endParaRPr lang="zh-CN" altLang="en-US" b="1"/>
          </a:p>
          <a:p>
            <a:pPr algn="l" eaLnBrk="1" hangingPunct="1">
              <a:lnSpc>
                <a:spcPct val="125000"/>
              </a:lnSpc>
              <a:spcBef>
                <a:spcPct val="50000"/>
              </a:spcBef>
              <a:buFontTx/>
              <a:buChar char="•"/>
            </a:pPr>
            <a:endParaRPr lang="en-US" altLang="zh-CN" b="1"/>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6" name="Rectangle 10"/>
          <p:cNvSpPr>
            <a:spLocks noChangeArrowheads="1"/>
          </p:cNvSpPr>
          <p:nvPr/>
        </p:nvSpPr>
        <p:spPr bwMode="auto">
          <a:xfrm>
            <a:off x="0" y="1447800"/>
            <a:ext cx="9144000" cy="5092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30000"/>
              </a:lnSpc>
            </a:pPr>
            <a:r>
              <a:rPr lang="en-US" altLang="zh-CN" b="1" dirty="0">
                <a:latin typeface="宋体" panose="02010600030101010101" pitchFamily="2" charset="-122"/>
              </a:rPr>
              <a:t>    </a:t>
            </a:r>
            <a:r>
              <a:rPr lang="zh-CN" altLang="en-US" b="1" dirty="0">
                <a:latin typeface="宋体" panose="02010600030101010101" pitchFamily="2" charset="-122"/>
              </a:rPr>
              <a:t>令    是自由参数，放在集合       中。引入向量    ，</a:t>
            </a:r>
            <a:r>
              <a:rPr lang="en-US" altLang="zh-CN" b="1" dirty="0" smtClean="0">
                <a:latin typeface="宋体" panose="02010600030101010101" pitchFamily="2" charset="-122"/>
                <a:cs typeface="Times New Roman" panose="02020603050405020304" pitchFamily="18" charset="0"/>
              </a:rPr>
              <a:t>(4.12)</a:t>
            </a:r>
            <a:r>
              <a:rPr lang="zh-CN" altLang="en-US" b="1" dirty="0">
                <a:latin typeface="宋体" panose="02010600030101010101" pitchFamily="2" charset="-122"/>
              </a:rPr>
              <a:t>式变为</a:t>
            </a:r>
          </a:p>
          <a:p>
            <a:pPr algn="just" eaLnBrk="1" hangingPunct="1">
              <a:lnSpc>
                <a:spcPct val="130000"/>
              </a:lnSpc>
            </a:pPr>
            <a:endParaRPr lang="zh-CN" altLang="en-US" b="1" dirty="0">
              <a:latin typeface="宋体" panose="02010600030101010101" pitchFamily="2" charset="-122"/>
              <a:cs typeface="Times New Roman" panose="02020603050405020304" pitchFamily="18" charset="0"/>
            </a:endParaRPr>
          </a:p>
          <a:p>
            <a:pPr algn="r">
              <a:lnSpc>
                <a:spcPct val="130000"/>
              </a:lnSpc>
            </a:pPr>
            <a:r>
              <a:rPr lang="zh-CN" altLang="en-US" b="1" dirty="0">
                <a:latin typeface="宋体" panose="02010600030101010101" pitchFamily="2" charset="-122"/>
                <a:cs typeface="Times New Roman" panose="02020603050405020304" pitchFamily="18" charset="0"/>
              </a:rPr>
              <a:t>                              </a:t>
            </a:r>
            <a:r>
              <a:rPr lang="en-US" altLang="zh-CN" b="1" dirty="0" smtClean="0">
                <a:latin typeface="宋体" panose="02010600030101010101" pitchFamily="2" charset="-122"/>
                <a:cs typeface="Times New Roman" panose="02020603050405020304" pitchFamily="18" charset="0"/>
              </a:rPr>
              <a:t>(4.13)</a:t>
            </a:r>
            <a:endParaRPr lang="en-US" altLang="zh-CN" b="1" dirty="0">
              <a:latin typeface="宋体" panose="02010600030101010101" pitchFamily="2" charset="-122"/>
              <a:cs typeface="Times New Roman" panose="02020603050405020304" pitchFamily="18" charset="0"/>
            </a:endParaRPr>
          </a:p>
          <a:p>
            <a:pPr algn="just">
              <a:lnSpc>
                <a:spcPct val="130000"/>
              </a:lnSpc>
            </a:pPr>
            <a:r>
              <a:rPr lang="zh-CN" altLang="en-US" b="1" dirty="0">
                <a:latin typeface="宋体" panose="02010600030101010101" pitchFamily="2" charset="-122"/>
              </a:rPr>
              <a:t>其中    为    维向量，其第      个元素为</a:t>
            </a:r>
          </a:p>
          <a:p>
            <a:pPr algn="just">
              <a:lnSpc>
                <a:spcPct val="130000"/>
              </a:lnSpc>
            </a:pPr>
            <a:endParaRPr lang="zh-CN" altLang="en-US" b="1" dirty="0">
              <a:latin typeface="宋体" panose="02010600030101010101" pitchFamily="2" charset="-122"/>
              <a:cs typeface="Times New Roman" panose="02020603050405020304" pitchFamily="18" charset="0"/>
            </a:endParaRPr>
          </a:p>
          <a:p>
            <a:pPr algn="r">
              <a:lnSpc>
                <a:spcPct val="130000"/>
              </a:lnSpc>
            </a:pPr>
            <a:endParaRPr lang="zh-CN" altLang="en-US" b="1" dirty="0">
              <a:latin typeface="宋体" panose="02010600030101010101" pitchFamily="2" charset="-122"/>
              <a:cs typeface="Times New Roman" panose="02020603050405020304" pitchFamily="18" charset="0"/>
            </a:endParaRPr>
          </a:p>
          <a:p>
            <a:pPr algn="r">
              <a:lnSpc>
                <a:spcPct val="130000"/>
              </a:lnSpc>
            </a:pPr>
            <a:r>
              <a:rPr lang="zh-CN" altLang="en-US" b="1" dirty="0">
                <a:latin typeface="宋体" panose="02010600030101010101" pitchFamily="2" charset="-122"/>
                <a:cs typeface="Times New Roman" panose="02020603050405020304" pitchFamily="18" charset="0"/>
              </a:rPr>
              <a:t>                  </a:t>
            </a:r>
            <a:r>
              <a:rPr lang="en-US" altLang="zh-CN" b="1" dirty="0" smtClean="0">
                <a:latin typeface="宋体" panose="02010600030101010101" pitchFamily="2" charset="-122"/>
                <a:cs typeface="Times New Roman" panose="02020603050405020304" pitchFamily="18" charset="0"/>
              </a:rPr>
              <a:t>(4.14)</a:t>
            </a:r>
            <a:endParaRPr lang="en-US" altLang="zh-CN" b="1" dirty="0">
              <a:latin typeface="宋体" panose="02010600030101010101" pitchFamily="2" charset="-122"/>
              <a:cs typeface="Times New Roman" panose="02020603050405020304" pitchFamily="18" charset="0"/>
            </a:endParaRPr>
          </a:p>
          <a:p>
            <a:pPr algn="l">
              <a:lnSpc>
                <a:spcPct val="130000"/>
              </a:lnSpc>
            </a:pPr>
            <a:endParaRPr lang="en-US" altLang="zh-CN" b="1" dirty="0"/>
          </a:p>
        </p:txBody>
      </p:sp>
      <p:graphicFrame>
        <p:nvGraphicFramePr>
          <p:cNvPr id="34818" name="Object 9"/>
          <p:cNvGraphicFramePr>
            <a:graphicFrameLocks noChangeAspect="1"/>
          </p:cNvGraphicFramePr>
          <p:nvPr/>
        </p:nvGraphicFramePr>
        <p:xfrm>
          <a:off x="1219200" y="1612900"/>
          <a:ext cx="762000" cy="444500"/>
        </p:xfrm>
        <a:graphic>
          <a:graphicData uri="http://schemas.openxmlformats.org/presentationml/2006/ole">
            <mc:AlternateContent xmlns:mc="http://schemas.openxmlformats.org/markup-compatibility/2006">
              <mc:Choice xmlns:v="urn:schemas-microsoft-com:vml" Requires="v">
                <p:oleObj spid="_x0000_s34867" r:id="rId3" imgW="355292" imgH="253780" progId="Equation.3">
                  <p:embed/>
                </p:oleObj>
              </mc:Choice>
              <mc:Fallback>
                <p:oleObj r:id="rId3" imgW="355292" imgH="253780" progId="Equation.3">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9200" y="1612900"/>
                        <a:ext cx="762000"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4819" name="Object 8"/>
          <p:cNvGraphicFramePr>
            <a:graphicFrameLocks noChangeAspect="1"/>
          </p:cNvGraphicFramePr>
          <p:nvPr/>
        </p:nvGraphicFramePr>
        <p:xfrm>
          <a:off x="5867400" y="1390650"/>
          <a:ext cx="1219200" cy="784225"/>
        </p:xfrm>
        <a:graphic>
          <a:graphicData uri="http://schemas.openxmlformats.org/presentationml/2006/ole">
            <mc:AlternateContent xmlns:mc="http://schemas.openxmlformats.org/markup-compatibility/2006">
              <mc:Choice xmlns:v="urn:schemas-microsoft-com:vml" Requires="v">
                <p:oleObj spid="_x0000_s34868" name="Equation" r:id="rId5" imgW="660240" imgH="419040" progId="Equation.DSMT4">
                  <p:embed/>
                </p:oleObj>
              </mc:Choice>
              <mc:Fallback>
                <p:oleObj name="Equation" r:id="rId5" imgW="660240" imgH="419040" progId="Equation.DSMT4">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67400" y="1390650"/>
                        <a:ext cx="1219200" cy="78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4820" name="Object 7"/>
          <p:cNvGraphicFramePr>
            <a:graphicFrameLocks noChangeAspect="1"/>
          </p:cNvGraphicFramePr>
          <p:nvPr/>
        </p:nvGraphicFramePr>
        <p:xfrm>
          <a:off x="914400" y="3886200"/>
          <a:ext cx="609600" cy="438150"/>
        </p:xfrm>
        <a:graphic>
          <a:graphicData uri="http://schemas.openxmlformats.org/presentationml/2006/ole">
            <mc:AlternateContent xmlns:mc="http://schemas.openxmlformats.org/markup-compatibility/2006">
              <mc:Choice xmlns:v="urn:schemas-microsoft-com:vml" Requires="v">
                <p:oleObj spid="_x0000_s34869" r:id="rId7" imgW="304536" imgH="215713" progId="Equation.3">
                  <p:embed/>
                </p:oleObj>
              </mc:Choice>
              <mc:Fallback>
                <p:oleObj r:id="rId7" imgW="304536" imgH="215713" progId="Equation.3">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14400" y="3886200"/>
                        <a:ext cx="609600"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4821" name="Object 6"/>
          <p:cNvGraphicFramePr>
            <a:graphicFrameLocks noChangeAspect="1"/>
          </p:cNvGraphicFramePr>
          <p:nvPr/>
        </p:nvGraphicFramePr>
        <p:xfrm>
          <a:off x="2743200" y="2963863"/>
          <a:ext cx="2667000" cy="617537"/>
        </p:xfrm>
        <a:graphic>
          <a:graphicData uri="http://schemas.openxmlformats.org/presentationml/2006/ole">
            <mc:AlternateContent xmlns:mc="http://schemas.openxmlformats.org/markup-compatibility/2006">
              <mc:Choice xmlns:v="urn:schemas-microsoft-com:vml" Requires="v">
                <p:oleObj spid="_x0000_s34870" r:id="rId9" imgW="1155199" imgH="266584" progId="Equation.3">
                  <p:embed/>
                </p:oleObj>
              </mc:Choice>
              <mc:Fallback>
                <p:oleObj r:id="rId9" imgW="1155199" imgH="266584" progId="Equation.3">
                  <p:embed/>
                  <p:pic>
                    <p:nvPicPr>
                      <p:cNvPr id="0" name="Object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43200" y="2963863"/>
                        <a:ext cx="2667000" cy="617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4822" name="Object 5"/>
          <p:cNvGraphicFramePr>
            <a:graphicFrameLocks noChangeAspect="1"/>
          </p:cNvGraphicFramePr>
          <p:nvPr/>
        </p:nvGraphicFramePr>
        <p:xfrm>
          <a:off x="533400" y="2209800"/>
          <a:ext cx="609600" cy="438150"/>
        </p:xfrm>
        <a:graphic>
          <a:graphicData uri="http://schemas.openxmlformats.org/presentationml/2006/ole">
            <mc:AlternateContent xmlns:mc="http://schemas.openxmlformats.org/markup-compatibility/2006">
              <mc:Choice xmlns:v="urn:schemas-microsoft-com:vml" Requires="v">
                <p:oleObj spid="_x0000_s34871" r:id="rId11" imgW="304536" imgH="215713" progId="Equation.3">
                  <p:embed/>
                </p:oleObj>
              </mc:Choice>
              <mc:Fallback>
                <p:oleObj r:id="rId11" imgW="304536" imgH="215713" progId="Equation.3">
                  <p:embed/>
                  <p:pic>
                    <p:nvPicPr>
                      <p:cNvPr id="0" name="Object 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33400" y="2209800"/>
                        <a:ext cx="609600"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4823" name="Object 4"/>
          <p:cNvGraphicFramePr>
            <a:graphicFrameLocks noChangeAspect="1"/>
          </p:cNvGraphicFramePr>
          <p:nvPr/>
        </p:nvGraphicFramePr>
        <p:xfrm>
          <a:off x="1905000" y="3657600"/>
          <a:ext cx="693738" cy="762000"/>
        </p:xfrm>
        <a:graphic>
          <a:graphicData uri="http://schemas.openxmlformats.org/presentationml/2006/ole">
            <mc:AlternateContent xmlns:mc="http://schemas.openxmlformats.org/markup-compatibility/2006">
              <mc:Choice xmlns:v="urn:schemas-microsoft-com:vml" Requires="v">
                <p:oleObj spid="_x0000_s34872" name="Equation" r:id="rId13" imgW="393480" imgH="431640" progId="Equation.DSMT4">
                  <p:embed/>
                </p:oleObj>
              </mc:Choice>
              <mc:Fallback>
                <p:oleObj name="Equation" r:id="rId13" imgW="393480" imgH="431640" progId="Equation.DSMT4">
                  <p:embed/>
                  <p:pic>
                    <p:nvPicPr>
                      <p:cNvPr id="0" name="Object 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905000" y="3657600"/>
                        <a:ext cx="693738"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4824" name="Object 3"/>
          <p:cNvGraphicFramePr>
            <a:graphicFrameLocks noChangeAspect="1"/>
          </p:cNvGraphicFramePr>
          <p:nvPr/>
        </p:nvGraphicFramePr>
        <p:xfrm>
          <a:off x="4800600" y="3886200"/>
          <a:ext cx="914400" cy="457200"/>
        </p:xfrm>
        <a:graphic>
          <a:graphicData uri="http://schemas.openxmlformats.org/presentationml/2006/ole">
            <mc:AlternateContent xmlns:mc="http://schemas.openxmlformats.org/markup-compatibility/2006">
              <mc:Choice xmlns:v="urn:schemas-microsoft-com:vml" Requires="v">
                <p:oleObj spid="_x0000_s34873" r:id="rId15" imgW="457200" imgH="228600" progId="Equation.3">
                  <p:embed/>
                </p:oleObj>
              </mc:Choice>
              <mc:Fallback>
                <p:oleObj r:id="rId15" imgW="457200" imgH="228600" progId="Equation.3">
                  <p:embed/>
                  <p:pic>
                    <p:nvPicPr>
                      <p:cNvPr id="0" name="Object 3"/>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800600" y="3886200"/>
                        <a:ext cx="914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4825" name="Object 2"/>
          <p:cNvGraphicFramePr>
            <a:graphicFrameLocks noChangeAspect="1"/>
          </p:cNvGraphicFramePr>
          <p:nvPr/>
        </p:nvGraphicFramePr>
        <p:xfrm>
          <a:off x="2073275" y="4648200"/>
          <a:ext cx="3930650" cy="1665288"/>
        </p:xfrm>
        <a:graphic>
          <a:graphicData uri="http://schemas.openxmlformats.org/presentationml/2006/ole">
            <mc:AlternateContent xmlns:mc="http://schemas.openxmlformats.org/markup-compatibility/2006">
              <mc:Choice xmlns:v="urn:schemas-microsoft-com:vml" Requires="v">
                <p:oleObj spid="_x0000_s34874" name="Equation" r:id="rId17" imgW="2057400" imgH="876240" progId="Equation.DSMT4">
                  <p:embed/>
                </p:oleObj>
              </mc:Choice>
              <mc:Fallback>
                <p:oleObj name="Equation" r:id="rId17" imgW="2057400" imgH="876240" progId="Equation.DSMT4">
                  <p:embed/>
                  <p:pic>
                    <p:nvPicPr>
                      <p:cNvPr id="0" name="Object 2"/>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073275" y="4648200"/>
                        <a:ext cx="3930650" cy="166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51" name="Rectangle 10"/>
          <p:cNvSpPr>
            <a:spLocks noChangeArrowheads="1"/>
          </p:cNvSpPr>
          <p:nvPr/>
        </p:nvSpPr>
        <p:spPr bwMode="auto">
          <a:xfrm>
            <a:off x="0" y="533400"/>
            <a:ext cx="9144000" cy="590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266700"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50000"/>
              </a:lnSpc>
            </a:pPr>
            <a:r>
              <a:rPr lang="en-US" altLang="zh-CN" b="1" dirty="0">
                <a:latin typeface="宋体" panose="02010600030101010101" pitchFamily="2" charset="-122"/>
                <a:cs typeface="Times New Roman" panose="02020603050405020304" pitchFamily="18" charset="0"/>
              </a:rPr>
              <a:t>2. </a:t>
            </a:r>
            <a:r>
              <a:rPr lang="zh-CN" altLang="en-US" b="1" dirty="0">
                <a:latin typeface="宋体" panose="02010600030101010101" pitchFamily="2" charset="-122"/>
              </a:rPr>
              <a:t>自适应模糊滑模控制器的设计</a:t>
            </a:r>
            <a:endParaRPr lang="zh-CN" altLang="en-US" dirty="0">
              <a:latin typeface="宋体" panose="02010600030101010101" pitchFamily="2" charset="-122"/>
              <a:cs typeface="Times New Roman" panose="02020603050405020304" pitchFamily="18" charset="0"/>
            </a:endParaRPr>
          </a:p>
          <a:p>
            <a:pPr algn="just">
              <a:lnSpc>
                <a:spcPct val="150000"/>
              </a:lnSpc>
            </a:pPr>
            <a:r>
              <a:rPr lang="zh-CN" altLang="en-US" dirty="0">
                <a:latin typeface="宋体" panose="02010600030101010101" pitchFamily="2" charset="-122"/>
              </a:rPr>
              <a:t>   采用模糊系统逼近   和  ，则控制律</a:t>
            </a:r>
            <a:r>
              <a:rPr lang="zh-CN" altLang="en-US" dirty="0" smtClean="0">
                <a:latin typeface="宋体" panose="02010600030101010101" pitchFamily="2" charset="-122"/>
              </a:rPr>
              <a:t>（</a:t>
            </a:r>
            <a:r>
              <a:rPr lang="en-US" altLang="zh-CN" dirty="0" smtClean="0">
                <a:latin typeface="宋体" panose="02010600030101010101" pitchFamily="2" charset="-122"/>
                <a:cs typeface="Times New Roman" panose="02020603050405020304" pitchFamily="18" charset="0"/>
              </a:rPr>
              <a:t>4.9</a:t>
            </a:r>
            <a:r>
              <a:rPr lang="zh-CN" altLang="en-US" dirty="0" smtClean="0">
                <a:latin typeface="宋体" panose="02010600030101010101" pitchFamily="2" charset="-122"/>
              </a:rPr>
              <a:t>）</a:t>
            </a:r>
            <a:r>
              <a:rPr lang="zh-CN" altLang="en-US" dirty="0">
                <a:latin typeface="宋体" panose="02010600030101010101" pitchFamily="2" charset="-122"/>
              </a:rPr>
              <a:t>变为</a:t>
            </a:r>
          </a:p>
          <a:p>
            <a:pPr algn="just">
              <a:lnSpc>
                <a:spcPct val="150000"/>
              </a:lnSpc>
            </a:pPr>
            <a:r>
              <a:rPr lang="zh-CN" altLang="en-US" dirty="0">
                <a:latin typeface="宋体" panose="02010600030101010101" pitchFamily="2" charset="-122"/>
                <a:cs typeface="Times New Roman" panose="02020603050405020304" pitchFamily="18" charset="0"/>
              </a:rPr>
              <a:t> </a:t>
            </a:r>
          </a:p>
          <a:p>
            <a:pPr algn="r">
              <a:lnSpc>
                <a:spcPct val="150000"/>
              </a:lnSpc>
            </a:pPr>
            <a:r>
              <a:rPr lang="zh-CN" altLang="en-US" dirty="0">
                <a:latin typeface="宋体" panose="02010600030101010101" pitchFamily="2" charset="-122"/>
              </a:rPr>
              <a:t>                </a:t>
            </a:r>
            <a:r>
              <a:rPr lang="zh-CN" altLang="en-US" dirty="0">
                <a:latin typeface="宋体" panose="02010600030101010101" pitchFamily="2" charset="-122"/>
                <a:cs typeface="Times New Roman" panose="02020603050405020304" pitchFamily="18" charset="0"/>
              </a:rPr>
              <a:t>   </a:t>
            </a:r>
            <a:r>
              <a:rPr lang="en-US" altLang="zh-CN" dirty="0" smtClean="0">
                <a:latin typeface="宋体" panose="02010600030101010101" pitchFamily="2" charset="-122"/>
                <a:cs typeface="Times New Roman" panose="02020603050405020304" pitchFamily="18" charset="0"/>
              </a:rPr>
              <a:t>(4.15)</a:t>
            </a:r>
            <a:endParaRPr lang="en-US" altLang="zh-CN" dirty="0">
              <a:latin typeface="宋体" panose="02010600030101010101" pitchFamily="2" charset="-122"/>
              <a:cs typeface="Times New Roman" panose="02020603050405020304" pitchFamily="18" charset="0"/>
            </a:endParaRPr>
          </a:p>
          <a:p>
            <a:pPr algn="r">
              <a:lnSpc>
                <a:spcPct val="150000"/>
              </a:lnSpc>
            </a:pPr>
            <a:endParaRPr lang="en-US" altLang="zh-CN" dirty="0">
              <a:latin typeface="宋体" panose="02010600030101010101" pitchFamily="2" charset="-122"/>
              <a:cs typeface="Times New Roman" panose="02020603050405020304" pitchFamily="18" charset="0"/>
            </a:endParaRPr>
          </a:p>
          <a:p>
            <a:pPr algn="r">
              <a:lnSpc>
                <a:spcPct val="150000"/>
              </a:lnSpc>
            </a:pPr>
            <a:r>
              <a:rPr lang="en-US" altLang="zh-CN" dirty="0">
                <a:latin typeface="宋体" panose="02010600030101010101" pitchFamily="2" charset="-122"/>
                <a:cs typeface="Times New Roman" panose="02020603050405020304" pitchFamily="18" charset="0"/>
              </a:rPr>
              <a:t>,                   </a:t>
            </a:r>
            <a:r>
              <a:rPr lang="en-US" altLang="zh-CN" dirty="0" smtClean="0">
                <a:latin typeface="宋体" panose="02010600030101010101" pitchFamily="2" charset="-122"/>
                <a:cs typeface="Times New Roman" panose="02020603050405020304" pitchFamily="18" charset="0"/>
              </a:rPr>
              <a:t>(4.16)</a:t>
            </a:r>
            <a:endParaRPr lang="en-US" altLang="zh-CN" dirty="0">
              <a:latin typeface="宋体" panose="02010600030101010101" pitchFamily="2" charset="-122"/>
              <a:cs typeface="Times New Roman" panose="02020603050405020304" pitchFamily="18" charset="0"/>
            </a:endParaRPr>
          </a:p>
          <a:p>
            <a:pPr algn="l">
              <a:lnSpc>
                <a:spcPct val="150000"/>
              </a:lnSpc>
            </a:pPr>
            <a:endParaRPr lang="en-US" altLang="zh-CN" dirty="0">
              <a:latin typeface="宋体" panose="02010600030101010101" pitchFamily="2" charset="-122"/>
            </a:endParaRPr>
          </a:p>
          <a:p>
            <a:pPr algn="l">
              <a:lnSpc>
                <a:spcPct val="150000"/>
              </a:lnSpc>
            </a:pPr>
            <a:r>
              <a:rPr lang="zh-CN" altLang="en-US" dirty="0">
                <a:latin typeface="宋体" panose="02010600030101010101" pitchFamily="2" charset="-122"/>
              </a:rPr>
              <a:t>其中    和    为模糊向量，参数    和    根据自适应律而变化。</a:t>
            </a:r>
            <a:r>
              <a:rPr lang="zh-CN" altLang="en-US" dirty="0"/>
              <a:t> </a:t>
            </a:r>
          </a:p>
        </p:txBody>
      </p:sp>
      <p:graphicFrame>
        <p:nvGraphicFramePr>
          <p:cNvPr id="35842" name="Object 9"/>
          <p:cNvGraphicFramePr>
            <a:graphicFrameLocks noChangeAspect="1"/>
          </p:cNvGraphicFramePr>
          <p:nvPr/>
        </p:nvGraphicFramePr>
        <p:xfrm>
          <a:off x="3843338" y="1447800"/>
          <a:ext cx="347662" cy="457200"/>
        </p:xfrm>
        <a:graphic>
          <a:graphicData uri="http://schemas.openxmlformats.org/presentationml/2006/ole">
            <mc:AlternateContent xmlns:mc="http://schemas.openxmlformats.org/markup-compatibility/2006">
              <mc:Choice xmlns:v="urn:schemas-microsoft-com:vml" Requires="v">
                <p:oleObj spid="_x0000_s35897" r:id="rId3" imgW="152268" imgH="203024" progId="Equation.3">
                  <p:embed/>
                </p:oleObj>
              </mc:Choice>
              <mc:Fallback>
                <p:oleObj r:id="rId3" imgW="152268" imgH="203024" progId="Equation.3">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43338" y="1447800"/>
                        <a:ext cx="3476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5843" name="Object 8"/>
          <p:cNvGraphicFramePr>
            <a:graphicFrameLocks noChangeAspect="1"/>
          </p:cNvGraphicFramePr>
          <p:nvPr/>
        </p:nvGraphicFramePr>
        <p:xfrm>
          <a:off x="4724400" y="1447800"/>
          <a:ext cx="403225" cy="457200"/>
        </p:xfrm>
        <a:graphic>
          <a:graphicData uri="http://schemas.openxmlformats.org/presentationml/2006/ole">
            <mc:AlternateContent xmlns:mc="http://schemas.openxmlformats.org/markup-compatibility/2006">
              <mc:Choice xmlns:v="urn:schemas-microsoft-com:vml" Requires="v">
                <p:oleObj spid="_x0000_s35898" r:id="rId5" imgW="139579" imgH="164957" progId="Equation.3">
                  <p:embed/>
                </p:oleObj>
              </mc:Choice>
              <mc:Fallback>
                <p:oleObj r:id="rId5" imgW="139579" imgH="164957" progId="Equation.3">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24400" y="1447800"/>
                        <a:ext cx="4032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5844" name="Object 7"/>
          <p:cNvGraphicFramePr>
            <a:graphicFrameLocks noChangeAspect="1"/>
          </p:cNvGraphicFramePr>
          <p:nvPr/>
        </p:nvGraphicFramePr>
        <p:xfrm>
          <a:off x="2514600" y="2540000"/>
          <a:ext cx="4343400" cy="812800"/>
        </p:xfrm>
        <a:graphic>
          <a:graphicData uri="http://schemas.openxmlformats.org/presentationml/2006/ole">
            <mc:AlternateContent xmlns:mc="http://schemas.openxmlformats.org/markup-compatibility/2006">
              <mc:Choice xmlns:v="urn:schemas-microsoft-com:vml" Requires="v">
                <p:oleObj spid="_x0000_s35899" r:id="rId7" imgW="2184400" imgH="444500" progId="Equation.3">
                  <p:embed/>
                </p:oleObj>
              </mc:Choice>
              <mc:Fallback>
                <p:oleObj r:id="rId7" imgW="2184400" imgH="444500" progId="Equation.3">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14600" y="2540000"/>
                        <a:ext cx="4343400" cy="81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5845" name="Object 6"/>
          <p:cNvGraphicFramePr>
            <a:graphicFrameLocks noChangeAspect="1"/>
          </p:cNvGraphicFramePr>
          <p:nvPr/>
        </p:nvGraphicFramePr>
        <p:xfrm>
          <a:off x="1828800" y="3873500"/>
          <a:ext cx="2362200" cy="546100"/>
        </p:xfrm>
        <a:graphic>
          <a:graphicData uri="http://schemas.openxmlformats.org/presentationml/2006/ole">
            <mc:AlternateContent xmlns:mc="http://schemas.openxmlformats.org/markup-compatibility/2006">
              <mc:Choice xmlns:v="urn:schemas-microsoft-com:vml" Requires="v">
                <p:oleObj spid="_x0000_s35900" r:id="rId9" imgW="1155199" imgH="266584" progId="Equation.3">
                  <p:embed/>
                </p:oleObj>
              </mc:Choice>
              <mc:Fallback>
                <p:oleObj r:id="rId9" imgW="1155199" imgH="266584" progId="Equation.3">
                  <p:embed/>
                  <p:pic>
                    <p:nvPicPr>
                      <p:cNvPr id="0" name="Object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828800" y="3873500"/>
                        <a:ext cx="2362200"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5846" name="Object 5"/>
          <p:cNvGraphicFramePr>
            <a:graphicFrameLocks noChangeAspect="1"/>
          </p:cNvGraphicFramePr>
          <p:nvPr/>
        </p:nvGraphicFramePr>
        <p:xfrm>
          <a:off x="4822825" y="3838575"/>
          <a:ext cx="2547938" cy="608013"/>
        </p:xfrm>
        <a:graphic>
          <a:graphicData uri="http://schemas.openxmlformats.org/presentationml/2006/ole">
            <mc:AlternateContent xmlns:mc="http://schemas.openxmlformats.org/markup-compatibility/2006">
              <mc:Choice xmlns:v="urn:schemas-microsoft-com:vml" Requires="v">
                <p:oleObj spid="_x0000_s35901" name="Equation" r:id="rId11" imgW="1180800" imgH="279360" progId="Equation.DSMT4">
                  <p:embed/>
                </p:oleObj>
              </mc:Choice>
              <mc:Fallback>
                <p:oleObj name="Equation" r:id="rId11" imgW="1180800" imgH="279360" progId="Equation.DSMT4">
                  <p:embed/>
                  <p:pic>
                    <p:nvPicPr>
                      <p:cNvPr id="0" name="Object 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822825" y="3838575"/>
                        <a:ext cx="2547938" cy="608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5847" name="Object 4"/>
          <p:cNvGraphicFramePr>
            <a:graphicFrameLocks noChangeAspect="1"/>
          </p:cNvGraphicFramePr>
          <p:nvPr/>
        </p:nvGraphicFramePr>
        <p:xfrm>
          <a:off x="1143000" y="5276850"/>
          <a:ext cx="609600" cy="438150"/>
        </p:xfrm>
        <a:graphic>
          <a:graphicData uri="http://schemas.openxmlformats.org/presentationml/2006/ole">
            <mc:AlternateContent xmlns:mc="http://schemas.openxmlformats.org/markup-compatibility/2006">
              <mc:Choice xmlns:v="urn:schemas-microsoft-com:vml" Requires="v">
                <p:oleObj spid="_x0000_s35902" r:id="rId13" imgW="304536" imgH="215713" progId="Equation.3">
                  <p:embed/>
                </p:oleObj>
              </mc:Choice>
              <mc:Fallback>
                <p:oleObj r:id="rId13" imgW="304536" imgH="215713" progId="Equation.3">
                  <p:embed/>
                  <p:pic>
                    <p:nvPicPr>
                      <p:cNvPr id="0" name="Object 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143000" y="5276850"/>
                        <a:ext cx="609600"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5848" name="Object 3"/>
          <p:cNvGraphicFramePr>
            <a:graphicFrameLocks noChangeAspect="1"/>
          </p:cNvGraphicFramePr>
          <p:nvPr/>
        </p:nvGraphicFramePr>
        <p:xfrm>
          <a:off x="5795963" y="5084763"/>
          <a:ext cx="474662" cy="609600"/>
        </p:xfrm>
        <a:graphic>
          <a:graphicData uri="http://schemas.openxmlformats.org/presentationml/2006/ole">
            <mc:AlternateContent xmlns:mc="http://schemas.openxmlformats.org/markup-compatibility/2006">
              <mc:Choice xmlns:v="urn:schemas-microsoft-com:vml" Requires="v">
                <p:oleObj spid="_x0000_s35903" r:id="rId15" imgW="203024" imgH="253780" progId="Equation.3">
                  <p:embed/>
                </p:oleObj>
              </mc:Choice>
              <mc:Fallback>
                <p:oleObj r:id="rId15" imgW="203024" imgH="253780" progId="Equation.3">
                  <p:embed/>
                  <p:pic>
                    <p:nvPicPr>
                      <p:cNvPr id="0" name="Object 3"/>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795963" y="5084763"/>
                        <a:ext cx="474662"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5849" name="Object 2"/>
          <p:cNvGraphicFramePr>
            <a:graphicFrameLocks noChangeAspect="1"/>
          </p:cNvGraphicFramePr>
          <p:nvPr/>
        </p:nvGraphicFramePr>
        <p:xfrm>
          <a:off x="7019925" y="5157788"/>
          <a:ext cx="474663" cy="609600"/>
        </p:xfrm>
        <a:graphic>
          <a:graphicData uri="http://schemas.openxmlformats.org/presentationml/2006/ole">
            <mc:AlternateContent xmlns:mc="http://schemas.openxmlformats.org/markup-compatibility/2006">
              <mc:Choice xmlns:v="urn:schemas-microsoft-com:vml" Requires="v">
                <p:oleObj spid="_x0000_s35904" r:id="rId17" imgW="203024" imgH="253780" progId="Equation.3">
                  <p:embed/>
                </p:oleObj>
              </mc:Choice>
              <mc:Fallback>
                <p:oleObj r:id="rId17" imgW="203024" imgH="253780" progId="Equation.3">
                  <p:embed/>
                  <p:pic>
                    <p:nvPicPr>
                      <p:cNvPr id="0" name="Object 2"/>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7019925" y="5157788"/>
                        <a:ext cx="474663"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5850" name="对象 1"/>
          <p:cNvGraphicFramePr>
            <a:graphicFrameLocks noChangeAspect="1"/>
          </p:cNvGraphicFramePr>
          <p:nvPr/>
        </p:nvGraphicFramePr>
        <p:xfrm>
          <a:off x="2195513" y="5157788"/>
          <a:ext cx="685800" cy="515937"/>
        </p:xfrm>
        <a:graphic>
          <a:graphicData uri="http://schemas.openxmlformats.org/presentationml/2006/ole">
            <mc:AlternateContent xmlns:mc="http://schemas.openxmlformats.org/markup-compatibility/2006">
              <mc:Choice xmlns:v="urn:schemas-microsoft-com:vml" Requires="v">
                <p:oleObj spid="_x0000_s35905" name="Equation" r:id="rId19" imgW="342720" imgH="253800" progId="Equation.DSMT4">
                  <p:embed/>
                </p:oleObj>
              </mc:Choice>
              <mc:Fallback>
                <p:oleObj name="Equation" r:id="rId19" imgW="342720" imgH="253800" progId="Equation.DSMT4">
                  <p:embed/>
                  <p:pic>
                    <p:nvPicPr>
                      <p:cNvPr id="0" name="对象 1"/>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195513" y="5157788"/>
                        <a:ext cx="685800"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8" name="Rectangle 4"/>
          <p:cNvSpPr>
            <a:spLocks noChangeArrowheads="1"/>
          </p:cNvSpPr>
          <p:nvPr/>
        </p:nvSpPr>
        <p:spPr bwMode="auto">
          <a:xfrm>
            <a:off x="0" y="1447800"/>
            <a:ext cx="9144000" cy="453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133350"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30000"/>
              </a:lnSpc>
            </a:pPr>
            <a:r>
              <a:rPr lang="en-US" altLang="zh-CN" dirty="0">
                <a:latin typeface="宋体" panose="02010600030101010101" pitchFamily="2" charset="-122"/>
              </a:rPr>
              <a:t> </a:t>
            </a:r>
            <a:r>
              <a:rPr lang="zh-CN" altLang="en-US" dirty="0">
                <a:latin typeface="宋体" panose="02010600030101010101" pitchFamily="2" charset="-122"/>
              </a:rPr>
              <a:t>设计自适应律为：</a:t>
            </a:r>
            <a:endParaRPr lang="zh-CN" altLang="en-US" dirty="0">
              <a:latin typeface="宋体" panose="02010600030101010101" pitchFamily="2" charset="-122"/>
              <a:cs typeface="Times New Roman" panose="02020603050405020304" pitchFamily="18" charset="0"/>
            </a:endParaRPr>
          </a:p>
          <a:p>
            <a:pPr algn="r">
              <a:lnSpc>
                <a:spcPct val="130000"/>
              </a:lnSpc>
            </a:pPr>
            <a:r>
              <a:rPr lang="zh-CN" altLang="en-US" dirty="0">
                <a:latin typeface="宋体" panose="02010600030101010101" pitchFamily="2" charset="-122"/>
                <a:cs typeface="Times New Roman" panose="02020603050405020304" pitchFamily="18" charset="0"/>
              </a:rPr>
              <a:t> </a:t>
            </a:r>
          </a:p>
          <a:p>
            <a:pPr algn="r">
              <a:lnSpc>
                <a:spcPct val="130000"/>
              </a:lnSpc>
            </a:pPr>
            <a:r>
              <a:rPr lang="zh-CN" altLang="en-US" dirty="0">
                <a:latin typeface="宋体" panose="02010600030101010101" pitchFamily="2" charset="-122"/>
                <a:cs typeface="Times New Roman" panose="02020603050405020304" pitchFamily="18" charset="0"/>
              </a:rPr>
              <a:t>                           </a:t>
            </a:r>
            <a:r>
              <a:rPr lang="en-US" altLang="zh-CN" dirty="0" smtClean="0">
                <a:latin typeface="宋体" panose="02010600030101010101" pitchFamily="2" charset="-122"/>
                <a:cs typeface="Times New Roman" panose="02020603050405020304" pitchFamily="18" charset="0"/>
              </a:rPr>
              <a:t>(4.17)</a:t>
            </a:r>
            <a:endParaRPr lang="en-US" altLang="zh-CN" dirty="0">
              <a:latin typeface="宋体" panose="02010600030101010101" pitchFamily="2" charset="-122"/>
              <a:cs typeface="Times New Roman" panose="02020603050405020304" pitchFamily="18" charset="0"/>
            </a:endParaRPr>
          </a:p>
          <a:p>
            <a:pPr algn="r">
              <a:lnSpc>
                <a:spcPct val="130000"/>
              </a:lnSpc>
            </a:pPr>
            <a:endParaRPr lang="en-US" altLang="zh-CN" dirty="0">
              <a:latin typeface="宋体" panose="02010600030101010101" pitchFamily="2" charset="-122"/>
              <a:cs typeface="Times New Roman" panose="02020603050405020304" pitchFamily="18" charset="0"/>
            </a:endParaRPr>
          </a:p>
          <a:p>
            <a:pPr algn="r">
              <a:lnSpc>
                <a:spcPct val="130000"/>
              </a:lnSpc>
            </a:pPr>
            <a:r>
              <a:rPr lang="en-US" altLang="zh-CN" dirty="0">
                <a:latin typeface="宋体" panose="02010600030101010101" pitchFamily="2" charset="-122"/>
                <a:cs typeface="Times New Roman" panose="02020603050405020304" pitchFamily="18" charset="0"/>
              </a:rPr>
              <a:t>                           </a:t>
            </a:r>
            <a:r>
              <a:rPr lang="en-US" altLang="zh-CN" dirty="0" smtClean="0">
                <a:latin typeface="宋体" panose="02010600030101010101" pitchFamily="2" charset="-122"/>
                <a:cs typeface="Times New Roman" panose="02020603050405020304" pitchFamily="18" charset="0"/>
              </a:rPr>
              <a:t>(4.18)</a:t>
            </a:r>
            <a:endParaRPr lang="en-US" altLang="zh-CN" dirty="0">
              <a:latin typeface="宋体" panose="02010600030101010101" pitchFamily="2" charset="-122"/>
              <a:cs typeface="Times New Roman" panose="02020603050405020304" pitchFamily="18" charset="0"/>
            </a:endParaRPr>
          </a:p>
          <a:p>
            <a:pPr algn="r">
              <a:lnSpc>
                <a:spcPct val="130000"/>
              </a:lnSpc>
            </a:pPr>
            <a:endParaRPr lang="en-US" altLang="zh-CN" dirty="0">
              <a:latin typeface="宋体" panose="02010600030101010101" pitchFamily="2" charset="-122"/>
              <a:cs typeface="Times New Roman" panose="02020603050405020304" pitchFamily="18" charset="0"/>
            </a:endParaRPr>
          </a:p>
          <a:p>
            <a:pPr algn="just">
              <a:lnSpc>
                <a:spcPct val="130000"/>
              </a:lnSpc>
            </a:pPr>
            <a:r>
              <a:rPr lang="en-US" altLang="zh-CN" dirty="0">
                <a:latin typeface="宋体" panose="02010600030101010101" pitchFamily="2" charset="-122"/>
              </a:rPr>
              <a:t> </a:t>
            </a:r>
            <a:r>
              <a:rPr lang="zh-CN" altLang="en-US" dirty="0">
                <a:latin typeface="宋体" panose="02010600030101010101" pitchFamily="2" charset="-122"/>
              </a:rPr>
              <a:t>自适应模糊控制系统如</a:t>
            </a:r>
            <a:r>
              <a:rPr lang="zh-CN" altLang="en-US" dirty="0" smtClean="0">
                <a:latin typeface="宋体" panose="02010600030101010101" pitchFamily="2" charset="-122"/>
              </a:rPr>
              <a:t>图所示。</a:t>
            </a:r>
            <a:endParaRPr lang="zh-CN" altLang="en-US" dirty="0">
              <a:latin typeface="宋体" panose="02010600030101010101" pitchFamily="2" charset="-122"/>
              <a:cs typeface="Times New Roman" panose="02020603050405020304" pitchFamily="18" charset="0"/>
            </a:endParaRPr>
          </a:p>
          <a:p>
            <a:pPr algn="l">
              <a:lnSpc>
                <a:spcPct val="130000"/>
              </a:lnSpc>
            </a:pPr>
            <a:endParaRPr lang="en-US" altLang="zh-CN" dirty="0"/>
          </a:p>
        </p:txBody>
      </p:sp>
      <p:graphicFrame>
        <p:nvGraphicFramePr>
          <p:cNvPr id="36866" name="Object 3"/>
          <p:cNvGraphicFramePr>
            <a:graphicFrameLocks noChangeAspect="1"/>
          </p:cNvGraphicFramePr>
          <p:nvPr/>
        </p:nvGraphicFramePr>
        <p:xfrm>
          <a:off x="2743200" y="2590800"/>
          <a:ext cx="2667000" cy="585788"/>
        </p:xfrm>
        <a:graphic>
          <a:graphicData uri="http://schemas.openxmlformats.org/presentationml/2006/ole">
            <mc:AlternateContent xmlns:mc="http://schemas.openxmlformats.org/markup-compatibility/2006">
              <mc:Choice xmlns:v="urn:schemas-microsoft-com:vml" Requires="v">
                <p:oleObj spid="_x0000_s36881" r:id="rId3" imgW="1167893" imgH="253890" progId="Equation.3">
                  <p:embed/>
                </p:oleObj>
              </mc:Choice>
              <mc:Fallback>
                <p:oleObj r:id="rId3" imgW="1167893" imgH="25389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43200" y="2590800"/>
                        <a:ext cx="26670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6867" name="Object 2"/>
          <p:cNvGraphicFramePr>
            <a:graphicFrameLocks noChangeAspect="1"/>
          </p:cNvGraphicFramePr>
          <p:nvPr/>
        </p:nvGraphicFramePr>
        <p:xfrm>
          <a:off x="2743200" y="3832225"/>
          <a:ext cx="2667000" cy="511175"/>
        </p:xfrm>
        <a:graphic>
          <a:graphicData uri="http://schemas.openxmlformats.org/presentationml/2006/ole">
            <mc:AlternateContent xmlns:mc="http://schemas.openxmlformats.org/markup-compatibility/2006">
              <mc:Choice xmlns:v="urn:schemas-microsoft-com:vml" Requires="v">
                <p:oleObj spid="_x0000_s36882" r:id="rId5" imgW="1269449" imgH="253890" progId="Equation.3">
                  <p:embed/>
                </p:oleObj>
              </mc:Choice>
              <mc:Fallback>
                <p:oleObj r:id="rId5" imgW="1269449" imgH="253890" progId="Equation.3">
                  <p:embed/>
                  <p:pic>
                    <p:nvPicPr>
                      <p:cNvPr id="0" name="Object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43200" y="3832225"/>
                        <a:ext cx="2667000"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3"/>
          <p:cNvSpPr>
            <a:spLocks noChangeArrowheads="1"/>
          </p:cNvSpPr>
          <p:nvPr/>
        </p:nvSpPr>
        <p:spPr bwMode="auto">
          <a:xfrm>
            <a:off x="2300288" y="13906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37890" name="Object 2"/>
          <p:cNvGraphicFramePr>
            <a:graphicFrameLocks noChangeAspect="1"/>
          </p:cNvGraphicFramePr>
          <p:nvPr/>
        </p:nvGraphicFramePr>
        <p:xfrm>
          <a:off x="381000" y="0"/>
          <a:ext cx="8001000" cy="5149850"/>
        </p:xfrm>
        <a:graphic>
          <a:graphicData uri="http://schemas.openxmlformats.org/presentationml/2006/ole">
            <mc:AlternateContent xmlns:mc="http://schemas.openxmlformats.org/markup-compatibility/2006">
              <mc:Choice xmlns:v="urn:schemas-microsoft-com:vml" Requires="v">
                <p:oleObj spid="_x0000_s37898" r:id="rId3" imgW="4544059" imgH="4076190" progId="Paint.Picture">
                  <p:embed/>
                </p:oleObj>
              </mc:Choice>
              <mc:Fallback>
                <p:oleObj r:id="rId3" imgW="4544059" imgH="4076190" progId="Paint.Picture">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 y="0"/>
                        <a:ext cx="8001000" cy="514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7892" name="Rectangle 4"/>
          <p:cNvSpPr>
            <a:spLocks noChangeArrowheads="1"/>
          </p:cNvSpPr>
          <p:nvPr/>
        </p:nvSpPr>
        <p:spPr bwMode="auto">
          <a:xfrm>
            <a:off x="838200" y="5334000"/>
            <a:ext cx="7010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dirty="0" smtClean="0">
                <a:latin typeface="宋体" panose="02010600030101010101" pitchFamily="2" charset="-122"/>
              </a:rPr>
              <a:t>图</a:t>
            </a:r>
            <a:r>
              <a:rPr lang="en-US" altLang="zh-CN" dirty="0" smtClean="0">
                <a:latin typeface="宋体" panose="02010600030101010101" pitchFamily="2" charset="-122"/>
              </a:rPr>
              <a:t>  </a:t>
            </a:r>
            <a:r>
              <a:rPr lang="zh-CN" altLang="en-US" dirty="0">
                <a:latin typeface="宋体" panose="02010600030101010101" pitchFamily="2" charset="-122"/>
              </a:rPr>
              <a:t>自适应模糊控制系统</a:t>
            </a:r>
            <a:endParaRPr lang="zh-CN" alt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7" name="Rectangle 5"/>
          <p:cNvSpPr>
            <a:spLocks noChangeArrowheads="1"/>
          </p:cNvSpPr>
          <p:nvPr/>
        </p:nvSpPr>
        <p:spPr bwMode="auto">
          <a:xfrm>
            <a:off x="0" y="914400"/>
            <a:ext cx="8532813" cy="398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266700"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30000"/>
              </a:lnSpc>
            </a:pPr>
            <a:r>
              <a:rPr lang="en-US" altLang="zh-CN" b="1" dirty="0">
                <a:latin typeface="宋体" panose="02010600030101010101" pitchFamily="2" charset="-122"/>
                <a:cs typeface="Times New Roman" panose="02020603050405020304" pitchFamily="18" charset="0"/>
              </a:rPr>
              <a:t>3. </a:t>
            </a:r>
            <a:r>
              <a:rPr lang="zh-CN" altLang="en-US" b="1" dirty="0">
                <a:latin typeface="宋体" panose="02010600030101010101" pitchFamily="2" charset="-122"/>
              </a:rPr>
              <a:t>稳定性分析</a:t>
            </a:r>
            <a:endParaRPr lang="zh-CN" altLang="en-US" dirty="0">
              <a:latin typeface="宋体" panose="02010600030101010101" pitchFamily="2" charset="-122"/>
              <a:cs typeface="Times New Roman" panose="02020603050405020304" pitchFamily="18" charset="0"/>
            </a:endParaRPr>
          </a:p>
          <a:p>
            <a:pPr algn="just">
              <a:lnSpc>
                <a:spcPct val="130000"/>
              </a:lnSpc>
            </a:pPr>
            <a:r>
              <a:rPr lang="zh-CN" altLang="en-US" dirty="0">
                <a:latin typeface="宋体" panose="02010600030101010101" pitchFamily="2" charset="-122"/>
              </a:rPr>
              <a:t>由式</a:t>
            </a:r>
            <a:r>
              <a:rPr lang="zh-CN" altLang="en-US" dirty="0" smtClean="0">
                <a:latin typeface="宋体" panose="02010600030101010101" pitchFamily="2" charset="-122"/>
              </a:rPr>
              <a:t>（</a:t>
            </a:r>
            <a:r>
              <a:rPr lang="en-US" altLang="zh-CN" dirty="0" smtClean="0">
                <a:latin typeface="宋体" panose="02010600030101010101" pitchFamily="2" charset="-122"/>
              </a:rPr>
              <a:t>4.15</a:t>
            </a:r>
            <a:r>
              <a:rPr lang="zh-CN" altLang="en-US" dirty="0" smtClean="0">
                <a:latin typeface="宋体" panose="02010600030101010101" pitchFamily="2" charset="-122"/>
              </a:rPr>
              <a:t>）</a:t>
            </a:r>
            <a:r>
              <a:rPr lang="zh-CN" altLang="en-US" dirty="0">
                <a:latin typeface="宋体" panose="02010600030101010101" pitchFamily="2" charset="-122"/>
              </a:rPr>
              <a:t>代入式</a:t>
            </a:r>
            <a:r>
              <a:rPr lang="zh-CN" altLang="en-US" dirty="0" smtClean="0">
                <a:latin typeface="宋体" panose="02010600030101010101" pitchFamily="2" charset="-122"/>
              </a:rPr>
              <a:t>（</a:t>
            </a:r>
            <a:r>
              <a:rPr lang="en-US" altLang="zh-CN" dirty="0" smtClean="0">
                <a:latin typeface="宋体" panose="02010600030101010101" pitchFamily="2" charset="-122"/>
              </a:rPr>
              <a:t>4.7</a:t>
            </a:r>
            <a:r>
              <a:rPr lang="zh-CN" altLang="en-US" dirty="0" smtClean="0">
                <a:latin typeface="宋体" panose="02010600030101010101" pitchFamily="2" charset="-122"/>
              </a:rPr>
              <a:t>）</a:t>
            </a:r>
            <a:r>
              <a:rPr lang="zh-CN" altLang="en-US" dirty="0">
                <a:latin typeface="宋体" panose="02010600030101010101" pitchFamily="2" charset="-122"/>
              </a:rPr>
              <a:t>可得如下模糊控制系统的闭环动态</a:t>
            </a:r>
            <a:endParaRPr lang="zh-CN" altLang="en-US" dirty="0">
              <a:latin typeface="宋体" panose="02010600030101010101" pitchFamily="2" charset="-122"/>
              <a:cs typeface="Times New Roman" panose="02020603050405020304" pitchFamily="18" charset="0"/>
            </a:endParaRPr>
          </a:p>
          <a:p>
            <a:pPr algn="r">
              <a:lnSpc>
                <a:spcPct val="130000"/>
              </a:lnSpc>
            </a:pPr>
            <a:r>
              <a:rPr lang="zh-CN" altLang="en-US" dirty="0">
                <a:latin typeface="宋体" panose="02010600030101010101" pitchFamily="2" charset="-122"/>
              </a:rPr>
              <a:t>            </a:t>
            </a:r>
            <a:r>
              <a:rPr lang="zh-CN" altLang="en-US" dirty="0" smtClean="0">
                <a:latin typeface="宋体" panose="02010600030101010101" pitchFamily="2" charset="-122"/>
              </a:rPr>
              <a:t>（</a:t>
            </a:r>
            <a:r>
              <a:rPr lang="en-US" altLang="zh-CN" dirty="0" smtClean="0">
                <a:latin typeface="宋体" panose="02010600030101010101" pitchFamily="2" charset="-122"/>
              </a:rPr>
              <a:t>4.19</a:t>
            </a:r>
            <a:r>
              <a:rPr lang="zh-CN" altLang="en-US" dirty="0" smtClean="0">
                <a:latin typeface="宋体" panose="02010600030101010101" pitchFamily="2" charset="-122"/>
              </a:rPr>
              <a:t>）</a:t>
            </a:r>
            <a:endParaRPr lang="zh-CN" altLang="en-US" dirty="0">
              <a:latin typeface="宋体" panose="02010600030101010101" pitchFamily="2" charset="-122"/>
              <a:cs typeface="Times New Roman" panose="02020603050405020304" pitchFamily="18" charset="0"/>
            </a:endParaRPr>
          </a:p>
          <a:p>
            <a:pPr algn="just">
              <a:lnSpc>
                <a:spcPct val="130000"/>
              </a:lnSpc>
            </a:pPr>
            <a:r>
              <a:rPr lang="zh-CN" altLang="en-US" dirty="0">
                <a:latin typeface="宋体" panose="02010600030101010101" pitchFamily="2" charset="-122"/>
              </a:rPr>
              <a:t>令：</a:t>
            </a:r>
            <a:endParaRPr lang="zh-CN" altLang="en-US" dirty="0">
              <a:latin typeface="宋体" panose="02010600030101010101" pitchFamily="2" charset="-122"/>
              <a:cs typeface="Times New Roman" panose="02020603050405020304" pitchFamily="18" charset="0"/>
            </a:endParaRPr>
          </a:p>
          <a:p>
            <a:pPr algn="l">
              <a:lnSpc>
                <a:spcPct val="130000"/>
              </a:lnSpc>
            </a:pPr>
            <a:r>
              <a:rPr lang="zh-CN" altLang="en-US" dirty="0">
                <a:latin typeface="宋体" panose="02010600030101010101" pitchFamily="2" charset="-122"/>
              </a:rPr>
              <a:t>       </a:t>
            </a:r>
          </a:p>
          <a:p>
            <a:pPr algn="l">
              <a:lnSpc>
                <a:spcPct val="130000"/>
              </a:lnSpc>
            </a:pPr>
            <a:r>
              <a:rPr lang="zh-CN" altLang="en-US" dirty="0">
                <a:latin typeface="宋体" panose="02010600030101010101" pitchFamily="2" charset="-122"/>
              </a:rPr>
              <a:t>                         </a:t>
            </a:r>
            <a:r>
              <a:rPr lang="en-US" altLang="zh-CN" dirty="0">
                <a:latin typeface="宋体" panose="02010600030101010101" pitchFamily="2" charset="-122"/>
              </a:rPr>
              <a:t>,           </a:t>
            </a:r>
            <a:r>
              <a:rPr lang="zh-CN" altLang="en-US" dirty="0" smtClean="0">
                <a:latin typeface="宋体" panose="02010600030101010101" pitchFamily="2" charset="-122"/>
              </a:rPr>
              <a:t>（</a:t>
            </a:r>
            <a:r>
              <a:rPr lang="en-US" altLang="zh-CN" dirty="0" smtClean="0">
                <a:latin typeface="宋体" panose="02010600030101010101" pitchFamily="2" charset="-122"/>
              </a:rPr>
              <a:t>4.20</a:t>
            </a:r>
            <a:r>
              <a:rPr lang="zh-CN" altLang="en-US" dirty="0" smtClean="0">
                <a:latin typeface="宋体" panose="02010600030101010101" pitchFamily="2" charset="-122"/>
              </a:rPr>
              <a:t>）</a:t>
            </a:r>
            <a:r>
              <a:rPr lang="zh-CN" altLang="en-US" dirty="0" smtClean="0"/>
              <a:t> </a:t>
            </a:r>
            <a:endParaRPr lang="zh-CN" altLang="en-US" dirty="0"/>
          </a:p>
        </p:txBody>
      </p:sp>
      <p:graphicFrame>
        <p:nvGraphicFramePr>
          <p:cNvPr id="38914" name="Object 4"/>
          <p:cNvGraphicFramePr>
            <a:graphicFrameLocks noChangeAspect="1"/>
          </p:cNvGraphicFramePr>
          <p:nvPr/>
        </p:nvGraphicFramePr>
        <p:xfrm>
          <a:off x="1022350" y="2743200"/>
          <a:ext cx="5926138" cy="498475"/>
        </p:xfrm>
        <a:graphic>
          <a:graphicData uri="http://schemas.openxmlformats.org/presentationml/2006/ole">
            <mc:AlternateContent xmlns:mc="http://schemas.openxmlformats.org/markup-compatibility/2006">
              <mc:Choice xmlns:v="urn:schemas-microsoft-com:vml" Requires="v">
                <p:oleObj spid="_x0000_s38933" r:id="rId3" imgW="3022600" imgH="266700" progId="Equation.3">
                  <p:embed/>
                </p:oleObj>
              </mc:Choice>
              <mc:Fallback>
                <p:oleObj r:id="rId3" imgW="3022600" imgH="2667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22350" y="2743200"/>
                        <a:ext cx="5926138"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8915" name="Object 3"/>
          <p:cNvGraphicFramePr>
            <a:graphicFrameLocks noChangeAspect="1"/>
          </p:cNvGraphicFramePr>
          <p:nvPr/>
        </p:nvGraphicFramePr>
        <p:xfrm>
          <a:off x="762000" y="3962400"/>
          <a:ext cx="3733800" cy="1785938"/>
        </p:xfrm>
        <a:graphic>
          <a:graphicData uri="http://schemas.openxmlformats.org/presentationml/2006/ole">
            <mc:AlternateContent xmlns:mc="http://schemas.openxmlformats.org/markup-compatibility/2006">
              <mc:Choice xmlns:v="urn:schemas-microsoft-com:vml" Requires="v">
                <p:oleObj spid="_x0000_s38934" r:id="rId5" imgW="2679700" imgH="1168400" progId="Equation.3">
                  <p:embed/>
                </p:oleObj>
              </mc:Choice>
              <mc:Fallback>
                <p:oleObj r:id="rId5" imgW="2679700" imgH="116840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2000" y="3962400"/>
                        <a:ext cx="3733800" cy="178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8916" name="Object 2"/>
          <p:cNvGraphicFramePr>
            <a:graphicFrameLocks noChangeAspect="1"/>
          </p:cNvGraphicFramePr>
          <p:nvPr/>
        </p:nvGraphicFramePr>
        <p:xfrm>
          <a:off x="5486400" y="3810000"/>
          <a:ext cx="1049338" cy="1981200"/>
        </p:xfrm>
        <a:graphic>
          <a:graphicData uri="http://schemas.openxmlformats.org/presentationml/2006/ole">
            <mc:AlternateContent xmlns:mc="http://schemas.openxmlformats.org/markup-compatibility/2006">
              <mc:Choice xmlns:v="urn:schemas-microsoft-com:vml" Requires="v">
                <p:oleObj spid="_x0000_s38935" r:id="rId7" imgW="546100" imgH="1143000" progId="Equation.3">
                  <p:embed/>
                </p:oleObj>
              </mc:Choice>
              <mc:Fallback>
                <p:oleObj r:id="rId7" imgW="546100" imgH="1143000" progId="Equation.3">
                  <p:embed/>
                  <p:pic>
                    <p:nvPicPr>
                      <p:cNvPr id="0" name="Object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486400" y="3810000"/>
                        <a:ext cx="1049338"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5" name="Rectangle 9"/>
          <p:cNvSpPr>
            <a:spLocks noChangeArrowheads="1"/>
          </p:cNvSpPr>
          <p:nvPr/>
        </p:nvSpPr>
        <p:spPr bwMode="auto">
          <a:xfrm>
            <a:off x="0" y="773113"/>
            <a:ext cx="9144000" cy="5170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266700"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70000"/>
              </a:lnSpc>
            </a:pPr>
            <a:r>
              <a:rPr lang="zh-CN" altLang="en-US" dirty="0">
                <a:latin typeface="宋体" panose="02010600030101010101" pitchFamily="2" charset="-122"/>
              </a:rPr>
              <a:t>则动态方程</a:t>
            </a:r>
            <a:r>
              <a:rPr lang="zh-CN" altLang="en-US" dirty="0" smtClean="0">
                <a:latin typeface="宋体" panose="02010600030101010101" pitchFamily="2" charset="-122"/>
              </a:rPr>
              <a:t>（</a:t>
            </a:r>
            <a:r>
              <a:rPr lang="en-US" altLang="zh-CN" dirty="0" smtClean="0">
                <a:latin typeface="宋体" panose="02010600030101010101" pitchFamily="2" charset="-122"/>
              </a:rPr>
              <a:t>4.19</a:t>
            </a:r>
            <a:r>
              <a:rPr lang="zh-CN" altLang="en-US" dirty="0" smtClean="0">
                <a:latin typeface="宋体" panose="02010600030101010101" pitchFamily="2" charset="-122"/>
              </a:rPr>
              <a:t>）</a:t>
            </a:r>
            <a:r>
              <a:rPr lang="zh-CN" altLang="en-US" dirty="0">
                <a:latin typeface="宋体" panose="02010600030101010101" pitchFamily="2" charset="-122"/>
              </a:rPr>
              <a:t>可写为向量形式：</a:t>
            </a:r>
            <a:endParaRPr lang="zh-CN" altLang="en-US" dirty="0">
              <a:latin typeface="宋体" panose="02010600030101010101" pitchFamily="2" charset="-122"/>
              <a:cs typeface="Times New Roman" panose="02020603050405020304" pitchFamily="18" charset="0"/>
            </a:endParaRPr>
          </a:p>
          <a:p>
            <a:pPr algn="r">
              <a:lnSpc>
                <a:spcPct val="170000"/>
              </a:lnSpc>
            </a:pPr>
            <a:r>
              <a:rPr lang="zh-CN" altLang="en-US" dirty="0">
                <a:latin typeface="宋体" panose="02010600030101010101" pitchFamily="2" charset="-122"/>
              </a:rPr>
              <a:t>         </a:t>
            </a:r>
            <a:r>
              <a:rPr lang="en-US" altLang="zh-CN" dirty="0" smtClean="0">
                <a:latin typeface="宋体" panose="02010600030101010101" pitchFamily="2" charset="-122"/>
              </a:rPr>
              <a:t>(4.21)</a:t>
            </a:r>
            <a:endParaRPr lang="en-US" altLang="zh-CN" dirty="0">
              <a:latin typeface="宋体" panose="02010600030101010101" pitchFamily="2" charset="-122"/>
              <a:cs typeface="Times New Roman" panose="02020603050405020304" pitchFamily="18" charset="0"/>
            </a:endParaRPr>
          </a:p>
          <a:p>
            <a:pPr algn="just">
              <a:lnSpc>
                <a:spcPct val="170000"/>
              </a:lnSpc>
            </a:pPr>
            <a:r>
              <a:rPr lang="zh-CN" altLang="en-US" dirty="0">
                <a:latin typeface="宋体" panose="02010600030101010101" pitchFamily="2" charset="-122"/>
              </a:rPr>
              <a:t>设最优参数为</a:t>
            </a:r>
            <a:endParaRPr lang="zh-CN" altLang="en-US" dirty="0">
              <a:latin typeface="宋体" panose="02010600030101010101" pitchFamily="2" charset="-122"/>
              <a:cs typeface="Times New Roman" panose="02020603050405020304" pitchFamily="18" charset="0"/>
            </a:endParaRPr>
          </a:p>
          <a:p>
            <a:pPr algn="r">
              <a:lnSpc>
                <a:spcPct val="170000"/>
              </a:lnSpc>
            </a:pPr>
            <a:r>
              <a:rPr lang="zh-CN" altLang="en-US" dirty="0">
                <a:latin typeface="宋体" panose="02010600030101010101" pitchFamily="2" charset="-122"/>
                <a:cs typeface="Times New Roman" panose="02020603050405020304" pitchFamily="18" charset="0"/>
              </a:rPr>
              <a:t>                  </a:t>
            </a:r>
            <a:r>
              <a:rPr lang="en-US" altLang="zh-CN" dirty="0" smtClean="0">
                <a:latin typeface="宋体" panose="02010600030101010101" pitchFamily="2" charset="-122"/>
                <a:cs typeface="Times New Roman" panose="02020603050405020304" pitchFamily="18" charset="0"/>
              </a:rPr>
              <a:t>(4.22)</a:t>
            </a:r>
            <a:endParaRPr lang="en-US" altLang="zh-CN" dirty="0">
              <a:latin typeface="宋体" panose="02010600030101010101" pitchFamily="2" charset="-122"/>
              <a:cs typeface="Times New Roman" panose="02020603050405020304" pitchFamily="18" charset="0"/>
            </a:endParaRPr>
          </a:p>
          <a:p>
            <a:pPr algn="r">
              <a:lnSpc>
                <a:spcPct val="170000"/>
              </a:lnSpc>
            </a:pPr>
            <a:r>
              <a:rPr lang="en-US" altLang="zh-CN" dirty="0">
                <a:latin typeface="宋体" panose="02010600030101010101" pitchFamily="2" charset="-122"/>
                <a:cs typeface="Times New Roman" panose="02020603050405020304" pitchFamily="18" charset="0"/>
              </a:rPr>
              <a:t>                 </a:t>
            </a:r>
          </a:p>
          <a:p>
            <a:pPr algn="r">
              <a:lnSpc>
                <a:spcPct val="170000"/>
              </a:lnSpc>
            </a:pPr>
            <a:r>
              <a:rPr lang="en-US" altLang="zh-CN" dirty="0">
                <a:latin typeface="宋体" panose="02010600030101010101" pitchFamily="2" charset="-122"/>
                <a:cs typeface="Times New Roman" panose="02020603050405020304" pitchFamily="18" charset="0"/>
              </a:rPr>
              <a:t> </a:t>
            </a:r>
            <a:r>
              <a:rPr lang="en-US" altLang="zh-CN" dirty="0" smtClean="0">
                <a:latin typeface="宋体" panose="02010600030101010101" pitchFamily="2" charset="-122"/>
                <a:cs typeface="Times New Roman" panose="02020603050405020304" pitchFamily="18" charset="0"/>
              </a:rPr>
              <a:t>(4.23)</a:t>
            </a:r>
            <a:endParaRPr lang="en-US" altLang="zh-CN" dirty="0">
              <a:latin typeface="宋体" panose="02010600030101010101" pitchFamily="2" charset="-122"/>
              <a:cs typeface="Times New Roman" panose="02020603050405020304" pitchFamily="18" charset="0"/>
            </a:endParaRPr>
          </a:p>
          <a:p>
            <a:pPr algn="l">
              <a:lnSpc>
                <a:spcPct val="170000"/>
              </a:lnSpc>
            </a:pPr>
            <a:r>
              <a:rPr lang="zh-CN" altLang="en-US" dirty="0">
                <a:latin typeface="宋体" panose="02010600030101010101" pitchFamily="2" charset="-122"/>
              </a:rPr>
              <a:t>其中   和</a:t>
            </a:r>
            <a:r>
              <a:rPr lang="zh-CN" altLang="en-US" dirty="0"/>
              <a:t>    </a:t>
            </a:r>
            <a:r>
              <a:rPr lang="zh-CN" altLang="en-US" dirty="0">
                <a:latin typeface="宋体" panose="02010600030101010101" pitchFamily="2" charset="-122"/>
              </a:rPr>
              <a:t>分别为   和   的</a:t>
            </a:r>
            <a:r>
              <a:rPr lang="zh-CN" altLang="en-US" dirty="0"/>
              <a:t> </a:t>
            </a:r>
            <a:r>
              <a:rPr lang="zh-CN" altLang="en-US" dirty="0">
                <a:latin typeface="宋体" panose="02010600030101010101" pitchFamily="2" charset="-122"/>
              </a:rPr>
              <a:t>集合。</a:t>
            </a:r>
            <a:r>
              <a:rPr lang="zh-CN" altLang="en-US" dirty="0"/>
              <a:t> </a:t>
            </a:r>
          </a:p>
        </p:txBody>
      </p:sp>
      <p:graphicFrame>
        <p:nvGraphicFramePr>
          <p:cNvPr id="39938" name="Object 8"/>
          <p:cNvGraphicFramePr>
            <a:graphicFrameLocks noChangeAspect="1"/>
          </p:cNvGraphicFramePr>
          <p:nvPr/>
        </p:nvGraphicFramePr>
        <p:xfrm>
          <a:off x="1143000" y="1752600"/>
          <a:ext cx="6324600" cy="509588"/>
        </p:xfrm>
        <a:graphic>
          <a:graphicData uri="http://schemas.openxmlformats.org/presentationml/2006/ole">
            <mc:AlternateContent xmlns:mc="http://schemas.openxmlformats.org/markup-compatibility/2006">
              <mc:Choice xmlns:v="urn:schemas-microsoft-com:vml" Requires="v">
                <p:oleObj spid="_x0000_s39981" r:id="rId3" imgW="2882900" imgH="266700" progId="Equation.3">
                  <p:embed/>
                </p:oleObj>
              </mc:Choice>
              <mc:Fallback>
                <p:oleObj r:id="rId3" imgW="2882900" imgH="266700" progId="Equation.3">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1752600"/>
                        <a:ext cx="6324600" cy="50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9939" name="Object 7"/>
          <p:cNvGraphicFramePr>
            <a:graphicFrameLocks noChangeAspect="1"/>
          </p:cNvGraphicFramePr>
          <p:nvPr/>
        </p:nvGraphicFramePr>
        <p:xfrm>
          <a:off x="1828800" y="3236913"/>
          <a:ext cx="4648200" cy="801687"/>
        </p:xfrm>
        <a:graphic>
          <a:graphicData uri="http://schemas.openxmlformats.org/presentationml/2006/ole">
            <mc:AlternateContent xmlns:mc="http://schemas.openxmlformats.org/markup-compatibility/2006">
              <mc:Choice xmlns:v="urn:schemas-microsoft-com:vml" Requires="v">
                <p:oleObj spid="_x0000_s39982" name="Equation" r:id="rId5" imgW="2286000" imgH="533400" progId="Equation.DSMT4">
                  <p:embed/>
                </p:oleObj>
              </mc:Choice>
              <mc:Fallback>
                <p:oleObj name="Equation" r:id="rId5" imgW="2286000" imgH="533400" progId="Equation.DSMT4">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28800" y="3236913"/>
                        <a:ext cx="4648200" cy="801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9940" name="Object 6"/>
          <p:cNvGraphicFramePr>
            <a:graphicFrameLocks noChangeAspect="1"/>
          </p:cNvGraphicFramePr>
          <p:nvPr/>
        </p:nvGraphicFramePr>
        <p:xfrm>
          <a:off x="1828800" y="4416425"/>
          <a:ext cx="4572000" cy="765175"/>
        </p:xfrm>
        <a:graphic>
          <a:graphicData uri="http://schemas.openxmlformats.org/presentationml/2006/ole">
            <mc:AlternateContent xmlns:mc="http://schemas.openxmlformats.org/markup-compatibility/2006">
              <mc:Choice xmlns:v="urn:schemas-microsoft-com:vml" Requires="v">
                <p:oleObj spid="_x0000_s39983" r:id="rId7" imgW="2222500" imgH="508000" progId="Equation.3">
                  <p:embed/>
                </p:oleObj>
              </mc:Choice>
              <mc:Fallback>
                <p:oleObj r:id="rId7" imgW="2222500" imgH="508000"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28800" y="4416425"/>
                        <a:ext cx="4572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9941" name="Object 5"/>
          <p:cNvGraphicFramePr>
            <a:graphicFrameLocks noChangeAspect="1"/>
          </p:cNvGraphicFramePr>
          <p:nvPr/>
        </p:nvGraphicFramePr>
        <p:xfrm>
          <a:off x="1143000" y="5410200"/>
          <a:ext cx="457200" cy="457200"/>
        </p:xfrm>
        <a:graphic>
          <a:graphicData uri="http://schemas.openxmlformats.org/presentationml/2006/ole">
            <mc:AlternateContent xmlns:mc="http://schemas.openxmlformats.org/markup-compatibility/2006">
              <mc:Choice xmlns:v="urn:schemas-microsoft-com:vml" Requires="v">
                <p:oleObj spid="_x0000_s39984" r:id="rId9" imgW="241195" imgH="241195" progId="Equation.3">
                  <p:embed/>
                </p:oleObj>
              </mc:Choice>
              <mc:Fallback>
                <p:oleObj r:id="rId9" imgW="241195" imgH="241195" progId="Equation.3">
                  <p:embed/>
                  <p:pic>
                    <p:nvPicPr>
                      <p:cNvPr id="0"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143000" y="5410200"/>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9942" name="Object 4"/>
          <p:cNvGraphicFramePr>
            <a:graphicFrameLocks noChangeAspect="1"/>
          </p:cNvGraphicFramePr>
          <p:nvPr/>
        </p:nvGraphicFramePr>
        <p:xfrm>
          <a:off x="1981200" y="5410200"/>
          <a:ext cx="438150" cy="457200"/>
        </p:xfrm>
        <a:graphic>
          <a:graphicData uri="http://schemas.openxmlformats.org/presentationml/2006/ole">
            <mc:AlternateContent xmlns:mc="http://schemas.openxmlformats.org/markup-compatibility/2006">
              <mc:Choice xmlns:v="urn:schemas-microsoft-com:vml" Requires="v">
                <p:oleObj spid="_x0000_s39985" r:id="rId11" imgW="228600" imgH="241300" progId="Equation.3">
                  <p:embed/>
                </p:oleObj>
              </mc:Choice>
              <mc:Fallback>
                <p:oleObj r:id="rId11" imgW="228600" imgH="241300" progId="Equation.3">
                  <p:embed/>
                  <p:pic>
                    <p:nvPicPr>
                      <p:cNvPr id="0" name="Object 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981200" y="5410200"/>
                        <a:ext cx="438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9943" name="Object 3"/>
          <p:cNvGraphicFramePr>
            <a:graphicFrameLocks noChangeAspect="1"/>
          </p:cNvGraphicFramePr>
          <p:nvPr/>
        </p:nvGraphicFramePr>
        <p:xfrm>
          <a:off x="3429000" y="5410200"/>
          <a:ext cx="365125" cy="457200"/>
        </p:xfrm>
        <a:graphic>
          <a:graphicData uri="http://schemas.openxmlformats.org/presentationml/2006/ole">
            <mc:AlternateContent xmlns:mc="http://schemas.openxmlformats.org/markup-compatibility/2006">
              <mc:Choice xmlns:v="urn:schemas-microsoft-com:vml" Requires="v">
                <p:oleObj spid="_x0000_s39986" r:id="rId13" imgW="190417" imgH="241195" progId="Equation.3">
                  <p:embed/>
                </p:oleObj>
              </mc:Choice>
              <mc:Fallback>
                <p:oleObj r:id="rId13" imgW="190417" imgH="241195" progId="Equation.3">
                  <p:embed/>
                  <p:pic>
                    <p:nvPicPr>
                      <p:cNvPr id="0" name="Object 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429000" y="5410200"/>
                        <a:ext cx="365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9944" name="Object 2"/>
          <p:cNvGraphicFramePr>
            <a:graphicFrameLocks noChangeAspect="1"/>
          </p:cNvGraphicFramePr>
          <p:nvPr/>
        </p:nvGraphicFramePr>
        <p:xfrm>
          <a:off x="4343400" y="5410200"/>
          <a:ext cx="427038" cy="533400"/>
        </p:xfrm>
        <a:graphic>
          <a:graphicData uri="http://schemas.openxmlformats.org/presentationml/2006/ole">
            <mc:AlternateContent xmlns:mc="http://schemas.openxmlformats.org/markup-compatibility/2006">
              <mc:Choice xmlns:v="urn:schemas-microsoft-com:vml" Requires="v">
                <p:oleObj spid="_x0000_s39987" r:id="rId15" imgW="190417" imgH="241195" progId="Equation.3">
                  <p:embed/>
                </p:oleObj>
              </mc:Choice>
              <mc:Fallback>
                <p:oleObj r:id="rId15" imgW="190417" imgH="241195" progId="Equation.3">
                  <p:embed/>
                  <p:pic>
                    <p:nvPicPr>
                      <p:cNvPr id="0" name="Object 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343400" y="5410200"/>
                        <a:ext cx="427038"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2" name="Rectangle 20"/>
          <p:cNvSpPr>
            <a:spLocks noChangeArrowheads="1"/>
          </p:cNvSpPr>
          <p:nvPr/>
        </p:nvSpPr>
        <p:spPr bwMode="auto">
          <a:xfrm>
            <a:off x="0" y="307975"/>
            <a:ext cx="9144000" cy="586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266700"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50000"/>
              </a:lnSpc>
            </a:pPr>
            <a:r>
              <a:rPr lang="zh-CN" altLang="en-US" dirty="0">
                <a:latin typeface="宋体" panose="02010600030101010101" pitchFamily="2" charset="-122"/>
              </a:rPr>
              <a:t>定义最小逼近误差为</a:t>
            </a:r>
            <a:endParaRPr lang="zh-CN" altLang="en-US" dirty="0">
              <a:latin typeface="宋体" panose="02010600030101010101" pitchFamily="2" charset="-122"/>
              <a:cs typeface="Times New Roman" panose="02020603050405020304" pitchFamily="18" charset="0"/>
            </a:endParaRPr>
          </a:p>
          <a:p>
            <a:pPr algn="r">
              <a:lnSpc>
                <a:spcPct val="150000"/>
              </a:lnSpc>
            </a:pPr>
            <a:r>
              <a:rPr lang="zh-CN" altLang="en-US" dirty="0">
                <a:latin typeface="宋体" panose="02010600030101010101" pitchFamily="2" charset="-122"/>
                <a:cs typeface="Times New Roman" panose="02020603050405020304" pitchFamily="18" charset="0"/>
              </a:rPr>
              <a:t>                  </a:t>
            </a:r>
            <a:r>
              <a:rPr lang="en-US" altLang="zh-CN" dirty="0" smtClean="0">
                <a:latin typeface="宋体" panose="02010600030101010101" pitchFamily="2" charset="-122"/>
                <a:cs typeface="Times New Roman" panose="02020603050405020304" pitchFamily="18" charset="0"/>
              </a:rPr>
              <a:t>(4.24)</a:t>
            </a:r>
            <a:endParaRPr lang="en-US" altLang="zh-CN" dirty="0">
              <a:latin typeface="宋体" panose="02010600030101010101" pitchFamily="2" charset="-122"/>
              <a:cs typeface="Times New Roman" panose="02020603050405020304" pitchFamily="18" charset="0"/>
            </a:endParaRPr>
          </a:p>
          <a:p>
            <a:pPr algn="just">
              <a:lnSpc>
                <a:spcPct val="150000"/>
              </a:lnSpc>
            </a:pPr>
            <a:r>
              <a:rPr lang="zh-CN" altLang="en-US" dirty="0">
                <a:latin typeface="宋体" panose="02010600030101010101" pitchFamily="2" charset="-122"/>
              </a:rPr>
              <a:t>式</a:t>
            </a:r>
            <a:r>
              <a:rPr lang="zh-CN" altLang="en-US" dirty="0" smtClean="0">
                <a:latin typeface="宋体" panose="02010600030101010101" pitchFamily="2" charset="-122"/>
              </a:rPr>
              <a:t>（</a:t>
            </a:r>
            <a:r>
              <a:rPr lang="en-US" altLang="zh-CN" dirty="0" smtClean="0">
                <a:latin typeface="宋体" panose="02010600030101010101" pitchFamily="2" charset="-122"/>
              </a:rPr>
              <a:t>4.21</a:t>
            </a:r>
            <a:r>
              <a:rPr lang="zh-CN" altLang="en-US" dirty="0" smtClean="0">
                <a:latin typeface="宋体" panose="02010600030101010101" pitchFamily="2" charset="-122"/>
              </a:rPr>
              <a:t>）</a:t>
            </a:r>
            <a:r>
              <a:rPr lang="zh-CN" altLang="en-US" dirty="0">
                <a:latin typeface="宋体" panose="02010600030101010101" pitchFamily="2" charset="-122"/>
              </a:rPr>
              <a:t>可写为：</a:t>
            </a:r>
            <a:endParaRPr lang="zh-CN" altLang="en-US" dirty="0">
              <a:latin typeface="宋体" panose="02010600030101010101" pitchFamily="2" charset="-122"/>
              <a:cs typeface="Times New Roman" panose="02020603050405020304" pitchFamily="18" charset="0"/>
            </a:endParaRPr>
          </a:p>
          <a:p>
            <a:pPr algn="r">
              <a:lnSpc>
                <a:spcPct val="150000"/>
              </a:lnSpc>
            </a:pPr>
            <a:r>
              <a:rPr lang="zh-CN" altLang="en-US" dirty="0">
                <a:latin typeface="宋体" panose="02010600030101010101" pitchFamily="2" charset="-122"/>
                <a:cs typeface="Times New Roman" panose="02020603050405020304" pitchFamily="18" charset="0"/>
              </a:rPr>
              <a:t>     </a:t>
            </a:r>
            <a:r>
              <a:rPr lang="zh-CN" altLang="en-US" dirty="0" smtClean="0">
                <a:latin typeface="宋体" panose="02010600030101010101" pitchFamily="2" charset="-122"/>
              </a:rPr>
              <a:t>（</a:t>
            </a:r>
            <a:r>
              <a:rPr lang="en-US" altLang="zh-CN" dirty="0" smtClean="0">
                <a:latin typeface="宋体" panose="02010600030101010101" pitchFamily="2" charset="-122"/>
                <a:cs typeface="Times New Roman" panose="02020603050405020304" pitchFamily="18" charset="0"/>
              </a:rPr>
              <a:t>4.25</a:t>
            </a:r>
            <a:r>
              <a:rPr lang="zh-CN" altLang="en-US" dirty="0" smtClean="0">
                <a:latin typeface="宋体" panose="02010600030101010101" pitchFamily="2" charset="-122"/>
              </a:rPr>
              <a:t>）</a:t>
            </a:r>
            <a:endParaRPr lang="zh-CN" altLang="en-US" dirty="0">
              <a:latin typeface="宋体" panose="02010600030101010101" pitchFamily="2" charset="-122"/>
              <a:cs typeface="Times New Roman" panose="02020603050405020304" pitchFamily="18" charset="0"/>
            </a:endParaRPr>
          </a:p>
          <a:p>
            <a:pPr algn="just">
              <a:lnSpc>
                <a:spcPct val="150000"/>
              </a:lnSpc>
            </a:pPr>
            <a:r>
              <a:rPr lang="zh-CN" altLang="en-US" dirty="0">
                <a:latin typeface="宋体" panose="02010600030101010101" pitchFamily="2" charset="-122"/>
              </a:rPr>
              <a:t>将式</a:t>
            </a:r>
            <a:r>
              <a:rPr lang="zh-CN" altLang="en-US" dirty="0" smtClean="0">
                <a:latin typeface="宋体" panose="02010600030101010101" pitchFamily="2" charset="-122"/>
              </a:rPr>
              <a:t>（</a:t>
            </a:r>
            <a:r>
              <a:rPr lang="en-US" altLang="zh-CN" dirty="0" smtClean="0">
                <a:latin typeface="宋体" panose="02010600030101010101" pitchFamily="2" charset="-122"/>
              </a:rPr>
              <a:t>4.16</a:t>
            </a:r>
            <a:r>
              <a:rPr lang="zh-CN" altLang="en-US" dirty="0" smtClean="0">
                <a:latin typeface="宋体" panose="02010600030101010101" pitchFamily="2" charset="-122"/>
              </a:rPr>
              <a:t>）</a:t>
            </a:r>
            <a:r>
              <a:rPr lang="zh-CN" altLang="en-US" dirty="0">
                <a:latin typeface="宋体" panose="02010600030101010101" pitchFamily="2" charset="-122"/>
              </a:rPr>
              <a:t>代入式</a:t>
            </a:r>
            <a:r>
              <a:rPr lang="en-US" altLang="zh-CN" dirty="0">
                <a:latin typeface="宋体" panose="02010600030101010101" pitchFamily="2" charset="-122"/>
              </a:rPr>
              <a:t>(</a:t>
            </a:r>
            <a:r>
              <a:rPr lang="en-US" altLang="zh-CN" dirty="0" smtClean="0">
                <a:latin typeface="宋体" panose="02010600030101010101" pitchFamily="2" charset="-122"/>
              </a:rPr>
              <a:t>5.25),</a:t>
            </a:r>
            <a:r>
              <a:rPr lang="zh-CN" altLang="en-US" dirty="0">
                <a:latin typeface="宋体" panose="02010600030101010101" pitchFamily="2" charset="-122"/>
              </a:rPr>
              <a:t>可得闭环动态方程：</a:t>
            </a:r>
            <a:endParaRPr lang="zh-CN" altLang="en-US" dirty="0">
              <a:latin typeface="宋体" panose="02010600030101010101" pitchFamily="2" charset="-122"/>
              <a:cs typeface="Times New Roman" panose="02020603050405020304" pitchFamily="18" charset="0"/>
            </a:endParaRPr>
          </a:p>
          <a:p>
            <a:pPr algn="r">
              <a:lnSpc>
                <a:spcPct val="150000"/>
              </a:lnSpc>
            </a:pPr>
            <a:r>
              <a:rPr lang="zh-CN" altLang="en-US" dirty="0">
                <a:latin typeface="宋体" panose="02010600030101010101" pitchFamily="2" charset="-122"/>
                <a:cs typeface="Times New Roman" panose="02020603050405020304" pitchFamily="18" charset="0"/>
              </a:rPr>
              <a:t>          </a:t>
            </a:r>
            <a:r>
              <a:rPr lang="zh-CN" altLang="en-US" dirty="0" smtClean="0">
                <a:latin typeface="宋体" panose="02010600030101010101" pitchFamily="2" charset="-122"/>
              </a:rPr>
              <a:t>（</a:t>
            </a:r>
            <a:r>
              <a:rPr lang="en-US" altLang="zh-CN" dirty="0" smtClean="0">
                <a:latin typeface="宋体" panose="02010600030101010101" pitchFamily="2" charset="-122"/>
                <a:cs typeface="Times New Roman" panose="02020603050405020304" pitchFamily="18" charset="0"/>
              </a:rPr>
              <a:t>4.26</a:t>
            </a:r>
            <a:r>
              <a:rPr lang="zh-CN" altLang="en-US" dirty="0" smtClean="0">
                <a:latin typeface="宋体" panose="02010600030101010101" pitchFamily="2" charset="-122"/>
              </a:rPr>
              <a:t>）</a:t>
            </a:r>
            <a:endParaRPr lang="zh-CN" altLang="en-US" dirty="0">
              <a:latin typeface="宋体" panose="02010600030101010101" pitchFamily="2" charset="-122"/>
              <a:cs typeface="Times New Roman" panose="02020603050405020304" pitchFamily="18" charset="0"/>
            </a:endParaRPr>
          </a:p>
          <a:p>
            <a:pPr algn="just">
              <a:lnSpc>
                <a:spcPct val="150000"/>
              </a:lnSpc>
            </a:pPr>
            <a:r>
              <a:rPr lang="zh-CN" altLang="en-US" dirty="0">
                <a:latin typeface="宋体" panose="02010600030101010101" pitchFamily="2" charset="-122"/>
              </a:rPr>
              <a:t>该方程清晰地描述了跟踪误差和控制参数  、  之间的关系。自适应律的任务是为   、  确定一个调节机理，使得跟踪误差   和参数误差      、      达到最小。</a:t>
            </a:r>
            <a:endParaRPr lang="zh-CN" altLang="en-US" dirty="0"/>
          </a:p>
        </p:txBody>
      </p:sp>
      <p:graphicFrame>
        <p:nvGraphicFramePr>
          <p:cNvPr id="40962" name="Object 19"/>
          <p:cNvGraphicFramePr>
            <a:graphicFrameLocks noChangeAspect="1"/>
          </p:cNvGraphicFramePr>
          <p:nvPr/>
        </p:nvGraphicFramePr>
        <p:xfrm>
          <a:off x="1752600" y="1219200"/>
          <a:ext cx="5410200" cy="466725"/>
        </p:xfrm>
        <a:graphic>
          <a:graphicData uri="http://schemas.openxmlformats.org/presentationml/2006/ole">
            <mc:AlternateContent xmlns:mc="http://schemas.openxmlformats.org/markup-compatibility/2006">
              <mc:Choice xmlns:v="urn:schemas-microsoft-com:vml" Requires="v">
                <p:oleObj spid="_x0000_s41023" r:id="rId3" imgW="2476500" imgH="266700" progId="Equation.3">
                  <p:embed/>
                </p:oleObj>
              </mc:Choice>
              <mc:Fallback>
                <p:oleObj r:id="rId3" imgW="2476500" imgH="266700" progId="Equation.3">
                  <p:embed/>
                  <p:pic>
                    <p:nvPicPr>
                      <p:cNvPr id="0" name="Object 1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2600" y="1219200"/>
                        <a:ext cx="5410200"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0963" name="Object 18"/>
          <p:cNvGraphicFramePr>
            <a:graphicFrameLocks noChangeAspect="1"/>
          </p:cNvGraphicFramePr>
          <p:nvPr/>
        </p:nvGraphicFramePr>
        <p:xfrm>
          <a:off x="1116013" y="2420938"/>
          <a:ext cx="6400800" cy="509587"/>
        </p:xfrm>
        <a:graphic>
          <a:graphicData uri="http://schemas.openxmlformats.org/presentationml/2006/ole">
            <mc:AlternateContent xmlns:mc="http://schemas.openxmlformats.org/markup-compatibility/2006">
              <mc:Choice xmlns:v="urn:schemas-microsoft-com:vml" Requires="v">
                <p:oleObj spid="_x0000_s41024" r:id="rId5" imgW="3390900" imgH="266700" progId="Equation.3">
                  <p:embed/>
                </p:oleObj>
              </mc:Choice>
              <mc:Fallback>
                <p:oleObj r:id="rId5" imgW="3390900" imgH="266700" progId="Equation.3">
                  <p:embed/>
                  <p:pic>
                    <p:nvPicPr>
                      <p:cNvPr id="0" name="Object 1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16013" y="2420938"/>
                        <a:ext cx="6400800" cy="509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0964" name="Object 17"/>
          <p:cNvGraphicFramePr>
            <a:graphicFrameLocks noChangeAspect="1"/>
          </p:cNvGraphicFramePr>
          <p:nvPr/>
        </p:nvGraphicFramePr>
        <p:xfrm>
          <a:off x="1258888" y="3644900"/>
          <a:ext cx="5410200" cy="528638"/>
        </p:xfrm>
        <a:graphic>
          <a:graphicData uri="http://schemas.openxmlformats.org/presentationml/2006/ole">
            <mc:AlternateContent xmlns:mc="http://schemas.openxmlformats.org/markup-compatibility/2006">
              <mc:Choice xmlns:v="urn:schemas-microsoft-com:vml" Requires="v">
                <p:oleObj spid="_x0000_s41025" name="Equation" r:id="rId7" imgW="3022600" imgH="292100" progId="Equation.DSMT4">
                  <p:embed/>
                </p:oleObj>
              </mc:Choice>
              <mc:Fallback>
                <p:oleObj name="Equation" r:id="rId7" imgW="3022600" imgH="292100" progId="Equation.DSMT4">
                  <p:embed/>
                  <p:pic>
                    <p:nvPicPr>
                      <p:cNvPr id="0" name="Object 1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58888" y="3644900"/>
                        <a:ext cx="5410200" cy="528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0965" name="Object 14"/>
          <p:cNvGraphicFramePr>
            <a:graphicFrameLocks noChangeAspect="1"/>
          </p:cNvGraphicFramePr>
          <p:nvPr/>
        </p:nvGraphicFramePr>
        <p:xfrm>
          <a:off x="6858000" y="4343400"/>
          <a:ext cx="441325" cy="533400"/>
        </p:xfrm>
        <a:graphic>
          <a:graphicData uri="http://schemas.openxmlformats.org/presentationml/2006/ole">
            <mc:AlternateContent xmlns:mc="http://schemas.openxmlformats.org/markup-compatibility/2006">
              <mc:Choice xmlns:v="urn:schemas-microsoft-com:vml" Requires="v">
                <p:oleObj spid="_x0000_s41026" r:id="rId9" imgW="228600" imgH="279400" progId="Equation.3">
                  <p:embed/>
                </p:oleObj>
              </mc:Choice>
              <mc:Fallback>
                <p:oleObj r:id="rId9" imgW="228600" imgH="279400" progId="Equation.3">
                  <p:embed/>
                  <p:pic>
                    <p:nvPicPr>
                      <p:cNvPr id="0" name="Object 1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858000" y="4343400"/>
                        <a:ext cx="441325"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0966" name="Object 13"/>
          <p:cNvGraphicFramePr>
            <a:graphicFrameLocks noChangeAspect="1"/>
          </p:cNvGraphicFramePr>
          <p:nvPr/>
        </p:nvGraphicFramePr>
        <p:xfrm>
          <a:off x="7467600" y="4343400"/>
          <a:ext cx="422275" cy="533400"/>
        </p:xfrm>
        <a:graphic>
          <a:graphicData uri="http://schemas.openxmlformats.org/presentationml/2006/ole">
            <mc:AlternateContent xmlns:mc="http://schemas.openxmlformats.org/markup-compatibility/2006">
              <mc:Choice xmlns:v="urn:schemas-microsoft-com:vml" Requires="v">
                <p:oleObj spid="_x0000_s41027" r:id="rId11" imgW="215806" imgH="279279" progId="Equation.3">
                  <p:embed/>
                </p:oleObj>
              </mc:Choice>
              <mc:Fallback>
                <p:oleObj r:id="rId11" imgW="215806" imgH="279279" progId="Equation.3">
                  <p:embed/>
                  <p:pic>
                    <p:nvPicPr>
                      <p:cNvPr id="0" name="Object 1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467600" y="4343400"/>
                        <a:ext cx="422275"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0967" name="Object 12"/>
          <p:cNvGraphicFramePr>
            <a:graphicFrameLocks noChangeAspect="1"/>
          </p:cNvGraphicFramePr>
          <p:nvPr/>
        </p:nvGraphicFramePr>
        <p:xfrm>
          <a:off x="2362200" y="5715000"/>
          <a:ext cx="304800" cy="381000"/>
        </p:xfrm>
        <a:graphic>
          <a:graphicData uri="http://schemas.openxmlformats.org/presentationml/2006/ole">
            <mc:AlternateContent xmlns:mc="http://schemas.openxmlformats.org/markup-compatibility/2006">
              <mc:Choice xmlns:v="urn:schemas-microsoft-com:vml" Requires="v">
                <p:oleObj spid="_x0000_s41028" r:id="rId13" imgW="114201" imgH="139579" progId="Equation.3">
                  <p:embed/>
                </p:oleObj>
              </mc:Choice>
              <mc:Fallback>
                <p:oleObj r:id="rId13" imgW="114201" imgH="139579" progId="Equation.3">
                  <p:embed/>
                  <p:pic>
                    <p:nvPicPr>
                      <p:cNvPr id="0" name="Object 1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362200" y="5715000"/>
                        <a:ext cx="3048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0968" name="Object 11"/>
          <p:cNvGraphicFramePr>
            <a:graphicFrameLocks noChangeAspect="1"/>
          </p:cNvGraphicFramePr>
          <p:nvPr/>
        </p:nvGraphicFramePr>
        <p:xfrm>
          <a:off x="4560888" y="5586413"/>
          <a:ext cx="1066800" cy="550862"/>
        </p:xfrm>
        <a:graphic>
          <a:graphicData uri="http://schemas.openxmlformats.org/presentationml/2006/ole">
            <mc:AlternateContent xmlns:mc="http://schemas.openxmlformats.org/markup-compatibility/2006">
              <mc:Choice xmlns:v="urn:schemas-microsoft-com:vml" Requires="v">
                <p:oleObj spid="_x0000_s41029" r:id="rId15" imgW="609336" imgH="317362" progId="Equation.3">
                  <p:embed/>
                </p:oleObj>
              </mc:Choice>
              <mc:Fallback>
                <p:oleObj r:id="rId15" imgW="609336" imgH="317362" progId="Equation.3">
                  <p:embed/>
                  <p:pic>
                    <p:nvPicPr>
                      <p:cNvPr id="0" name="Object 1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560888" y="5586413"/>
                        <a:ext cx="1066800" cy="550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0969" name="Object 10"/>
          <p:cNvGraphicFramePr>
            <a:graphicFrameLocks noChangeAspect="1"/>
          </p:cNvGraphicFramePr>
          <p:nvPr/>
        </p:nvGraphicFramePr>
        <p:xfrm>
          <a:off x="5867400" y="5559425"/>
          <a:ext cx="1066800" cy="577850"/>
        </p:xfrm>
        <a:graphic>
          <a:graphicData uri="http://schemas.openxmlformats.org/presentationml/2006/ole">
            <mc:AlternateContent xmlns:mc="http://schemas.openxmlformats.org/markup-compatibility/2006">
              <mc:Choice xmlns:v="urn:schemas-microsoft-com:vml" Requires="v">
                <p:oleObj spid="_x0000_s41030" r:id="rId17" imgW="583693" imgH="317225" progId="Equation.3">
                  <p:embed/>
                </p:oleObj>
              </mc:Choice>
              <mc:Fallback>
                <p:oleObj r:id="rId17" imgW="583693" imgH="317225" progId="Equation.3">
                  <p:embed/>
                  <p:pic>
                    <p:nvPicPr>
                      <p:cNvPr id="0" name="Object 10"/>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867400" y="5559425"/>
                        <a:ext cx="1066800" cy="57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0970" name="Object 21"/>
          <p:cNvGraphicFramePr>
            <a:graphicFrameLocks noChangeAspect="1"/>
          </p:cNvGraphicFramePr>
          <p:nvPr/>
        </p:nvGraphicFramePr>
        <p:xfrm>
          <a:off x="4495800" y="5029200"/>
          <a:ext cx="441325" cy="533400"/>
        </p:xfrm>
        <a:graphic>
          <a:graphicData uri="http://schemas.openxmlformats.org/presentationml/2006/ole">
            <mc:AlternateContent xmlns:mc="http://schemas.openxmlformats.org/markup-compatibility/2006">
              <mc:Choice xmlns:v="urn:schemas-microsoft-com:vml" Requires="v">
                <p:oleObj spid="_x0000_s41031" r:id="rId19" imgW="228600" imgH="279400" progId="Equation.3">
                  <p:embed/>
                </p:oleObj>
              </mc:Choice>
              <mc:Fallback>
                <p:oleObj r:id="rId19" imgW="228600" imgH="279400" progId="Equation.3">
                  <p:embed/>
                  <p:pic>
                    <p:nvPicPr>
                      <p:cNvPr id="0" name="Object 2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495800" y="5029200"/>
                        <a:ext cx="441325"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0971" name="Object 22"/>
          <p:cNvGraphicFramePr>
            <a:graphicFrameLocks noChangeAspect="1"/>
          </p:cNvGraphicFramePr>
          <p:nvPr/>
        </p:nvGraphicFramePr>
        <p:xfrm>
          <a:off x="5257800" y="5029200"/>
          <a:ext cx="422275" cy="533400"/>
        </p:xfrm>
        <a:graphic>
          <a:graphicData uri="http://schemas.openxmlformats.org/presentationml/2006/ole">
            <mc:AlternateContent xmlns:mc="http://schemas.openxmlformats.org/markup-compatibility/2006">
              <mc:Choice xmlns:v="urn:schemas-microsoft-com:vml" Requires="v">
                <p:oleObj spid="_x0000_s41032" r:id="rId20" imgW="215806" imgH="279279" progId="Equation.3">
                  <p:embed/>
                </p:oleObj>
              </mc:Choice>
              <mc:Fallback>
                <p:oleObj r:id="rId20" imgW="215806" imgH="279279" progId="Equation.3">
                  <p:embed/>
                  <p:pic>
                    <p:nvPicPr>
                      <p:cNvPr id="0" name="Object 2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257800" y="5029200"/>
                        <a:ext cx="422275"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94" name="Rectangle 10"/>
          <p:cNvSpPr>
            <a:spLocks noChangeArrowheads="1"/>
          </p:cNvSpPr>
          <p:nvPr/>
        </p:nvSpPr>
        <p:spPr bwMode="auto">
          <a:xfrm>
            <a:off x="304800" y="609600"/>
            <a:ext cx="8686800" cy="5092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30000"/>
              </a:lnSpc>
            </a:pPr>
            <a:r>
              <a:rPr lang="zh-CN" altLang="en-US" dirty="0">
                <a:latin typeface="宋体" panose="02010600030101010101" pitchFamily="2" charset="-122"/>
              </a:rPr>
              <a:t>定义</a:t>
            </a:r>
            <a:r>
              <a:rPr lang="en-US" altLang="zh-CN" dirty="0" err="1">
                <a:latin typeface="宋体" panose="02010600030101010101" pitchFamily="2" charset="-122"/>
              </a:rPr>
              <a:t>Lyapunov</a:t>
            </a:r>
            <a:r>
              <a:rPr lang="zh-CN" altLang="en-US" dirty="0">
                <a:latin typeface="宋体" panose="02010600030101010101" pitchFamily="2" charset="-122"/>
              </a:rPr>
              <a:t>函数</a:t>
            </a:r>
            <a:endParaRPr lang="zh-CN" altLang="en-US" dirty="0">
              <a:latin typeface="宋体" panose="02010600030101010101" pitchFamily="2" charset="-122"/>
              <a:cs typeface="Times New Roman" panose="02020603050405020304" pitchFamily="18" charset="0"/>
            </a:endParaRPr>
          </a:p>
          <a:p>
            <a:pPr algn="r">
              <a:lnSpc>
                <a:spcPct val="130000"/>
              </a:lnSpc>
            </a:pPr>
            <a:r>
              <a:rPr lang="zh-CN" altLang="en-US" dirty="0">
                <a:latin typeface="宋体" panose="02010600030101010101" pitchFamily="2" charset="-122"/>
                <a:cs typeface="Times New Roman" panose="02020603050405020304" pitchFamily="18" charset="0"/>
              </a:rPr>
              <a:t>     </a:t>
            </a:r>
          </a:p>
          <a:p>
            <a:pPr algn="r">
              <a:lnSpc>
                <a:spcPct val="130000"/>
              </a:lnSpc>
            </a:pPr>
            <a:r>
              <a:rPr lang="zh-CN" altLang="en-US" dirty="0">
                <a:latin typeface="宋体" panose="02010600030101010101" pitchFamily="2" charset="-122"/>
                <a:cs typeface="Times New Roman" panose="02020603050405020304" pitchFamily="18" charset="0"/>
              </a:rPr>
              <a:t> </a:t>
            </a:r>
            <a:r>
              <a:rPr lang="en-US" altLang="zh-CN" dirty="0" smtClean="0">
                <a:latin typeface="宋体" panose="02010600030101010101" pitchFamily="2" charset="-122"/>
                <a:cs typeface="Times New Roman" panose="02020603050405020304" pitchFamily="18" charset="0"/>
              </a:rPr>
              <a:t>(4.27)</a:t>
            </a:r>
            <a:endParaRPr lang="en-US" altLang="zh-CN" dirty="0">
              <a:latin typeface="宋体" panose="02010600030101010101" pitchFamily="2" charset="-122"/>
              <a:cs typeface="Times New Roman" panose="02020603050405020304" pitchFamily="18" charset="0"/>
            </a:endParaRPr>
          </a:p>
          <a:p>
            <a:pPr algn="r">
              <a:lnSpc>
                <a:spcPct val="130000"/>
              </a:lnSpc>
            </a:pPr>
            <a:endParaRPr lang="en-US" altLang="zh-CN" dirty="0">
              <a:latin typeface="宋体" panose="02010600030101010101" pitchFamily="2" charset="-122"/>
              <a:cs typeface="Times New Roman" panose="02020603050405020304" pitchFamily="18" charset="0"/>
            </a:endParaRPr>
          </a:p>
          <a:p>
            <a:pPr algn="just">
              <a:lnSpc>
                <a:spcPct val="130000"/>
              </a:lnSpc>
            </a:pPr>
            <a:r>
              <a:rPr lang="zh-CN" altLang="en-US" dirty="0">
                <a:latin typeface="宋体" panose="02010600030101010101" pitchFamily="2" charset="-122"/>
              </a:rPr>
              <a:t>式中  ， 是正常数， 为一个正定矩阵且满足</a:t>
            </a:r>
            <a:r>
              <a:rPr lang="en-US" altLang="zh-CN" dirty="0" err="1">
                <a:latin typeface="宋体" panose="02010600030101010101" pitchFamily="2" charset="-122"/>
              </a:rPr>
              <a:t>Lyapunov</a:t>
            </a:r>
            <a:r>
              <a:rPr lang="zh-CN" altLang="en-US" dirty="0">
                <a:latin typeface="宋体" panose="02010600030101010101" pitchFamily="2" charset="-122"/>
              </a:rPr>
              <a:t>方程</a:t>
            </a:r>
            <a:endParaRPr lang="zh-CN" altLang="en-US" dirty="0">
              <a:latin typeface="宋体" panose="02010600030101010101" pitchFamily="2" charset="-122"/>
              <a:cs typeface="Times New Roman" panose="02020603050405020304" pitchFamily="18" charset="0"/>
            </a:endParaRPr>
          </a:p>
          <a:p>
            <a:pPr algn="r">
              <a:lnSpc>
                <a:spcPct val="130000"/>
              </a:lnSpc>
            </a:pPr>
            <a:r>
              <a:rPr lang="zh-CN" altLang="en-US" dirty="0">
                <a:latin typeface="宋体" panose="02010600030101010101" pitchFamily="2" charset="-122"/>
                <a:cs typeface="Times New Roman" panose="02020603050405020304" pitchFamily="18" charset="0"/>
              </a:rPr>
              <a:t>                        </a:t>
            </a:r>
            <a:r>
              <a:rPr lang="zh-CN" altLang="en-US" dirty="0" smtClean="0">
                <a:latin typeface="宋体" panose="02010600030101010101" pitchFamily="2" charset="-122"/>
              </a:rPr>
              <a:t>（</a:t>
            </a:r>
            <a:r>
              <a:rPr lang="en-US" altLang="zh-CN" dirty="0" smtClean="0">
                <a:latin typeface="宋体" panose="02010600030101010101" pitchFamily="2" charset="-122"/>
                <a:cs typeface="Times New Roman" panose="02020603050405020304" pitchFamily="18" charset="0"/>
              </a:rPr>
              <a:t>4.28</a:t>
            </a:r>
            <a:r>
              <a:rPr lang="zh-CN" altLang="en-US" dirty="0" smtClean="0">
                <a:latin typeface="宋体" panose="02010600030101010101" pitchFamily="2" charset="-122"/>
              </a:rPr>
              <a:t>）</a:t>
            </a:r>
            <a:endParaRPr lang="zh-CN" altLang="en-US" dirty="0">
              <a:latin typeface="宋体" panose="02010600030101010101" pitchFamily="2" charset="-122"/>
              <a:cs typeface="Times New Roman" panose="02020603050405020304" pitchFamily="18" charset="0"/>
            </a:endParaRPr>
          </a:p>
          <a:p>
            <a:pPr algn="l">
              <a:lnSpc>
                <a:spcPct val="130000"/>
              </a:lnSpc>
            </a:pPr>
            <a:r>
              <a:rPr lang="zh-CN" altLang="en-US" dirty="0">
                <a:latin typeface="宋体" panose="02010600030101010101" pitchFamily="2" charset="-122"/>
              </a:rPr>
              <a:t>其中   是一个任意的     正定矩阵，  由式</a:t>
            </a:r>
            <a:r>
              <a:rPr lang="zh-CN" altLang="en-US" sz="2400" dirty="0" smtClean="0">
                <a:latin typeface="宋体" panose="02010600030101010101" pitchFamily="2" charset="-122"/>
              </a:rPr>
              <a:t>（</a:t>
            </a:r>
            <a:r>
              <a:rPr lang="en-US" altLang="zh-CN" sz="2400" dirty="0" smtClean="0">
                <a:latin typeface="宋体" panose="02010600030101010101" pitchFamily="2" charset="-122"/>
              </a:rPr>
              <a:t>4.20</a:t>
            </a:r>
            <a:r>
              <a:rPr lang="zh-CN" altLang="en-US" sz="2400" dirty="0" smtClean="0">
                <a:latin typeface="宋体" panose="02010600030101010101" pitchFamily="2" charset="-122"/>
              </a:rPr>
              <a:t>）</a:t>
            </a:r>
            <a:r>
              <a:rPr lang="zh-CN" altLang="en-US" dirty="0">
                <a:latin typeface="宋体" panose="02010600030101010101" pitchFamily="2" charset="-122"/>
              </a:rPr>
              <a:t>给出。</a:t>
            </a:r>
            <a:r>
              <a:rPr lang="zh-CN" altLang="en-US" dirty="0"/>
              <a:t> </a:t>
            </a:r>
          </a:p>
        </p:txBody>
      </p:sp>
      <p:graphicFrame>
        <p:nvGraphicFramePr>
          <p:cNvPr id="41986" name="Object 9"/>
          <p:cNvGraphicFramePr>
            <a:graphicFrameLocks noChangeAspect="1"/>
          </p:cNvGraphicFramePr>
          <p:nvPr/>
        </p:nvGraphicFramePr>
        <p:xfrm>
          <a:off x="762000" y="1752600"/>
          <a:ext cx="6934200" cy="752475"/>
        </p:xfrm>
        <a:graphic>
          <a:graphicData uri="http://schemas.openxmlformats.org/presentationml/2006/ole">
            <mc:AlternateContent xmlns:mc="http://schemas.openxmlformats.org/markup-compatibility/2006">
              <mc:Choice xmlns:v="urn:schemas-microsoft-com:vml" Requires="v">
                <p:oleObj spid="_x0000_s42035" r:id="rId3" imgW="3695700" imgH="431800" progId="Equation.3">
                  <p:embed/>
                </p:oleObj>
              </mc:Choice>
              <mc:Fallback>
                <p:oleObj r:id="rId3" imgW="3695700" imgH="431800" progId="Equation.3">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1752600"/>
                        <a:ext cx="6934200" cy="75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1987" name="Object 8"/>
          <p:cNvGraphicFramePr>
            <a:graphicFrameLocks noChangeAspect="1"/>
          </p:cNvGraphicFramePr>
          <p:nvPr/>
        </p:nvGraphicFramePr>
        <p:xfrm>
          <a:off x="1295400" y="2971800"/>
          <a:ext cx="338138" cy="457200"/>
        </p:xfrm>
        <a:graphic>
          <a:graphicData uri="http://schemas.openxmlformats.org/presentationml/2006/ole">
            <mc:AlternateContent xmlns:mc="http://schemas.openxmlformats.org/markup-compatibility/2006">
              <mc:Choice xmlns:v="urn:schemas-microsoft-com:vml" Requires="v">
                <p:oleObj spid="_x0000_s42036" r:id="rId5" imgW="190417" imgH="253890" progId="Equation.3">
                  <p:embed/>
                </p:oleObj>
              </mc:Choice>
              <mc:Fallback>
                <p:oleObj r:id="rId5" imgW="190417" imgH="253890" progId="Equation.3">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95400" y="2971800"/>
                        <a:ext cx="3381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1988" name="Object 7"/>
          <p:cNvGraphicFramePr>
            <a:graphicFrameLocks noChangeAspect="1"/>
          </p:cNvGraphicFramePr>
          <p:nvPr/>
        </p:nvGraphicFramePr>
        <p:xfrm>
          <a:off x="2006600" y="2971800"/>
          <a:ext cx="355600" cy="457200"/>
        </p:xfrm>
        <a:graphic>
          <a:graphicData uri="http://schemas.openxmlformats.org/presentationml/2006/ole">
            <mc:AlternateContent xmlns:mc="http://schemas.openxmlformats.org/markup-compatibility/2006">
              <mc:Choice xmlns:v="urn:schemas-microsoft-com:vml" Requires="v">
                <p:oleObj spid="_x0000_s42037" r:id="rId7" imgW="203024" imgH="253780" progId="Equation.3">
                  <p:embed/>
                </p:oleObj>
              </mc:Choice>
              <mc:Fallback>
                <p:oleObj r:id="rId7" imgW="203024" imgH="253780" progId="Equation.3">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006600" y="2971800"/>
                        <a:ext cx="35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1989" name="Object 6"/>
          <p:cNvGraphicFramePr>
            <a:graphicFrameLocks noChangeAspect="1"/>
          </p:cNvGraphicFramePr>
          <p:nvPr/>
        </p:nvGraphicFramePr>
        <p:xfrm>
          <a:off x="4419600" y="3048000"/>
          <a:ext cx="266700" cy="304800"/>
        </p:xfrm>
        <a:graphic>
          <a:graphicData uri="http://schemas.openxmlformats.org/presentationml/2006/ole">
            <mc:AlternateContent xmlns:mc="http://schemas.openxmlformats.org/markup-compatibility/2006">
              <mc:Choice xmlns:v="urn:schemas-microsoft-com:vml" Requires="v">
                <p:oleObj spid="_x0000_s42038" r:id="rId9" imgW="139579" imgH="164957" progId="Equation.3">
                  <p:embed/>
                </p:oleObj>
              </mc:Choice>
              <mc:Fallback>
                <p:oleObj r:id="rId9" imgW="139579" imgH="164957" progId="Equation.3">
                  <p:embed/>
                  <p:pic>
                    <p:nvPicPr>
                      <p:cNvPr id="0" name="Object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419600" y="3048000"/>
                        <a:ext cx="266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1990" name="Object 5"/>
          <p:cNvGraphicFramePr>
            <a:graphicFrameLocks noChangeAspect="1"/>
          </p:cNvGraphicFramePr>
          <p:nvPr/>
        </p:nvGraphicFramePr>
        <p:xfrm>
          <a:off x="3276600" y="4041775"/>
          <a:ext cx="2209800" cy="454025"/>
        </p:xfrm>
        <a:graphic>
          <a:graphicData uri="http://schemas.openxmlformats.org/presentationml/2006/ole">
            <mc:AlternateContent xmlns:mc="http://schemas.openxmlformats.org/markup-compatibility/2006">
              <mc:Choice xmlns:v="urn:schemas-microsoft-com:vml" Requires="v">
                <p:oleObj spid="_x0000_s42039" r:id="rId11" imgW="1066337" imgH="215806" progId="Equation.3">
                  <p:embed/>
                </p:oleObj>
              </mc:Choice>
              <mc:Fallback>
                <p:oleObj r:id="rId11" imgW="1066337" imgH="215806" progId="Equation.3">
                  <p:embed/>
                  <p:pic>
                    <p:nvPicPr>
                      <p:cNvPr id="0" name="Object 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276600" y="4041775"/>
                        <a:ext cx="2209800"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1991" name="Object 4"/>
          <p:cNvGraphicFramePr>
            <a:graphicFrameLocks noChangeAspect="1"/>
          </p:cNvGraphicFramePr>
          <p:nvPr/>
        </p:nvGraphicFramePr>
        <p:xfrm>
          <a:off x="1219200" y="4724400"/>
          <a:ext cx="323850" cy="381000"/>
        </p:xfrm>
        <a:graphic>
          <a:graphicData uri="http://schemas.openxmlformats.org/presentationml/2006/ole">
            <mc:AlternateContent xmlns:mc="http://schemas.openxmlformats.org/markup-compatibility/2006">
              <mc:Choice xmlns:v="urn:schemas-microsoft-com:vml" Requires="v">
                <p:oleObj spid="_x0000_s42040" name="Equation" r:id="rId13" imgW="164957" imgH="190335" progId="Equation.DSMT4">
                  <p:embed/>
                </p:oleObj>
              </mc:Choice>
              <mc:Fallback>
                <p:oleObj name="Equation" r:id="rId13" imgW="164957" imgH="190335" progId="Equation.DSMT4">
                  <p:embed/>
                  <p:pic>
                    <p:nvPicPr>
                      <p:cNvPr id="0" name="Object 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219200" y="4724400"/>
                        <a:ext cx="32385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1992" name="Object 3"/>
          <p:cNvGraphicFramePr>
            <a:graphicFrameLocks noChangeAspect="1"/>
          </p:cNvGraphicFramePr>
          <p:nvPr/>
        </p:nvGraphicFramePr>
        <p:xfrm>
          <a:off x="3810000" y="4724400"/>
          <a:ext cx="838200" cy="347663"/>
        </p:xfrm>
        <a:graphic>
          <a:graphicData uri="http://schemas.openxmlformats.org/presentationml/2006/ole">
            <mc:AlternateContent xmlns:mc="http://schemas.openxmlformats.org/markup-compatibility/2006">
              <mc:Choice xmlns:v="urn:schemas-microsoft-com:vml" Requires="v">
                <p:oleObj spid="_x0000_s42041" r:id="rId15" imgW="393359" imgH="164957" progId="Equation.3">
                  <p:embed/>
                </p:oleObj>
              </mc:Choice>
              <mc:Fallback>
                <p:oleObj r:id="rId15" imgW="393359" imgH="164957" progId="Equation.3">
                  <p:embed/>
                  <p:pic>
                    <p:nvPicPr>
                      <p:cNvPr id="0" name="Object 3"/>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810000" y="4724400"/>
                        <a:ext cx="838200"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1993" name="Object 2"/>
          <p:cNvGraphicFramePr>
            <a:graphicFrameLocks noChangeAspect="1"/>
          </p:cNvGraphicFramePr>
          <p:nvPr/>
        </p:nvGraphicFramePr>
        <p:xfrm>
          <a:off x="6400800" y="4724400"/>
          <a:ext cx="304800" cy="304800"/>
        </p:xfrm>
        <a:graphic>
          <a:graphicData uri="http://schemas.openxmlformats.org/presentationml/2006/ole">
            <mc:AlternateContent xmlns:mc="http://schemas.openxmlformats.org/markup-compatibility/2006">
              <mc:Choice xmlns:v="urn:schemas-microsoft-com:vml" Requires="v">
                <p:oleObj spid="_x0000_s42042" r:id="rId17" imgW="164885" imgH="164885" progId="Equation.3">
                  <p:embed/>
                </p:oleObj>
              </mc:Choice>
              <mc:Fallback>
                <p:oleObj r:id="rId17" imgW="164885" imgH="164885" progId="Equation.3">
                  <p:embed/>
                  <p:pic>
                    <p:nvPicPr>
                      <p:cNvPr id="0" name="Object 2"/>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400800" y="47244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6" name="Rectangle 8"/>
          <p:cNvSpPr>
            <a:spLocks noChangeArrowheads="1"/>
          </p:cNvSpPr>
          <p:nvPr/>
        </p:nvSpPr>
        <p:spPr bwMode="auto">
          <a:xfrm>
            <a:off x="304800" y="457200"/>
            <a:ext cx="8610600" cy="316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266700"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80000"/>
              </a:lnSpc>
            </a:pPr>
            <a:r>
              <a:rPr lang="zh-CN" altLang="en-US" dirty="0">
                <a:latin typeface="宋体" panose="02010600030101010101" pitchFamily="2" charset="-122"/>
              </a:rPr>
              <a:t>取        ，                ，               。</a:t>
            </a:r>
            <a:endParaRPr lang="zh-CN" altLang="en-US" dirty="0">
              <a:latin typeface="宋体" panose="02010600030101010101" pitchFamily="2" charset="-122"/>
              <a:cs typeface="Times New Roman" panose="02020603050405020304" pitchFamily="18" charset="0"/>
            </a:endParaRPr>
          </a:p>
          <a:p>
            <a:pPr algn="just">
              <a:lnSpc>
                <a:spcPct val="180000"/>
              </a:lnSpc>
            </a:pPr>
            <a:r>
              <a:rPr lang="zh-CN" altLang="en-US" dirty="0">
                <a:latin typeface="宋体" panose="02010600030101010101" pitchFamily="2" charset="-122"/>
              </a:rPr>
              <a:t>令                             ，   </a:t>
            </a:r>
          </a:p>
          <a:p>
            <a:pPr algn="just">
              <a:lnSpc>
                <a:spcPct val="180000"/>
              </a:lnSpc>
            </a:pPr>
            <a:r>
              <a:rPr lang="zh-CN" altLang="en-US" dirty="0">
                <a:latin typeface="宋体" panose="02010600030101010101" pitchFamily="2" charset="-122"/>
              </a:rPr>
              <a:t>则</a:t>
            </a:r>
            <a:r>
              <a:rPr lang="zh-CN" altLang="en-US" dirty="0" smtClean="0">
                <a:latin typeface="宋体" panose="02010600030101010101" pitchFamily="2" charset="-122"/>
              </a:rPr>
              <a:t>（</a:t>
            </a:r>
            <a:r>
              <a:rPr lang="en-US" altLang="zh-CN" dirty="0" smtClean="0">
                <a:latin typeface="宋体" panose="02010600030101010101" pitchFamily="2" charset="-122"/>
                <a:cs typeface="Times New Roman" panose="02020603050405020304" pitchFamily="18" charset="0"/>
              </a:rPr>
              <a:t>4.26</a:t>
            </a:r>
            <a:r>
              <a:rPr lang="zh-CN" altLang="en-US" dirty="0" smtClean="0">
                <a:latin typeface="宋体" panose="02010600030101010101" pitchFamily="2" charset="-122"/>
              </a:rPr>
              <a:t>）</a:t>
            </a:r>
            <a:r>
              <a:rPr lang="zh-CN" altLang="en-US" dirty="0">
                <a:latin typeface="宋体" panose="02010600030101010101" pitchFamily="2" charset="-122"/>
              </a:rPr>
              <a:t>式变为：</a:t>
            </a:r>
            <a:endParaRPr lang="zh-CN" altLang="en-US" dirty="0">
              <a:latin typeface="宋体" panose="02010600030101010101" pitchFamily="2" charset="-122"/>
              <a:cs typeface="Times New Roman" panose="02020603050405020304" pitchFamily="18" charset="0"/>
            </a:endParaRPr>
          </a:p>
          <a:p>
            <a:pPr algn="l">
              <a:lnSpc>
                <a:spcPct val="180000"/>
              </a:lnSpc>
            </a:pPr>
            <a:endParaRPr lang="en-US" altLang="zh-CN" dirty="0"/>
          </a:p>
        </p:txBody>
      </p:sp>
      <p:graphicFrame>
        <p:nvGraphicFramePr>
          <p:cNvPr id="43010" name="Object 7"/>
          <p:cNvGraphicFramePr>
            <a:graphicFrameLocks noChangeAspect="1"/>
          </p:cNvGraphicFramePr>
          <p:nvPr/>
        </p:nvGraphicFramePr>
        <p:xfrm>
          <a:off x="1066800" y="685800"/>
          <a:ext cx="1371600" cy="650875"/>
        </p:xfrm>
        <a:graphic>
          <a:graphicData uri="http://schemas.openxmlformats.org/presentationml/2006/ole">
            <mc:AlternateContent xmlns:mc="http://schemas.openxmlformats.org/markup-compatibility/2006">
              <mc:Choice xmlns:v="urn:schemas-microsoft-com:vml" Requires="v">
                <p:oleObj spid="_x0000_s43047" r:id="rId3" imgW="736280" imgH="393529" progId="Equation.3">
                  <p:embed/>
                </p:oleObj>
              </mc:Choice>
              <mc:Fallback>
                <p:oleObj r:id="rId3" imgW="736280" imgH="393529" progId="Equation.3">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800" y="685800"/>
                        <a:ext cx="1371600" cy="65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3011" name="Object 6"/>
          <p:cNvGraphicFramePr>
            <a:graphicFrameLocks noChangeAspect="1"/>
          </p:cNvGraphicFramePr>
          <p:nvPr/>
        </p:nvGraphicFramePr>
        <p:xfrm>
          <a:off x="2743200" y="741363"/>
          <a:ext cx="2819400" cy="630237"/>
        </p:xfrm>
        <a:graphic>
          <a:graphicData uri="http://schemas.openxmlformats.org/presentationml/2006/ole">
            <mc:AlternateContent xmlns:mc="http://schemas.openxmlformats.org/markup-compatibility/2006">
              <mc:Choice xmlns:v="urn:schemas-microsoft-com:vml" Requires="v">
                <p:oleObj spid="_x0000_s43048" r:id="rId5" imgW="1688367" imgH="431613" progId="Equation.3">
                  <p:embed/>
                </p:oleObj>
              </mc:Choice>
              <mc:Fallback>
                <p:oleObj r:id="rId5" imgW="1688367" imgH="431613"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43200" y="741363"/>
                        <a:ext cx="2819400" cy="630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3012" name="Object 5"/>
          <p:cNvGraphicFramePr>
            <a:graphicFrameLocks noChangeAspect="1"/>
          </p:cNvGraphicFramePr>
          <p:nvPr/>
        </p:nvGraphicFramePr>
        <p:xfrm>
          <a:off x="5921375" y="762000"/>
          <a:ext cx="2917825" cy="614363"/>
        </p:xfrm>
        <a:graphic>
          <a:graphicData uri="http://schemas.openxmlformats.org/presentationml/2006/ole">
            <mc:AlternateContent xmlns:mc="http://schemas.openxmlformats.org/markup-compatibility/2006">
              <mc:Choice xmlns:v="urn:schemas-microsoft-com:vml" Requires="v">
                <p:oleObj spid="_x0000_s43049" name="Equation" r:id="rId7" imgW="1688367" imgH="431613" progId="Equation.3">
                  <p:embed/>
                </p:oleObj>
              </mc:Choice>
              <mc:Fallback>
                <p:oleObj name="Equation" r:id="rId7" imgW="1688367" imgH="431613" progId="Equation.3">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21375" y="762000"/>
                        <a:ext cx="2917825" cy="614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3013" name="Object 4"/>
          <p:cNvGraphicFramePr>
            <a:graphicFrameLocks noChangeAspect="1"/>
          </p:cNvGraphicFramePr>
          <p:nvPr/>
        </p:nvGraphicFramePr>
        <p:xfrm>
          <a:off x="1274763" y="1543050"/>
          <a:ext cx="4592637" cy="514350"/>
        </p:xfrm>
        <a:graphic>
          <a:graphicData uri="http://schemas.openxmlformats.org/presentationml/2006/ole">
            <mc:AlternateContent xmlns:mc="http://schemas.openxmlformats.org/markup-compatibility/2006">
              <mc:Choice xmlns:v="urn:schemas-microsoft-com:vml" Requires="v">
                <p:oleObj spid="_x0000_s43050" name="Equation" r:id="rId9" imgW="2667000" imgH="292100" progId="Equation.3">
                  <p:embed/>
                </p:oleObj>
              </mc:Choice>
              <mc:Fallback>
                <p:oleObj name="Equation" r:id="rId9" imgW="2667000" imgH="292100" progId="Equation.3">
                  <p:embed/>
                  <p:pic>
                    <p:nvPicPr>
                      <p:cNvPr id="0" name="Object 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274763" y="1543050"/>
                        <a:ext cx="4592637"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3014" name="Object 3"/>
          <p:cNvGraphicFramePr>
            <a:graphicFrameLocks noChangeAspect="1"/>
          </p:cNvGraphicFramePr>
          <p:nvPr/>
        </p:nvGraphicFramePr>
        <p:xfrm>
          <a:off x="3352800" y="3276600"/>
          <a:ext cx="1447800" cy="347663"/>
        </p:xfrm>
        <a:graphic>
          <a:graphicData uri="http://schemas.openxmlformats.org/presentationml/2006/ole">
            <mc:AlternateContent xmlns:mc="http://schemas.openxmlformats.org/markup-compatibility/2006">
              <mc:Choice xmlns:v="urn:schemas-microsoft-com:vml" Requires="v">
                <p:oleObj spid="_x0000_s43051" r:id="rId11" imgW="748975" imgH="177723" progId="Equation.3">
                  <p:embed/>
                </p:oleObj>
              </mc:Choice>
              <mc:Fallback>
                <p:oleObj r:id="rId11" imgW="748975" imgH="177723" progId="Equation.3">
                  <p:embed/>
                  <p:pic>
                    <p:nvPicPr>
                      <p:cNvPr id="0" name="Object 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352800" y="3276600"/>
                        <a:ext cx="1447800"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3015" name="Object 2"/>
          <p:cNvGraphicFramePr>
            <a:graphicFrameLocks noChangeAspect="1"/>
          </p:cNvGraphicFramePr>
          <p:nvPr/>
        </p:nvGraphicFramePr>
        <p:xfrm>
          <a:off x="1066800" y="4038600"/>
          <a:ext cx="6858000" cy="2251075"/>
        </p:xfrm>
        <a:graphic>
          <a:graphicData uri="http://schemas.openxmlformats.org/presentationml/2006/ole">
            <mc:AlternateContent xmlns:mc="http://schemas.openxmlformats.org/markup-compatibility/2006">
              <mc:Choice xmlns:v="urn:schemas-microsoft-com:vml" Requires="v">
                <p:oleObj spid="_x0000_s43052" r:id="rId13" imgW="3683000" imgH="1206500" progId="Equation.3">
                  <p:embed/>
                </p:oleObj>
              </mc:Choice>
              <mc:Fallback>
                <p:oleObj r:id="rId13" imgW="3683000" imgH="1206500" progId="Equation.3">
                  <p:embed/>
                  <p:pic>
                    <p:nvPicPr>
                      <p:cNvPr id="0" name="Object 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066800" y="4038600"/>
                        <a:ext cx="6858000" cy="225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9" name="Rectangle 7"/>
          <p:cNvSpPr>
            <a:spLocks noChangeArrowheads="1"/>
          </p:cNvSpPr>
          <p:nvPr/>
        </p:nvSpPr>
        <p:spPr bwMode="auto">
          <a:xfrm>
            <a:off x="0" y="533400"/>
            <a:ext cx="9144000" cy="5092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266700"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30000"/>
              </a:lnSpc>
            </a:pPr>
            <a:r>
              <a:rPr lang="zh-CN" altLang="en-US" dirty="0">
                <a:latin typeface="宋体" panose="02010600030101010101" pitchFamily="2" charset="-122"/>
              </a:rPr>
              <a:t>即</a:t>
            </a:r>
          </a:p>
          <a:p>
            <a:pPr algn="just" eaLnBrk="1" hangingPunct="1">
              <a:lnSpc>
                <a:spcPct val="130000"/>
              </a:lnSpc>
            </a:pPr>
            <a:endParaRPr lang="zh-CN" altLang="en-US" dirty="0">
              <a:latin typeface="宋体" panose="02010600030101010101" pitchFamily="2" charset="-122"/>
            </a:endParaRPr>
          </a:p>
          <a:p>
            <a:pPr algn="just" eaLnBrk="1" hangingPunct="1">
              <a:lnSpc>
                <a:spcPct val="130000"/>
              </a:lnSpc>
            </a:pPr>
            <a:endParaRPr lang="zh-CN" altLang="en-US" dirty="0">
              <a:latin typeface="宋体" panose="02010600030101010101" pitchFamily="2" charset="-122"/>
              <a:cs typeface="Times New Roman" panose="02020603050405020304" pitchFamily="18" charset="0"/>
            </a:endParaRPr>
          </a:p>
          <a:p>
            <a:pPr algn="just">
              <a:lnSpc>
                <a:spcPct val="130000"/>
              </a:lnSpc>
            </a:pPr>
            <a:endParaRPr lang="zh-CN" altLang="en-US" dirty="0">
              <a:latin typeface="宋体" panose="02010600030101010101" pitchFamily="2" charset="-122"/>
            </a:endParaRPr>
          </a:p>
          <a:p>
            <a:pPr algn="just">
              <a:lnSpc>
                <a:spcPct val="130000"/>
              </a:lnSpc>
            </a:pPr>
            <a:endParaRPr lang="zh-CN" altLang="en-US" dirty="0">
              <a:latin typeface="宋体" panose="02010600030101010101" pitchFamily="2" charset="-122"/>
            </a:endParaRPr>
          </a:p>
          <a:p>
            <a:pPr algn="just">
              <a:lnSpc>
                <a:spcPct val="130000"/>
              </a:lnSpc>
            </a:pPr>
            <a:r>
              <a:rPr lang="zh-CN" altLang="en-US" dirty="0">
                <a:latin typeface="宋体" panose="02010600030101010101" pitchFamily="2" charset="-122"/>
              </a:rPr>
              <a:t>  的导数为：</a:t>
            </a:r>
            <a:endParaRPr lang="zh-CN" altLang="en-US" dirty="0">
              <a:latin typeface="宋体" panose="02010600030101010101" pitchFamily="2" charset="-122"/>
              <a:cs typeface="Times New Roman" panose="02020603050405020304" pitchFamily="18" charset="0"/>
            </a:endParaRPr>
          </a:p>
          <a:p>
            <a:pPr algn="l">
              <a:lnSpc>
                <a:spcPct val="130000"/>
              </a:lnSpc>
            </a:pPr>
            <a:r>
              <a:rPr lang="zh-CN" altLang="en-US" dirty="0"/>
              <a:t>                                                         </a:t>
            </a:r>
          </a:p>
          <a:p>
            <a:pPr algn="l">
              <a:lnSpc>
                <a:spcPct val="130000"/>
              </a:lnSpc>
            </a:pPr>
            <a:r>
              <a:rPr lang="zh-CN" altLang="en-US" dirty="0"/>
              <a:t>                                                                                  </a:t>
            </a:r>
          </a:p>
          <a:p>
            <a:pPr algn="l">
              <a:lnSpc>
                <a:spcPct val="130000"/>
              </a:lnSpc>
            </a:pPr>
            <a:r>
              <a:rPr lang="zh-CN" altLang="en-US" dirty="0">
                <a:latin typeface="宋体" panose="02010600030101010101" pitchFamily="2" charset="-122"/>
              </a:rPr>
              <a:t>                                         </a:t>
            </a:r>
            <a:r>
              <a:rPr lang="zh-CN" altLang="en-US" dirty="0" smtClean="0">
                <a:latin typeface="宋体" panose="02010600030101010101" pitchFamily="2" charset="-122"/>
              </a:rPr>
              <a:t>（</a:t>
            </a:r>
            <a:r>
              <a:rPr lang="en-US" altLang="zh-CN" dirty="0" smtClean="0"/>
              <a:t>4.29</a:t>
            </a:r>
            <a:r>
              <a:rPr lang="zh-CN" altLang="en-US" dirty="0" smtClean="0">
                <a:latin typeface="宋体" panose="02010600030101010101" pitchFamily="2" charset="-122"/>
              </a:rPr>
              <a:t>）</a:t>
            </a:r>
            <a:r>
              <a:rPr lang="zh-CN" altLang="en-US" sz="1100" dirty="0" smtClean="0"/>
              <a:t> </a:t>
            </a:r>
            <a:endParaRPr lang="zh-CN" altLang="en-US" sz="2400" dirty="0"/>
          </a:p>
        </p:txBody>
      </p:sp>
      <p:graphicFrame>
        <p:nvGraphicFramePr>
          <p:cNvPr id="44034" name="Object 6"/>
          <p:cNvGraphicFramePr>
            <a:graphicFrameLocks noChangeAspect="1"/>
          </p:cNvGraphicFramePr>
          <p:nvPr/>
        </p:nvGraphicFramePr>
        <p:xfrm>
          <a:off x="990600" y="838200"/>
          <a:ext cx="7391400" cy="676275"/>
        </p:xfrm>
        <a:graphic>
          <a:graphicData uri="http://schemas.openxmlformats.org/presentationml/2006/ole">
            <mc:AlternateContent xmlns:mc="http://schemas.openxmlformats.org/markup-compatibility/2006">
              <mc:Choice xmlns:v="urn:schemas-microsoft-com:vml" Requires="v">
                <p:oleObj spid="_x0000_s44065" r:id="rId3" imgW="4267200" imgH="393700" progId="Equation.3">
                  <p:embed/>
                </p:oleObj>
              </mc:Choice>
              <mc:Fallback>
                <p:oleObj r:id="rId3" imgW="4267200" imgH="393700"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0600" y="838200"/>
                        <a:ext cx="7391400"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4035" name="Object 5"/>
          <p:cNvGraphicFramePr>
            <a:graphicFrameLocks noChangeAspect="1"/>
          </p:cNvGraphicFramePr>
          <p:nvPr/>
        </p:nvGraphicFramePr>
        <p:xfrm>
          <a:off x="3048000" y="1828800"/>
          <a:ext cx="2362200" cy="776288"/>
        </p:xfrm>
        <a:graphic>
          <a:graphicData uri="http://schemas.openxmlformats.org/presentationml/2006/ole">
            <mc:AlternateContent xmlns:mc="http://schemas.openxmlformats.org/markup-compatibility/2006">
              <mc:Choice xmlns:v="urn:schemas-microsoft-com:vml" Requires="v">
                <p:oleObj spid="_x0000_s44066" r:id="rId5" imgW="1307532" imgH="431613" progId="Equation.3">
                  <p:embed/>
                </p:oleObj>
              </mc:Choice>
              <mc:Fallback>
                <p:oleObj r:id="rId5" imgW="1307532" imgH="431613"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48000" y="1828800"/>
                        <a:ext cx="2362200" cy="776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4036" name="Object 4"/>
          <p:cNvGraphicFramePr>
            <a:graphicFrameLocks noChangeAspect="1"/>
          </p:cNvGraphicFramePr>
          <p:nvPr/>
        </p:nvGraphicFramePr>
        <p:xfrm>
          <a:off x="3048000" y="2743200"/>
          <a:ext cx="2362200" cy="798513"/>
        </p:xfrm>
        <a:graphic>
          <a:graphicData uri="http://schemas.openxmlformats.org/presentationml/2006/ole">
            <mc:AlternateContent xmlns:mc="http://schemas.openxmlformats.org/markup-compatibility/2006">
              <mc:Choice xmlns:v="urn:schemas-microsoft-com:vml" Requires="v">
                <p:oleObj spid="_x0000_s44067" r:id="rId7" imgW="1269449" imgH="431613" progId="Equation.3">
                  <p:embed/>
                </p:oleObj>
              </mc:Choice>
              <mc:Fallback>
                <p:oleObj r:id="rId7" imgW="1269449" imgH="431613" progId="Equation.3">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48000" y="2743200"/>
                        <a:ext cx="2362200" cy="798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4037" name="Object 3"/>
          <p:cNvGraphicFramePr>
            <a:graphicFrameLocks noChangeAspect="1"/>
          </p:cNvGraphicFramePr>
          <p:nvPr/>
        </p:nvGraphicFramePr>
        <p:xfrm>
          <a:off x="381000" y="3505200"/>
          <a:ext cx="346075" cy="381000"/>
        </p:xfrm>
        <a:graphic>
          <a:graphicData uri="http://schemas.openxmlformats.org/presentationml/2006/ole">
            <mc:AlternateContent xmlns:mc="http://schemas.openxmlformats.org/markup-compatibility/2006">
              <mc:Choice xmlns:v="urn:schemas-microsoft-com:vml" Requires="v">
                <p:oleObj spid="_x0000_s44068" r:id="rId9" imgW="177569" imgH="202936" progId="Equation.3">
                  <p:embed/>
                </p:oleObj>
              </mc:Choice>
              <mc:Fallback>
                <p:oleObj r:id="rId9" imgW="177569" imgH="202936" progId="Equation.3">
                  <p:embed/>
                  <p:pic>
                    <p:nvPicPr>
                      <p:cNvPr id="0" name="Object 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81000" y="3505200"/>
                        <a:ext cx="346075"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4038" name="Object 2"/>
          <p:cNvGraphicFramePr>
            <a:graphicFrameLocks noChangeAspect="1"/>
          </p:cNvGraphicFramePr>
          <p:nvPr/>
        </p:nvGraphicFramePr>
        <p:xfrm>
          <a:off x="685800" y="4267200"/>
          <a:ext cx="7543800" cy="1524000"/>
        </p:xfrm>
        <a:graphic>
          <a:graphicData uri="http://schemas.openxmlformats.org/presentationml/2006/ole">
            <mc:AlternateContent xmlns:mc="http://schemas.openxmlformats.org/markup-compatibility/2006">
              <mc:Choice xmlns:v="urn:schemas-microsoft-com:vml" Requires="v">
                <p:oleObj spid="_x0000_s44069" r:id="rId11" imgW="4381500" imgH="889000" progId="Equation.3">
                  <p:embed/>
                </p:oleObj>
              </mc:Choice>
              <mc:Fallback>
                <p:oleObj r:id="rId11" imgW="4381500" imgH="889000" progId="Equation.3">
                  <p:embed/>
                  <p:pic>
                    <p:nvPicPr>
                      <p:cNvPr id="0" name="Object 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85800" y="4267200"/>
                        <a:ext cx="7543800"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3" name="Rectangle 2"/>
          <p:cNvSpPr>
            <a:spLocks noChangeArrowheads="1"/>
          </p:cNvSpPr>
          <p:nvPr/>
        </p:nvSpPr>
        <p:spPr bwMode="auto">
          <a:xfrm>
            <a:off x="250825" y="333375"/>
            <a:ext cx="77724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lgn="l" eaLnBrk="1" hangingPunct="1">
              <a:spcBef>
                <a:spcPct val="20000"/>
              </a:spcBef>
            </a:pPr>
            <a:r>
              <a:rPr lang="en-US" altLang="zh-CN" sz="3200" b="1" dirty="0"/>
              <a:t>4</a:t>
            </a:r>
            <a:r>
              <a:rPr lang="en-US" altLang="zh-CN" sz="3200" b="1" dirty="0" smtClean="0"/>
              <a:t>.1  </a:t>
            </a:r>
            <a:r>
              <a:rPr lang="zh-CN" altLang="en-US" sz="3200" b="1" dirty="0"/>
              <a:t>模糊逼近</a:t>
            </a:r>
          </a:p>
          <a:p>
            <a:pPr algn="l" eaLnBrk="1" hangingPunct="1">
              <a:spcBef>
                <a:spcPct val="20000"/>
              </a:spcBef>
            </a:pPr>
            <a:r>
              <a:rPr lang="en-US" altLang="zh-CN" sz="3200" b="1" dirty="0" smtClean="0"/>
              <a:t>4.1.1  </a:t>
            </a:r>
            <a:r>
              <a:rPr lang="zh-CN" altLang="en-US" sz="3200" b="1" dirty="0"/>
              <a:t>模糊系统的设计</a:t>
            </a:r>
          </a:p>
        </p:txBody>
      </p:sp>
      <p:sp>
        <p:nvSpPr>
          <p:cNvPr id="1034" name="Rectangle 5"/>
          <p:cNvSpPr>
            <a:spLocks noChangeArrowheads="1"/>
          </p:cNvSpPr>
          <p:nvPr/>
        </p:nvSpPr>
        <p:spPr bwMode="auto">
          <a:xfrm>
            <a:off x="0" y="1916113"/>
            <a:ext cx="9144000" cy="4125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lgn="l" eaLnBrk="1" hangingPunct="1">
              <a:lnSpc>
                <a:spcPct val="135000"/>
              </a:lnSpc>
            </a:pPr>
            <a:r>
              <a:rPr lang="en-US" altLang="zh-CN" b="1">
                <a:latin typeface="宋体" panose="02010600030101010101" pitchFamily="2" charset="-122"/>
              </a:rPr>
              <a:t>    </a:t>
            </a:r>
            <a:r>
              <a:rPr lang="zh-CN" altLang="en-US" b="1">
                <a:latin typeface="宋体" panose="02010600030101010101" pitchFamily="2" charset="-122"/>
              </a:rPr>
              <a:t>设二维模糊系统    为集合</a:t>
            </a:r>
          </a:p>
          <a:p>
            <a:pPr algn="l" eaLnBrk="1" hangingPunct="1">
              <a:lnSpc>
                <a:spcPct val="135000"/>
              </a:lnSpc>
            </a:pPr>
            <a:r>
              <a:rPr lang="zh-CN" altLang="en-US" b="1">
                <a:latin typeface="宋体" panose="02010600030101010101" pitchFamily="2" charset="-122"/>
              </a:rPr>
              <a:t>上的一个函数，</a:t>
            </a:r>
            <a:r>
              <a:rPr lang="zh-CN" altLang="en-US" b="1">
                <a:latin typeface="宋体" panose="02010600030101010101" pitchFamily="2" charset="-122"/>
                <a:cs typeface="Times New Roman" panose="02020603050405020304" pitchFamily="18" charset="0"/>
              </a:rPr>
              <a:t>其解析式形式未知。假设对任意一           个     ，都能得到 </a:t>
            </a:r>
            <a:r>
              <a:rPr lang="zh-CN" altLang="en-US" b="1">
                <a:latin typeface="宋体" panose="02010600030101010101" pitchFamily="2" charset="-122"/>
              </a:rPr>
              <a:t> </a:t>
            </a:r>
            <a:r>
              <a:rPr lang="zh-CN" altLang="en-US" sz="1100" b="1"/>
              <a:t>            </a:t>
            </a:r>
            <a:r>
              <a:rPr lang="zh-CN" altLang="en-US" b="1">
                <a:latin typeface="宋体" panose="02010600030101010101" pitchFamily="2" charset="-122"/>
              </a:rPr>
              <a:t>，则可设计一个逼近的模糊系统。模糊系统的设计步骤为： </a:t>
            </a:r>
          </a:p>
          <a:p>
            <a:pPr algn="l" eaLnBrk="1" hangingPunct="1">
              <a:lnSpc>
                <a:spcPct val="135000"/>
              </a:lnSpc>
            </a:pPr>
            <a:endParaRPr lang="zh-CN" altLang="en-US" b="1">
              <a:latin typeface="宋体" panose="02010600030101010101" pitchFamily="2" charset="-122"/>
              <a:cs typeface="Times New Roman" panose="02020603050405020304" pitchFamily="18" charset="0"/>
            </a:endParaRPr>
          </a:p>
          <a:p>
            <a:pPr algn="l" eaLnBrk="1" hangingPunct="1">
              <a:lnSpc>
                <a:spcPct val="135000"/>
              </a:lnSpc>
            </a:pPr>
            <a:r>
              <a:rPr lang="zh-CN" altLang="en-US" b="1">
                <a:latin typeface="宋体" panose="02010600030101010101" pitchFamily="2" charset="-122"/>
                <a:cs typeface="Times New Roman" panose="02020603050405020304" pitchFamily="18" charset="0"/>
              </a:rPr>
              <a:t>    步骤</a:t>
            </a:r>
            <a:r>
              <a:rPr lang="en-US" altLang="zh-CN" b="1">
                <a:latin typeface="宋体" panose="02010600030101010101" pitchFamily="2" charset="-122"/>
                <a:cs typeface="Times New Roman" panose="02020603050405020304" pitchFamily="18" charset="0"/>
              </a:rPr>
              <a:t>1</a:t>
            </a:r>
            <a:r>
              <a:rPr lang="zh-CN" altLang="en-US" b="1">
                <a:latin typeface="宋体" panose="02010600030101010101" pitchFamily="2" charset="-122"/>
                <a:cs typeface="Times New Roman" panose="02020603050405020304" pitchFamily="18" charset="0"/>
              </a:rPr>
              <a:t>：在       上定义         个标准的、一致的和完备的模糊集                 。</a:t>
            </a:r>
            <a:r>
              <a:rPr lang="zh-CN" altLang="en-US" b="1">
                <a:latin typeface="宋体" panose="02010600030101010101" pitchFamily="2" charset="-122"/>
              </a:rPr>
              <a:t> </a:t>
            </a:r>
            <a:endParaRPr lang="zh-CN" altLang="en-US" b="1"/>
          </a:p>
        </p:txBody>
      </p:sp>
      <p:graphicFrame>
        <p:nvGraphicFramePr>
          <p:cNvPr id="1026" name="Object 4"/>
          <p:cNvGraphicFramePr>
            <a:graphicFrameLocks noChangeAspect="1"/>
          </p:cNvGraphicFramePr>
          <p:nvPr/>
        </p:nvGraphicFramePr>
        <p:xfrm>
          <a:off x="3352800" y="2133600"/>
          <a:ext cx="762000" cy="465138"/>
        </p:xfrm>
        <a:graphic>
          <a:graphicData uri="http://schemas.openxmlformats.org/presentationml/2006/ole">
            <mc:AlternateContent xmlns:mc="http://schemas.openxmlformats.org/markup-compatibility/2006">
              <mc:Choice xmlns:v="urn:schemas-microsoft-com:vml" Requires="v">
                <p:oleObj spid="_x0000_s1066" r:id="rId3" imgW="393529" imgH="241195" progId="Equation.3">
                  <p:embed/>
                </p:oleObj>
              </mc:Choice>
              <mc:Fallback>
                <p:oleObj r:id="rId3" imgW="393529" imgH="241195"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52800" y="2133600"/>
                        <a:ext cx="762000"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27" name="Object 3"/>
          <p:cNvGraphicFramePr>
            <a:graphicFrameLocks noChangeAspect="1"/>
          </p:cNvGraphicFramePr>
          <p:nvPr/>
        </p:nvGraphicFramePr>
        <p:xfrm>
          <a:off x="5219700" y="2170113"/>
          <a:ext cx="3505200" cy="395287"/>
        </p:xfrm>
        <a:graphic>
          <a:graphicData uri="http://schemas.openxmlformats.org/presentationml/2006/ole">
            <mc:AlternateContent xmlns:mc="http://schemas.openxmlformats.org/markup-compatibility/2006">
              <mc:Choice xmlns:v="urn:schemas-microsoft-com:vml" Requires="v">
                <p:oleObj spid="_x0000_s1067" r:id="rId5" imgW="2323092" imgH="266584" progId="Equation.3">
                  <p:embed/>
                </p:oleObj>
              </mc:Choice>
              <mc:Fallback>
                <p:oleObj r:id="rId5" imgW="2323092" imgH="266584"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19700" y="2170113"/>
                        <a:ext cx="3505200" cy="395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35" name="Rectangle 7"/>
          <p:cNvSpPr>
            <a:spLocks noChangeArrowheads="1"/>
          </p:cNvSpPr>
          <p:nvPr/>
        </p:nvSpPr>
        <p:spPr bwMode="auto">
          <a:xfrm>
            <a:off x="4348163" y="33385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1028" name="Object 6"/>
          <p:cNvGraphicFramePr>
            <a:graphicFrameLocks noChangeAspect="1"/>
          </p:cNvGraphicFramePr>
          <p:nvPr/>
        </p:nvGraphicFramePr>
        <p:xfrm>
          <a:off x="457200" y="3284538"/>
          <a:ext cx="914400" cy="369887"/>
        </p:xfrm>
        <a:graphic>
          <a:graphicData uri="http://schemas.openxmlformats.org/presentationml/2006/ole">
            <mc:AlternateContent xmlns:mc="http://schemas.openxmlformats.org/markup-compatibility/2006">
              <mc:Choice xmlns:v="urn:schemas-microsoft-com:vml" Requires="v">
                <p:oleObj spid="_x0000_s1068" r:id="rId7" imgW="482391" imgH="203112" progId="Equation.DSMT4">
                  <p:embed/>
                </p:oleObj>
              </mc:Choice>
              <mc:Fallback>
                <p:oleObj r:id="rId7" imgW="482391" imgH="203112" progId="Equation.DSMT4">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7200" y="3284538"/>
                        <a:ext cx="9144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29" name="Object 8"/>
          <p:cNvGraphicFramePr>
            <a:graphicFrameLocks noChangeAspect="1"/>
          </p:cNvGraphicFramePr>
          <p:nvPr/>
        </p:nvGraphicFramePr>
        <p:xfrm>
          <a:off x="3124200" y="3213100"/>
          <a:ext cx="762000" cy="465138"/>
        </p:xfrm>
        <a:graphic>
          <a:graphicData uri="http://schemas.openxmlformats.org/presentationml/2006/ole">
            <mc:AlternateContent xmlns:mc="http://schemas.openxmlformats.org/markup-compatibility/2006">
              <mc:Choice xmlns:v="urn:schemas-microsoft-com:vml" Requires="v">
                <p:oleObj spid="_x0000_s1069" r:id="rId9" imgW="393529" imgH="241195" progId="Equation.3">
                  <p:embed/>
                </p:oleObj>
              </mc:Choice>
              <mc:Fallback>
                <p:oleObj r:id="rId9" imgW="393529" imgH="241195" progId="Equation.3">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24200" y="3213100"/>
                        <a:ext cx="762000"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36" name="Rectangle 10"/>
          <p:cNvSpPr>
            <a:spLocks noChangeArrowheads="1"/>
          </p:cNvSpPr>
          <p:nvPr/>
        </p:nvSpPr>
        <p:spPr bwMode="auto">
          <a:xfrm>
            <a:off x="4376738" y="33099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37" name="Rectangle 12"/>
          <p:cNvSpPr>
            <a:spLocks noChangeArrowheads="1"/>
          </p:cNvSpPr>
          <p:nvPr/>
        </p:nvSpPr>
        <p:spPr bwMode="auto">
          <a:xfrm>
            <a:off x="4257675" y="33051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1030" name="Object 11"/>
          <p:cNvGraphicFramePr>
            <a:graphicFrameLocks noChangeAspect="1"/>
          </p:cNvGraphicFramePr>
          <p:nvPr/>
        </p:nvGraphicFramePr>
        <p:xfrm>
          <a:off x="2590800" y="5024438"/>
          <a:ext cx="1066800" cy="420687"/>
        </p:xfrm>
        <a:graphic>
          <a:graphicData uri="http://schemas.openxmlformats.org/presentationml/2006/ole">
            <mc:AlternateContent xmlns:mc="http://schemas.openxmlformats.org/markup-compatibility/2006">
              <mc:Choice xmlns:v="urn:schemas-microsoft-com:vml" Requires="v">
                <p:oleObj spid="_x0000_s1070" r:id="rId10" imgW="596900" imgH="228600" progId="Equation.DSMT4">
                  <p:embed/>
                </p:oleObj>
              </mc:Choice>
              <mc:Fallback>
                <p:oleObj r:id="rId10" imgW="596900" imgH="228600" progId="Equation.DSMT4">
                  <p:embed/>
                  <p:pic>
                    <p:nvPicPr>
                      <p:cNvPr id="0" name="Object 1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590800" y="5024438"/>
                        <a:ext cx="1066800" cy="42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31" name="Object 13"/>
          <p:cNvGraphicFramePr>
            <a:graphicFrameLocks noChangeAspect="1"/>
          </p:cNvGraphicFramePr>
          <p:nvPr/>
        </p:nvGraphicFramePr>
        <p:xfrm>
          <a:off x="4724400" y="5038725"/>
          <a:ext cx="1524000" cy="406400"/>
        </p:xfrm>
        <a:graphic>
          <a:graphicData uri="http://schemas.openxmlformats.org/presentationml/2006/ole">
            <mc:AlternateContent xmlns:mc="http://schemas.openxmlformats.org/markup-compatibility/2006">
              <mc:Choice xmlns:v="urn:schemas-microsoft-com:vml" Requires="v">
                <p:oleObj spid="_x0000_s1071" r:id="rId12" imgW="990170" imgH="253890" progId="Equation.DSMT4">
                  <p:embed/>
                </p:oleObj>
              </mc:Choice>
              <mc:Fallback>
                <p:oleObj r:id="rId12" imgW="990170" imgH="253890" progId="Equation.DSMT4">
                  <p:embed/>
                  <p:pic>
                    <p:nvPicPr>
                      <p:cNvPr id="0" name="Object 1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724400" y="5038725"/>
                        <a:ext cx="1524000" cy="40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32" name="对象 1"/>
          <p:cNvGraphicFramePr>
            <a:graphicFrameLocks noChangeAspect="1"/>
          </p:cNvGraphicFramePr>
          <p:nvPr/>
        </p:nvGraphicFramePr>
        <p:xfrm>
          <a:off x="3043238" y="5445125"/>
          <a:ext cx="3057525" cy="525463"/>
        </p:xfrm>
        <a:graphic>
          <a:graphicData uri="http://schemas.openxmlformats.org/presentationml/2006/ole">
            <mc:AlternateContent xmlns:mc="http://schemas.openxmlformats.org/markup-compatibility/2006">
              <mc:Choice xmlns:v="urn:schemas-microsoft-com:vml" Requires="v">
                <p:oleObj spid="_x0000_s1072" r:id="rId14" imgW="1548728" imgH="266584" progId="Equation.DSMT4">
                  <p:embed/>
                </p:oleObj>
              </mc:Choice>
              <mc:Fallback>
                <p:oleObj r:id="rId14" imgW="1548728" imgH="266584" progId="Equation.DSMT4">
                  <p:embed/>
                  <p:pic>
                    <p:nvPicPr>
                      <p:cNvPr id="0" name="对象 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043238" y="5445125"/>
                        <a:ext cx="3057525" cy="525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2" name="Rectangle 6"/>
          <p:cNvSpPr>
            <a:spLocks noChangeArrowheads="1"/>
          </p:cNvSpPr>
          <p:nvPr/>
        </p:nvSpPr>
        <p:spPr bwMode="auto">
          <a:xfrm>
            <a:off x="381000" y="1676400"/>
            <a:ext cx="8763000" cy="350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400050"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60000"/>
              </a:lnSpc>
            </a:pPr>
            <a:r>
              <a:rPr lang="zh-CN" altLang="en-US" dirty="0">
                <a:latin typeface="宋体" panose="02010600030101010101" pitchFamily="2" charset="-122"/>
              </a:rPr>
              <a:t>将自适应律（</a:t>
            </a:r>
            <a:r>
              <a:rPr lang="en-US" altLang="zh-CN" dirty="0">
                <a:latin typeface="宋体" panose="02010600030101010101" pitchFamily="2" charset="-122"/>
              </a:rPr>
              <a:t>5.28</a:t>
            </a:r>
            <a:r>
              <a:rPr lang="zh-CN" altLang="en-US" dirty="0">
                <a:latin typeface="宋体" panose="02010600030101010101" pitchFamily="2" charset="-122"/>
              </a:rPr>
              <a:t>）和（</a:t>
            </a:r>
            <a:r>
              <a:rPr lang="en-US" altLang="zh-CN" dirty="0">
                <a:latin typeface="宋体" panose="02010600030101010101" pitchFamily="2" charset="-122"/>
              </a:rPr>
              <a:t>5.29</a:t>
            </a:r>
            <a:r>
              <a:rPr lang="zh-CN" altLang="en-US" dirty="0">
                <a:latin typeface="宋体" panose="02010600030101010101" pitchFamily="2" charset="-122"/>
              </a:rPr>
              <a:t>）代入上式，得：</a:t>
            </a:r>
            <a:endParaRPr lang="zh-CN" altLang="en-US" dirty="0">
              <a:latin typeface="宋体" panose="02010600030101010101" pitchFamily="2" charset="-122"/>
              <a:cs typeface="Times New Roman" panose="02020603050405020304" pitchFamily="18" charset="0"/>
            </a:endParaRPr>
          </a:p>
          <a:p>
            <a:pPr algn="r">
              <a:lnSpc>
                <a:spcPct val="160000"/>
              </a:lnSpc>
            </a:pPr>
            <a:r>
              <a:rPr lang="zh-CN" altLang="en-US" dirty="0">
                <a:latin typeface="宋体" panose="02010600030101010101" pitchFamily="2" charset="-122"/>
                <a:cs typeface="Times New Roman" panose="02020603050405020304" pitchFamily="18" charset="0"/>
              </a:rPr>
              <a:t>                       </a:t>
            </a:r>
          </a:p>
          <a:p>
            <a:pPr algn="r">
              <a:lnSpc>
                <a:spcPct val="160000"/>
              </a:lnSpc>
            </a:pPr>
            <a:r>
              <a:rPr lang="zh-CN" altLang="en-US" dirty="0" smtClean="0">
                <a:latin typeface="宋体" panose="02010600030101010101" pitchFamily="2" charset="-122"/>
              </a:rPr>
              <a:t>（</a:t>
            </a:r>
            <a:r>
              <a:rPr lang="en-US" altLang="zh-CN" dirty="0" smtClean="0">
                <a:latin typeface="宋体" panose="02010600030101010101" pitchFamily="2" charset="-122"/>
                <a:cs typeface="Times New Roman" panose="02020603050405020304" pitchFamily="18" charset="0"/>
              </a:rPr>
              <a:t>4.30</a:t>
            </a:r>
            <a:r>
              <a:rPr lang="zh-CN" altLang="en-US" dirty="0" smtClean="0">
                <a:latin typeface="宋体" panose="02010600030101010101" pitchFamily="2" charset="-122"/>
              </a:rPr>
              <a:t>）</a:t>
            </a:r>
            <a:endParaRPr lang="zh-CN" altLang="en-US" dirty="0">
              <a:latin typeface="宋体" panose="02010600030101010101" pitchFamily="2" charset="-122"/>
              <a:cs typeface="Times New Roman" panose="02020603050405020304" pitchFamily="18" charset="0"/>
            </a:endParaRPr>
          </a:p>
          <a:p>
            <a:pPr algn="l">
              <a:lnSpc>
                <a:spcPct val="160000"/>
              </a:lnSpc>
            </a:pPr>
            <a:r>
              <a:rPr lang="zh-CN" altLang="en-US" dirty="0"/>
              <a:t>    </a:t>
            </a:r>
            <a:r>
              <a:rPr lang="zh-CN" altLang="en-US" dirty="0">
                <a:latin typeface="宋体" panose="02010600030101010101" pitchFamily="2" charset="-122"/>
              </a:rPr>
              <a:t>由于           ，通过选取最小逼近误差   非常小的模糊系统，可实现       。</a:t>
            </a:r>
            <a:r>
              <a:rPr lang="zh-CN" altLang="en-US" dirty="0"/>
              <a:t> </a:t>
            </a:r>
          </a:p>
        </p:txBody>
      </p:sp>
      <p:graphicFrame>
        <p:nvGraphicFramePr>
          <p:cNvPr id="45058" name="Object 5"/>
          <p:cNvGraphicFramePr>
            <a:graphicFrameLocks noChangeAspect="1"/>
          </p:cNvGraphicFramePr>
          <p:nvPr/>
        </p:nvGraphicFramePr>
        <p:xfrm>
          <a:off x="3059113" y="3017838"/>
          <a:ext cx="2590800" cy="698500"/>
        </p:xfrm>
        <a:graphic>
          <a:graphicData uri="http://schemas.openxmlformats.org/presentationml/2006/ole">
            <mc:AlternateContent xmlns:mc="http://schemas.openxmlformats.org/markup-compatibility/2006">
              <mc:Choice xmlns:v="urn:schemas-microsoft-com:vml" Requires="v">
                <p:oleObj spid="_x0000_s45083" r:id="rId3" imgW="1447172" imgH="393529" progId="Equation.3">
                  <p:embed/>
                </p:oleObj>
              </mc:Choice>
              <mc:Fallback>
                <p:oleObj r:id="rId3" imgW="1447172" imgH="393529"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59113" y="3017838"/>
                        <a:ext cx="2590800"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5059" name="Object 4"/>
          <p:cNvGraphicFramePr>
            <a:graphicFrameLocks noChangeAspect="1"/>
          </p:cNvGraphicFramePr>
          <p:nvPr/>
        </p:nvGraphicFramePr>
        <p:xfrm>
          <a:off x="1619250" y="3860800"/>
          <a:ext cx="1524000" cy="709613"/>
        </p:xfrm>
        <a:graphic>
          <a:graphicData uri="http://schemas.openxmlformats.org/presentationml/2006/ole">
            <mc:AlternateContent xmlns:mc="http://schemas.openxmlformats.org/markup-compatibility/2006">
              <mc:Choice xmlns:v="urn:schemas-microsoft-com:vml" Requires="v">
                <p:oleObj spid="_x0000_s45084" r:id="rId5" imgW="837836" imgH="393529" progId="Equation.3">
                  <p:embed/>
                </p:oleObj>
              </mc:Choice>
              <mc:Fallback>
                <p:oleObj r:id="rId5" imgW="837836" imgH="393529"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19250" y="3860800"/>
                        <a:ext cx="1524000" cy="709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5060" name="Object 3"/>
          <p:cNvGraphicFramePr>
            <a:graphicFrameLocks noChangeAspect="1"/>
          </p:cNvGraphicFramePr>
          <p:nvPr/>
        </p:nvGraphicFramePr>
        <p:xfrm>
          <a:off x="7596188" y="4005263"/>
          <a:ext cx="381000" cy="357187"/>
        </p:xfrm>
        <a:graphic>
          <a:graphicData uri="http://schemas.openxmlformats.org/presentationml/2006/ole">
            <mc:AlternateContent xmlns:mc="http://schemas.openxmlformats.org/markup-compatibility/2006">
              <mc:Choice xmlns:v="urn:schemas-microsoft-com:vml" Requires="v">
                <p:oleObj spid="_x0000_s45085" r:id="rId7" imgW="152334" imgH="139639" progId="Equation.3">
                  <p:embed/>
                </p:oleObj>
              </mc:Choice>
              <mc:Fallback>
                <p:oleObj r:id="rId7" imgW="152334" imgH="139639" progId="Equation.3">
                  <p:embed/>
                  <p:pic>
                    <p:nvPicPr>
                      <p:cNvPr id="0" name="Object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596188" y="4005263"/>
                        <a:ext cx="381000" cy="357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5061" name="Object 2"/>
          <p:cNvGraphicFramePr>
            <a:graphicFrameLocks noChangeAspect="1"/>
          </p:cNvGraphicFramePr>
          <p:nvPr/>
        </p:nvGraphicFramePr>
        <p:xfrm>
          <a:off x="3924300" y="4713288"/>
          <a:ext cx="838200" cy="439737"/>
        </p:xfrm>
        <a:graphic>
          <a:graphicData uri="http://schemas.openxmlformats.org/presentationml/2006/ole">
            <mc:AlternateContent xmlns:mc="http://schemas.openxmlformats.org/markup-compatibility/2006">
              <mc:Choice xmlns:v="urn:schemas-microsoft-com:vml" Requires="v">
                <p:oleObj spid="_x0000_s45086" r:id="rId9" imgW="380835" imgH="203112" progId="Equation.3">
                  <p:embed/>
                </p:oleObj>
              </mc:Choice>
              <mc:Fallback>
                <p:oleObj r:id="rId9" imgW="380835" imgH="203112" progId="Equation.3">
                  <p:embed/>
                  <p:pic>
                    <p:nvPicPr>
                      <p:cNvPr id="0" name="Object 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924300" y="4713288"/>
                        <a:ext cx="838200" cy="439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92" name="Rectangle 3"/>
          <p:cNvSpPr>
            <a:spLocks noChangeArrowheads="1"/>
          </p:cNvSpPr>
          <p:nvPr/>
        </p:nvSpPr>
        <p:spPr bwMode="auto">
          <a:xfrm>
            <a:off x="0" y="0"/>
            <a:ext cx="8915400" cy="1766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266700"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30000"/>
              </a:lnSpc>
            </a:pPr>
            <a:r>
              <a:rPr lang="en-US" altLang="zh-CN" b="1" dirty="0" smtClean="0">
                <a:latin typeface="宋体" panose="02010600030101010101" pitchFamily="2" charset="-122"/>
                <a:cs typeface="Times New Roman" panose="02020603050405020304" pitchFamily="18" charset="0"/>
              </a:rPr>
              <a:t>4.2.3  </a:t>
            </a:r>
            <a:r>
              <a:rPr lang="zh-CN" altLang="en-US" b="1" dirty="0">
                <a:latin typeface="宋体" panose="02010600030101010101" pitchFamily="2" charset="-122"/>
              </a:rPr>
              <a:t>仿真实例</a:t>
            </a:r>
            <a:endParaRPr lang="zh-CN" altLang="en-US" dirty="0">
              <a:latin typeface="宋体" panose="02010600030101010101" pitchFamily="2" charset="-122"/>
              <a:cs typeface="Times New Roman" panose="02020603050405020304" pitchFamily="18" charset="0"/>
            </a:endParaRPr>
          </a:p>
          <a:p>
            <a:pPr algn="just">
              <a:lnSpc>
                <a:spcPct val="130000"/>
              </a:lnSpc>
            </a:pPr>
            <a:r>
              <a:rPr lang="zh-CN" altLang="en-US" dirty="0">
                <a:latin typeface="宋体" panose="02010600030101010101" pitchFamily="2" charset="-122"/>
              </a:rPr>
              <a:t>   被控对象取单级倒立摆</a:t>
            </a:r>
            <a:r>
              <a:rPr lang="zh-CN" altLang="en-US" dirty="0" smtClean="0">
                <a:latin typeface="宋体" panose="02010600030101010101" pitchFamily="2" charset="-122"/>
              </a:rPr>
              <a:t>，其</a:t>
            </a:r>
            <a:r>
              <a:rPr lang="zh-CN" altLang="en-US" dirty="0">
                <a:latin typeface="宋体" panose="02010600030101010101" pitchFamily="2" charset="-122"/>
              </a:rPr>
              <a:t>动态方程如下：</a:t>
            </a:r>
            <a:r>
              <a:rPr lang="zh-CN" altLang="en-US" sz="1200" dirty="0">
                <a:latin typeface="宋体" panose="02010600030101010101" pitchFamily="2" charset="-122"/>
                <a:cs typeface="Times New Roman" panose="02020603050405020304" pitchFamily="18" charset="0"/>
              </a:rPr>
              <a:t> </a:t>
            </a:r>
          </a:p>
          <a:p>
            <a:pPr algn="just"/>
            <a:r>
              <a:rPr lang="zh-CN" altLang="en-US" sz="1200" dirty="0">
                <a:cs typeface="Times New Roman" panose="02020603050405020304" pitchFamily="18" charset="0"/>
              </a:rPr>
              <a:t> </a:t>
            </a:r>
            <a:endParaRPr lang="zh-CN" altLang="en-US" sz="1200" dirty="0">
              <a:latin typeface="宋体" panose="02010600030101010101" pitchFamily="2" charset="-122"/>
              <a:cs typeface="Times New Roman" panose="02020603050405020304" pitchFamily="18" charset="0"/>
            </a:endParaRPr>
          </a:p>
          <a:p>
            <a:pPr algn="l"/>
            <a:endParaRPr lang="en-US" altLang="zh-CN" sz="2400" dirty="0"/>
          </a:p>
        </p:txBody>
      </p:sp>
      <p:graphicFrame>
        <p:nvGraphicFramePr>
          <p:cNvPr id="46082" name="Object 2"/>
          <p:cNvGraphicFramePr>
            <a:graphicFrameLocks noChangeAspect="1"/>
          </p:cNvGraphicFramePr>
          <p:nvPr>
            <p:extLst>
              <p:ext uri="{D42A27DB-BD31-4B8C-83A1-F6EECF244321}">
                <p14:modId xmlns:p14="http://schemas.microsoft.com/office/powerpoint/2010/main" val="828398846"/>
              </p:ext>
            </p:extLst>
          </p:nvPr>
        </p:nvGraphicFramePr>
        <p:xfrm>
          <a:off x="398462" y="1625870"/>
          <a:ext cx="8556625" cy="1830388"/>
        </p:xfrm>
        <a:graphic>
          <a:graphicData uri="http://schemas.openxmlformats.org/presentationml/2006/ole">
            <mc:AlternateContent xmlns:mc="http://schemas.openxmlformats.org/markup-compatibility/2006">
              <mc:Choice xmlns:v="urn:schemas-microsoft-com:vml" Requires="v">
                <p:oleObj spid="_x0000_s46144" name="Equation" r:id="rId3" imgW="4520880" imgH="965160" progId="Equation.DSMT4">
                  <p:embed/>
                </p:oleObj>
              </mc:Choice>
              <mc:Fallback>
                <p:oleObj name="Equation" r:id="rId3" imgW="4520880" imgH="96516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8462" y="1625870"/>
                        <a:ext cx="8556625" cy="1830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6093" name="Rectangle 14"/>
          <p:cNvSpPr>
            <a:spLocks noChangeArrowheads="1"/>
          </p:cNvSpPr>
          <p:nvPr/>
        </p:nvSpPr>
        <p:spPr bwMode="auto">
          <a:xfrm>
            <a:off x="0" y="3962400"/>
            <a:ext cx="9144000" cy="201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lgn="l" eaLnBrk="1" hangingPunct="1">
              <a:lnSpc>
                <a:spcPct val="150000"/>
              </a:lnSpc>
            </a:pPr>
            <a:r>
              <a:rPr lang="zh-CN" altLang="en-US">
                <a:latin typeface="宋体" panose="02010600030101010101" pitchFamily="2" charset="-122"/>
              </a:rPr>
              <a:t>其中  和  分别为摆角和摆速，       ，     为小车质量，  为摆杆质量，     ， 为摆长的一半，      ，   为控制输入。</a:t>
            </a:r>
            <a:r>
              <a:rPr lang="zh-CN" altLang="en-US"/>
              <a:t> </a:t>
            </a:r>
          </a:p>
        </p:txBody>
      </p:sp>
      <p:graphicFrame>
        <p:nvGraphicFramePr>
          <p:cNvPr id="46083" name="Object 13"/>
          <p:cNvGraphicFramePr>
            <a:graphicFrameLocks noChangeAspect="1"/>
          </p:cNvGraphicFramePr>
          <p:nvPr/>
        </p:nvGraphicFramePr>
        <p:xfrm>
          <a:off x="762000" y="4114800"/>
          <a:ext cx="369888" cy="533400"/>
        </p:xfrm>
        <a:graphic>
          <a:graphicData uri="http://schemas.openxmlformats.org/presentationml/2006/ole">
            <mc:AlternateContent xmlns:mc="http://schemas.openxmlformats.org/markup-compatibility/2006">
              <mc:Choice xmlns:v="urn:schemas-microsoft-com:vml" Requires="v">
                <p:oleObj spid="_x0000_s46145" r:id="rId5" imgW="152268" imgH="215713" progId="Equation.3">
                  <p:embed/>
                </p:oleObj>
              </mc:Choice>
              <mc:Fallback>
                <p:oleObj r:id="rId5" imgW="152268" imgH="215713" progId="Equation.3">
                  <p:embed/>
                  <p:pic>
                    <p:nvPicPr>
                      <p:cNvPr id="0" name="Object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2000" y="4114800"/>
                        <a:ext cx="369888"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6084" name="Object 12"/>
          <p:cNvGraphicFramePr>
            <a:graphicFrameLocks noChangeAspect="1"/>
          </p:cNvGraphicFramePr>
          <p:nvPr/>
        </p:nvGraphicFramePr>
        <p:xfrm>
          <a:off x="1524000" y="4114800"/>
          <a:ext cx="439738" cy="533400"/>
        </p:xfrm>
        <a:graphic>
          <a:graphicData uri="http://schemas.openxmlformats.org/presentationml/2006/ole">
            <mc:AlternateContent xmlns:mc="http://schemas.openxmlformats.org/markup-compatibility/2006">
              <mc:Choice xmlns:v="urn:schemas-microsoft-com:vml" Requires="v">
                <p:oleObj spid="_x0000_s46146" r:id="rId7" imgW="177569" imgH="215619" progId="Equation.3">
                  <p:embed/>
                </p:oleObj>
              </mc:Choice>
              <mc:Fallback>
                <p:oleObj r:id="rId7" imgW="177569" imgH="215619" progId="Equation.3">
                  <p:embed/>
                  <p:pic>
                    <p:nvPicPr>
                      <p:cNvPr id="0" name="Object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24000" y="4114800"/>
                        <a:ext cx="439738"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6085" name="Object 11"/>
          <p:cNvGraphicFramePr>
            <a:graphicFrameLocks noChangeAspect="1"/>
          </p:cNvGraphicFramePr>
          <p:nvPr/>
        </p:nvGraphicFramePr>
        <p:xfrm>
          <a:off x="4859338" y="4149725"/>
          <a:ext cx="1524000" cy="430213"/>
        </p:xfrm>
        <a:graphic>
          <a:graphicData uri="http://schemas.openxmlformats.org/presentationml/2006/ole">
            <mc:AlternateContent xmlns:mc="http://schemas.openxmlformats.org/markup-compatibility/2006">
              <mc:Choice xmlns:v="urn:schemas-microsoft-com:vml" Requires="v">
                <p:oleObj spid="_x0000_s46147" r:id="rId9" imgW="812447" imgH="228501" progId="Equation.3">
                  <p:embed/>
                </p:oleObj>
              </mc:Choice>
              <mc:Fallback>
                <p:oleObj r:id="rId9" imgW="812447" imgH="228501" progId="Equation.3">
                  <p:embed/>
                  <p:pic>
                    <p:nvPicPr>
                      <p:cNvPr id="0"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859338" y="4149725"/>
                        <a:ext cx="1524000"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6086" name="Object 10"/>
          <p:cNvGraphicFramePr>
            <a:graphicFrameLocks noChangeAspect="1"/>
          </p:cNvGraphicFramePr>
          <p:nvPr/>
        </p:nvGraphicFramePr>
        <p:xfrm>
          <a:off x="6443663" y="4149725"/>
          <a:ext cx="990600" cy="390525"/>
        </p:xfrm>
        <a:graphic>
          <a:graphicData uri="http://schemas.openxmlformats.org/presentationml/2006/ole">
            <mc:AlternateContent xmlns:mc="http://schemas.openxmlformats.org/markup-compatibility/2006">
              <mc:Choice xmlns:v="urn:schemas-microsoft-com:vml" Requires="v">
                <p:oleObj spid="_x0000_s46148" r:id="rId11" imgW="583947" imgH="228501" progId="Equation.3">
                  <p:embed/>
                </p:oleObj>
              </mc:Choice>
              <mc:Fallback>
                <p:oleObj r:id="rId11" imgW="583947" imgH="228501" progId="Equation.3">
                  <p:embed/>
                  <p:pic>
                    <p:nvPicPr>
                      <p:cNvPr id="0" name="Object 1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443663" y="4149725"/>
                        <a:ext cx="990600"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6087" name="Object 8"/>
          <p:cNvGraphicFramePr>
            <a:graphicFrameLocks noChangeAspect="1"/>
          </p:cNvGraphicFramePr>
          <p:nvPr/>
        </p:nvGraphicFramePr>
        <p:xfrm>
          <a:off x="685800" y="4921250"/>
          <a:ext cx="381000" cy="336550"/>
        </p:xfrm>
        <a:graphic>
          <a:graphicData uri="http://schemas.openxmlformats.org/presentationml/2006/ole">
            <mc:AlternateContent xmlns:mc="http://schemas.openxmlformats.org/markup-compatibility/2006">
              <mc:Choice xmlns:v="urn:schemas-microsoft-com:vml" Requires="v">
                <p:oleObj spid="_x0000_s46149" r:id="rId13" imgW="164957" imgH="139579" progId="Equation.3">
                  <p:embed/>
                </p:oleObj>
              </mc:Choice>
              <mc:Fallback>
                <p:oleObj r:id="rId13" imgW="164957" imgH="139579" progId="Equation.3">
                  <p:embed/>
                  <p:pic>
                    <p:nvPicPr>
                      <p:cNvPr id="0" name="Object 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85800" y="4921250"/>
                        <a:ext cx="381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6088" name="Object 7"/>
          <p:cNvGraphicFramePr>
            <a:graphicFrameLocks noChangeAspect="1"/>
          </p:cNvGraphicFramePr>
          <p:nvPr/>
        </p:nvGraphicFramePr>
        <p:xfrm>
          <a:off x="3048000" y="4886325"/>
          <a:ext cx="1219200" cy="371475"/>
        </p:xfrm>
        <a:graphic>
          <a:graphicData uri="http://schemas.openxmlformats.org/presentationml/2006/ole">
            <mc:AlternateContent xmlns:mc="http://schemas.openxmlformats.org/markup-compatibility/2006">
              <mc:Choice xmlns:v="urn:schemas-microsoft-com:vml" Requires="v">
                <p:oleObj spid="_x0000_s46150" r:id="rId15" imgW="660113" imgH="203112" progId="Equation.3">
                  <p:embed/>
                </p:oleObj>
              </mc:Choice>
              <mc:Fallback>
                <p:oleObj r:id="rId15" imgW="660113" imgH="203112" progId="Equation.3">
                  <p:embed/>
                  <p:pic>
                    <p:nvPicPr>
                      <p:cNvPr id="0" name="Object 7"/>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048000" y="4886325"/>
                        <a:ext cx="1219200"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6089" name="Object 6"/>
          <p:cNvGraphicFramePr>
            <a:graphicFrameLocks noChangeAspect="1"/>
          </p:cNvGraphicFramePr>
          <p:nvPr/>
        </p:nvGraphicFramePr>
        <p:xfrm>
          <a:off x="4495800" y="4876800"/>
          <a:ext cx="180975" cy="381000"/>
        </p:xfrm>
        <a:graphic>
          <a:graphicData uri="http://schemas.openxmlformats.org/presentationml/2006/ole">
            <mc:AlternateContent xmlns:mc="http://schemas.openxmlformats.org/markup-compatibility/2006">
              <mc:Choice xmlns:v="urn:schemas-microsoft-com:vml" Requires="v">
                <p:oleObj spid="_x0000_s46151" r:id="rId17" imgW="88669" imgH="177338" progId="Equation.3">
                  <p:embed/>
                </p:oleObj>
              </mc:Choice>
              <mc:Fallback>
                <p:oleObj r:id="rId17" imgW="88669" imgH="177338" progId="Equation.3">
                  <p:embed/>
                  <p:pic>
                    <p:nvPicPr>
                      <p:cNvPr id="0" name="Object 6"/>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495800" y="4876800"/>
                        <a:ext cx="180975"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6090" name="Object 5"/>
          <p:cNvGraphicFramePr>
            <a:graphicFrameLocks noChangeAspect="1"/>
          </p:cNvGraphicFramePr>
          <p:nvPr/>
        </p:nvGraphicFramePr>
        <p:xfrm>
          <a:off x="7010400" y="4841875"/>
          <a:ext cx="1295400" cy="415925"/>
        </p:xfrm>
        <a:graphic>
          <a:graphicData uri="http://schemas.openxmlformats.org/presentationml/2006/ole">
            <mc:AlternateContent xmlns:mc="http://schemas.openxmlformats.org/markup-compatibility/2006">
              <mc:Choice xmlns:v="urn:schemas-microsoft-com:vml" Requires="v">
                <p:oleObj spid="_x0000_s46152" r:id="rId19" imgW="558558" imgH="177723" progId="Equation.3">
                  <p:embed/>
                </p:oleObj>
              </mc:Choice>
              <mc:Fallback>
                <p:oleObj r:id="rId19" imgW="558558" imgH="177723" progId="Equation.3">
                  <p:embed/>
                  <p:pic>
                    <p:nvPicPr>
                      <p:cNvPr id="0" name="Object 5"/>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7010400" y="4841875"/>
                        <a:ext cx="1295400"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6091" name="Object 4"/>
          <p:cNvGraphicFramePr>
            <a:graphicFrameLocks noChangeAspect="1"/>
          </p:cNvGraphicFramePr>
          <p:nvPr/>
        </p:nvGraphicFramePr>
        <p:xfrm>
          <a:off x="8458200" y="4953000"/>
          <a:ext cx="263525" cy="304800"/>
        </p:xfrm>
        <a:graphic>
          <a:graphicData uri="http://schemas.openxmlformats.org/presentationml/2006/ole">
            <mc:AlternateContent xmlns:mc="http://schemas.openxmlformats.org/markup-compatibility/2006">
              <mc:Choice xmlns:v="urn:schemas-microsoft-com:vml" Requires="v">
                <p:oleObj spid="_x0000_s46153" r:id="rId21" imgW="126835" imgH="139518" progId="Equation.3">
                  <p:embed/>
                </p:oleObj>
              </mc:Choice>
              <mc:Fallback>
                <p:oleObj r:id="rId21" imgW="126835" imgH="139518" progId="Equation.3">
                  <p:embed/>
                  <p:pic>
                    <p:nvPicPr>
                      <p:cNvPr id="0" name="Object 4"/>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8458200" y="4953000"/>
                        <a:ext cx="2635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14" name="Rectangle 10"/>
          <p:cNvSpPr>
            <a:spLocks noChangeArrowheads="1"/>
          </p:cNvSpPr>
          <p:nvPr/>
        </p:nvSpPr>
        <p:spPr bwMode="auto">
          <a:xfrm>
            <a:off x="228600" y="762000"/>
            <a:ext cx="8763000" cy="564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30000"/>
              </a:lnSpc>
            </a:pPr>
            <a:r>
              <a:rPr lang="zh-CN" altLang="en-US">
                <a:latin typeface="宋体" panose="02010600030101010101" pitchFamily="2" charset="-122"/>
              </a:rPr>
              <a:t>位置指令为            。取以下</a:t>
            </a:r>
            <a:r>
              <a:rPr lang="en-US" altLang="zh-CN">
                <a:latin typeface="宋体" panose="02010600030101010101" pitchFamily="2" charset="-122"/>
                <a:cs typeface="Times New Roman" panose="02020603050405020304" pitchFamily="18" charset="0"/>
              </a:rPr>
              <a:t>5</a:t>
            </a:r>
            <a:r>
              <a:rPr lang="zh-CN" altLang="en-US">
                <a:latin typeface="宋体" panose="02010600030101010101" pitchFamily="2" charset="-122"/>
              </a:rPr>
              <a:t>种隶属函数：</a:t>
            </a:r>
          </a:p>
          <a:p>
            <a:pPr algn="just" eaLnBrk="1" hangingPunct="1">
              <a:lnSpc>
                <a:spcPct val="130000"/>
              </a:lnSpc>
            </a:pPr>
            <a:r>
              <a:rPr lang="zh-CN" altLang="en-US">
                <a:latin typeface="宋体" panose="02010600030101010101" pitchFamily="2" charset="-122"/>
              </a:rPr>
              <a:t>                                       </a:t>
            </a:r>
            <a:r>
              <a:rPr lang="zh-CN" altLang="en-US">
                <a:latin typeface="宋体" panose="02010600030101010101" pitchFamily="2" charset="-122"/>
                <a:cs typeface="Times New Roman" panose="02020603050405020304" pitchFamily="18" charset="0"/>
              </a:rPr>
              <a:t> </a:t>
            </a:r>
          </a:p>
          <a:p>
            <a:pPr algn="just" eaLnBrk="1" hangingPunct="1">
              <a:lnSpc>
                <a:spcPct val="130000"/>
              </a:lnSpc>
            </a:pPr>
            <a:endParaRPr lang="zh-CN" altLang="en-US">
              <a:latin typeface="宋体" panose="02010600030101010101" pitchFamily="2" charset="-122"/>
              <a:cs typeface="Times New Roman" panose="02020603050405020304" pitchFamily="18" charset="0"/>
            </a:endParaRPr>
          </a:p>
          <a:p>
            <a:pPr algn="just" eaLnBrk="1" hangingPunct="1">
              <a:lnSpc>
                <a:spcPct val="130000"/>
              </a:lnSpc>
            </a:pPr>
            <a:r>
              <a:rPr lang="zh-CN" altLang="en-US">
                <a:latin typeface="宋体" panose="02010600030101010101" pitchFamily="2" charset="-122"/>
                <a:cs typeface="Times New Roman" panose="02020603050405020304" pitchFamily="18" charset="0"/>
              </a:rPr>
              <a:t>                                        </a:t>
            </a:r>
          </a:p>
          <a:p>
            <a:pPr algn="just" eaLnBrk="1" hangingPunct="1">
              <a:lnSpc>
                <a:spcPct val="130000"/>
              </a:lnSpc>
            </a:pPr>
            <a:r>
              <a:rPr lang="zh-CN" altLang="en-US">
                <a:latin typeface="宋体" panose="02010600030101010101" pitchFamily="2" charset="-122"/>
                <a:cs typeface="Times New Roman" panose="02020603050405020304" pitchFamily="18" charset="0"/>
              </a:rPr>
              <a:t>                                        </a:t>
            </a:r>
          </a:p>
          <a:p>
            <a:pPr algn="just" eaLnBrk="1" hangingPunct="1">
              <a:lnSpc>
                <a:spcPct val="130000"/>
              </a:lnSpc>
            </a:pPr>
            <a:r>
              <a:rPr lang="zh-CN" altLang="en-US">
                <a:latin typeface="宋体" panose="02010600030101010101" pitchFamily="2" charset="-122"/>
                <a:cs typeface="Times New Roman" panose="02020603050405020304" pitchFamily="18" charset="0"/>
              </a:rPr>
              <a:t>                                       </a:t>
            </a:r>
          </a:p>
          <a:p>
            <a:pPr algn="just" eaLnBrk="1" hangingPunct="1">
              <a:lnSpc>
                <a:spcPct val="130000"/>
              </a:lnSpc>
            </a:pPr>
            <a:r>
              <a:rPr lang="zh-CN" altLang="en-US">
                <a:latin typeface="宋体" panose="02010600030101010101" pitchFamily="2" charset="-122"/>
                <a:cs typeface="Times New Roman" panose="02020603050405020304" pitchFamily="18" charset="0"/>
              </a:rPr>
              <a:t>                                       </a:t>
            </a:r>
          </a:p>
          <a:p>
            <a:pPr algn="just" eaLnBrk="1" hangingPunct="1">
              <a:lnSpc>
                <a:spcPct val="130000"/>
              </a:lnSpc>
            </a:pPr>
            <a:r>
              <a:rPr lang="zh-CN" altLang="en-US">
                <a:latin typeface="宋体" panose="02010600030101010101" pitchFamily="2" charset="-122"/>
                <a:cs typeface="Times New Roman" panose="02020603050405020304" pitchFamily="18" charset="0"/>
              </a:rPr>
              <a:t>                                       </a:t>
            </a:r>
          </a:p>
          <a:p>
            <a:pPr algn="just" eaLnBrk="1" hangingPunct="1">
              <a:lnSpc>
                <a:spcPct val="130000"/>
              </a:lnSpc>
            </a:pPr>
            <a:endParaRPr lang="zh-CN" altLang="en-US">
              <a:latin typeface="宋体" panose="02010600030101010101" pitchFamily="2" charset="-122"/>
            </a:endParaRPr>
          </a:p>
          <a:p>
            <a:pPr algn="just" eaLnBrk="1" hangingPunct="1">
              <a:lnSpc>
                <a:spcPct val="130000"/>
              </a:lnSpc>
            </a:pPr>
            <a:r>
              <a:rPr lang="zh-CN" altLang="en-US">
                <a:latin typeface="宋体" panose="02010600030101010101" pitchFamily="2" charset="-122"/>
              </a:rPr>
              <a:t>则用于逼近</a:t>
            </a:r>
            <a:r>
              <a:rPr lang="zh-CN" altLang="en-US">
                <a:latin typeface="宋体" panose="02010600030101010101" pitchFamily="2" charset="-122"/>
                <a:cs typeface="Times New Roman" panose="02020603050405020304" pitchFamily="18" charset="0"/>
              </a:rPr>
              <a:t>   </a:t>
            </a:r>
            <a:r>
              <a:rPr lang="zh-CN" altLang="en-US">
                <a:latin typeface="宋体" panose="02010600030101010101" pitchFamily="2" charset="-122"/>
              </a:rPr>
              <a:t>和   的模糊规则分别有</a:t>
            </a:r>
            <a:r>
              <a:rPr lang="en-US" altLang="zh-CN">
                <a:latin typeface="宋体" panose="02010600030101010101" pitchFamily="2" charset="-122"/>
                <a:cs typeface="Times New Roman" panose="02020603050405020304" pitchFamily="18" charset="0"/>
              </a:rPr>
              <a:t>25</a:t>
            </a:r>
            <a:r>
              <a:rPr lang="zh-CN" altLang="en-US">
                <a:latin typeface="宋体" panose="02010600030101010101" pitchFamily="2" charset="-122"/>
              </a:rPr>
              <a:t>条。</a:t>
            </a:r>
            <a:endParaRPr lang="zh-CN" altLang="en-US"/>
          </a:p>
        </p:txBody>
      </p:sp>
      <p:graphicFrame>
        <p:nvGraphicFramePr>
          <p:cNvPr id="47106" name="Object 9"/>
          <p:cNvGraphicFramePr>
            <a:graphicFrameLocks noChangeAspect="1"/>
          </p:cNvGraphicFramePr>
          <p:nvPr/>
        </p:nvGraphicFramePr>
        <p:xfrm>
          <a:off x="2133600" y="958850"/>
          <a:ext cx="1981200" cy="412750"/>
        </p:xfrm>
        <a:graphic>
          <a:graphicData uri="http://schemas.openxmlformats.org/presentationml/2006/ole">
            <mc:AlternateContent xmlns:mc="http://schemas.openxmlformats.org/markup-compatibility/2006">
              <mc:Choice xmlns:v="urn:schemas-microsoft-com:vml" Requires="v">
                <p:oleObj spid="_x0000_s47147" r:id="rId3" imgW="1091726" imgH="228501" progId="Equation.3">
                  <p:embed/>
                </p:oleObj>
              </mc:Choice>
              <mc:Fallback>
                <p:oleObj r:id="rId3" imgW="1091726" imgH="228501" progId="Equation.3">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3600" y="958850"/>
                        <a:ext cx="1981200"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7107" name="Object 8"/>
          <p:cNvGraphicFramePr>
            <a:graphicFrameLocks noChangeAspect="1"/>
          </p:cNvGraphicFramePr>
          <p:nvPr/>
        </p:nvGraphicFramePr>
        <p:xfrm>
          <a:off x="1676400" y="1752600"/>
          <a:ext cx="4876800" cy="457200"/>
        </p:xfrm>
        <a:graphic>
          <a:graphicData uri="http://schemas.openxmlformats.org/presentationml/2006/ole">
            <mc:AlternateContent xmlns:mc="http://schemas.openxmlformats.org/markup-compatibility/2006">
              <mc:Choice xmlns:v="urn:schemas-microsoft-com:vml" Requires="v">
                <p:oleObj spid="_x0000_s47148" r:id="rId5" imgW="2400300" imgH="254000" progId="Equation.3">
                  <p:embed/>
                </p:oleObj>
              </mc:Choice>
              <mc:Fallback>
                <p:oleObj r:id="rId5" imgW="2400300" imgH="254000" progId="Equation.3">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76400" y="1752600"/>
                        <a:ext cx="4876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7108" name="Object 7"/>
          <p:cNvGraphicFramePr>
            <a:graphicFrameLocks noChangeAspect="1"/>
          </p:cNvGraphicFramePr>
          <p:nvPr/>
        </p:nvGraphicFramePr>
        <p:xfrm>
          <a:off x="1600200" y="2590800"/>
          <a:ext cx="5105400" cy="496888"/>
        </p:xfrm>
        <a:graphic>
          <a:graphicData uri="http://schemas.openxmlformats.org/presentationml/2006/ole">
            <mc:AlternateContent xmlns:mc="http://schemas.openxmlformats.org/markup-compatibility/2006">
              <mc:Choice xmlns:v="urn:schemas-microsoft-com:vml" Requires="v">
                <p:oleObj spid="_x0000_s47149" r:id="rId7" imgW="2425700" imgH="254000" progId="Equation.3">
                  <p:embed/>
                </p:oleObj>
              </mc:Choice>
              <mc:Fallback>
                <p:oleObj r:id="rId7" imgW="2425700" imgH="254000" progId="Equation.3">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00200" y="2590800"/>
                        <a:ext cx="5105400"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7109" name="Object 6"/>
          <p:cNvGraphicFramePr>
            <a:graphicFrameLocks noChangeAspect="1"/>
          </p:cNvGraphicFramePr>
          <p:nvPr/>
        </p:nvGraphicFramePr>
        <p:xfrm>
          <a:off x="1619250" y="3335338"/>
          <a:ext cx="4953000" cy="500062"/>
        </p:xfrm>
        <a:graphic>
          <a:graphicData uri="http://schemas.openxmlformats.org/presentationml/2006/ole">
            <mc:AlternateContent xmlns:mc="http://schemas.openxmlformats.org/markup-compatibility/2006">
              <mc:Choice xmlns:v="urn:schemas-microsoft-com:vml" Requires="v">
                <p:oleObj spid="_x0000_s47150" name="Equation" r:id="rId9" imgW="1803400" imgH="254000" progId="Equation.DSMT4">
                  <p:embed/>
                </p:oleObj>
              </mc:Choice>
              <mc:Fallback>
                <p:oleObj name="Equation" r:id="rId9" imgW="1803400" imgH="254000" progId="Equation.DSMT4">
                  <p:embed/>
                  <p:pic>
                    <p:nvPicPr>
                      <p:cNvPr id="0" name="Object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619250" y="3335338"/>
                        <a:ext cx="4953000" cy="500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7110" name="Object 5"/>
          <p:cNvGraphicFramePr>
            <a:graphicFrameLocks noChangeAspect="1"/>
          </p:cNvGraphicFramePr>
          <p:nvPr/>
        </p:nvGraphicFramePr>
        <p:xfrm>
          <a:off x="1619250" y="4724400"/>
          <a:ext cx="4191000" cy="447675"/>
        </p:xfrm>
        <a:graphic>
          <a:graphicData uri="http://schemas.openxmlformats.org/presentationml/2006/ole">
            <mc:AlternateContent xmlns:mc="http://schemas.openxmlformats.org/markup-compatibility/2006">
              <mc:Choice xmlns:v="urn:schemas-microsoft-com:vml" Requires="v">
                <p:oleObj spid="_x0000_s47151" r:id="rId11" imgW="2413000" imgH="254000" progId="Equation.3">
                  <p:embed/>
                </p:oleObj>
              </mc:Choice>
              <mc:Fallback>
                <p:oleObj r:id="rId11" imgW="2413000" imgH="254000" progId="Equation.3">
                  <p:embed/>
                  <p:pic>
                    <p:nvPicPr>
                      <p:cNvPr id="0" name="Object 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619250" y="4724400"/>
                        <a:ext cx="4191000"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7111" name="Object 4"/>
          <p:cNvGraphicFramePr>
            <a:graphicFrameLocks noChangeAspect="1"/>
          </p:cNvGraphicFramePr>
          <p:nvPr/>
        </p:nvGraphicFramePr>
        <p:xfrm>
          <a:off x="1619250" y="4149725"/>
          <a:ext cx="4267200" cy="458788"/>
        </p:xfrm>
        <a:graphic>
          <a:graphicData uri="http://schemas.openxmlformats.org/presentationml/2006/ole">
            <mc:AlternateContent xmlns:mc="http://schemas.openxmlformats.org/markup-compatibility/2006">
              <mc:Choice xmlns:v="urn:schemas-microsoft-com:vml" Requires="v">
                <p:oleObj spid="_x0000_s47152" r:id="rId13" imgW="2387600" imgH="254000" progId="Equation.3">
                  <p:embed/>
                </p:oleObj>
              </mc:Choice>
              <mc:Fallback>
                <p:oleObj r:id="rId13" imgW="2387600" imgH="254000" progId="Equation.3">
                  <p:embed/>
                  <p:pic>
                    <p:nvPicPr>
                      <p:cNvPr id="0" name="Object 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619250" y="4149725"/>
                        <a:ext cx="4267200"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7112" name="Object 3"/>
          <p:cNvGraphicFramePr>
            <a:graphicFrameLocks noChangeAspect="1"/>
          </p:cNvGraphicFramePr>
          <p:nvPr/>
        </p:nvGraphicFramePr>
        <p:xfrm>
          <a:off x="3059113" y="5876925"/>
          <a:ext cx="406400" cy="533400"/>
        </p:xfrm>
        <a:graphic>
          <a:graphicData uri="http://schemas.openxmlformats.org/presentationml/2006/ole">
            <mc:AlternateContent xmlns:mc="http://schemas.openxmlformats.org/markup-compatibility/2006">
              <mc:Choice xmlns:v="urn:schemas-microsoft-com:vml" Requires="v">
                <p:oleObj spid="_x0000_s47153" r:id="rId15" imgW="152268" imgH="203024" progId="Equation.3">
                  <p:embed/>
                </p:oleObj>
              </mc:Choice>
              <mc:Fallback>
                <p:oleObj r:id="rId15" imgW="152268" imgH="203024" progId="Equation.3">
                  <p:embed/>
                  <p:pic>
                    <p:nvPicPr>
                      <p:cNvPr id="0" name="Object 3"/>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059113" y="5876925"/>
                        <a:ext cx="406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7113" name="Object 2"/>
          <p:cNvGraphicFramePr>
            <a:graphicFrameLocks noChangeAspect="1"/>
          </p:cNvGraphicFramePr>
          <p:nvPr/>
        </p:nvGraphicFramePr>
        <p:xfrm>
          <a:off x="2195513" y="5921375"/>
          <a:ext cx="403225" cy="457200"/>
        </p:xfrm>
        <a:graphic>
          <a:graphicData uri="http://schemas.openxmlformats.org/presentationml/2006/ole">
            <mc:AlternateContent xmlns:mc="http://schemas.openxmlformats.org/markup-compatibility/2006">
              <mc:Choice xmlns:v="urn:schemas-microsoft-com:vml" Requires="v">
                <p:oleObj spid="_x0000_s47154" r:id="rId17" imgW="139579" imgH="164957" progId="Equation.3">
                  <p:embed/>
                </p:oleObj>
              </mc:Choice>
              <mc:Fallback>
                <p:oleObj r:id="rId17" imgW="139579" imgH="164957" progId="Equation.3">
                  <p:embed/>
                  <p:pic>
                    <p:nvPicPr>
                      <p:cNvPr id="0" name="Object 2"/>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195513" y="5921375"/>
                        <a:ext cx="4032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3"/>
          <p:cNvSpPr>
            <a:spLocks noChangeArrowheads="1"/>
          </p:cNvSpPr>
          <p:nvPr/>
        </p:nvSpPr>
        <p:spPr bwMode="auto">
          <a:xfrm>
            <a:off x="2762250" y="24431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48130" name="Object 2"/>
          <p:cNvGraphicFramePr>
            <a:graphicFrameLocks noChangeAspect="1"/>
          </p:cNvGraphicFramePr>
          <p:nvPr/>
        </p:nvGraphicFramePr>
        <p:xfrm>
          <a:off x="914400" y="838200"/>
          <a:ext cx="7162800" cy="3902075"/>
        </p:xfrm>
        <a:graphic>
          <a:graphicData uri="http://schemas.openxmlformats.org/presentationml/2006/ole">
            <mc:AlternateContent xmlns:mc="http://schemas.openxmlformats.org/markup-compatibility/2006">
              <mc:Choice xmlns:v="urn:schemas-microsoft-com:vml" Requires="v">
                <p:oleObj spid="_x0000_s48138" r:id="rId3" imgW="3619048" imgH="1971950" progId="Paint.Picture">
                  <p:embed/>
                </p:oleObj>
              </mc:Choice>
              <mc:Fallback>
                <p:oleObj r:id="rId3" imgW="3619048" imgH="1971950" progId="Paint.Picture">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838200"/>
                        <a:ext cx="7162800" cy="390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8132" name="Rectangle 4"/>
          <p:cNvSpPr>
            <a:spLocks noChangeArrowheads="1"/>
          </p:cNvSpPr>
          <p:nvPr/>
        </p:nvSpPr>
        <p:spPr bwMode="auto">
          <a:xfrm>
            <a:off x="0" y="5105400"/>
            <a:ext cx="9144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dirty="0" smtClean="0"/>
              <a:t>  </a:t>
            </a:r>
            <a:r>
              <a:rPr lang="zh-CN" altLang="en-US" dirty="0">
                <a:latin typeface="宋体" panose="02010600030101010101" pitchFamily="2" charset="-122"/>
              </a:rPr>
              <a:t>单级倒立摆系统示意图</a:t>
            </a:r>
            <a:r>
              <a:rPr lang="zh-CN" altLang="en-US" dirty="0"/>
              <a:t> </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3"/>
          <p:cNvSpPr>
            <a:spLocks noChangeArrowheads="1"/>
          </p:cNvSpPr>
          <p:nvPr/>
        </p:nvSpPr>
        <p:spPr bwMode="auto">
          <a:xfrm>
            <a:off x="152400" y="304800"/>
            <a:ext cx="8763000" cy="156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30000"/>
              </a:lnSpc>
            </a:pPr>
            <a:r>
              <a:rPr lang="en-US" altLang="zh-CN" dirty="0">
                <a:latin typeface="宋体" panose="02010600030101010101" pitchFamily="2" charset="-122"/>
              </a:rPr>
              <a:t>    </a:t>
            </a:r>
            <a:r>
              <a:rPr lang="zh-CN" altLang="en-US" dirty="0">
                <a:latin typeface="宋体" panose="02010600030101010101" pitchFamily="2" charset="-122"/>
              </a:rPr>
              <a:t>根据隶属函数设计程序，可得到隶属函数图，如</a:t>
            </a:r>
            <a:r>
              <a:rPr lang="zh-CN" altLang="en-US" dirty="0" smtClean="0">
                <a:latin typeface="宋体" panose="02010600030101010101" pitchFamily="2" charset="-122"/>
              </a:rPr>
              <a:t>图</a:t>
            </a:r>
            <a:r>
              <a:rPr lang="en-US" altLang="zh-CN" dirty="0" smtClean="0">
                <a:latin typeface="宋体" panose="02010600030101010101" pitchFamily="2" charset="-122"/>
                <a:cs typeface="Times New Roman" panose="02020603050405020304" pitchFamily="18" charset="0"/>
              </a:rPr>
              <a:t>4.8</a:t>
            </a:r>
            <a:r>
              <a:rPr lang="zh-CN" altLang="en-US" dirty="0" smtClean="0">
                <a:latin typeface="宋体" panose="02010600030101010101" pitchFamily="2" charset="-122"/>
              </a:rPr>
              <a:t>所</a:t>
            </a:r>
            <a:r>
              <a:rPr lang="zh-CN" altLang="en-US" dirty="0">
                <a:latin typeface="宋体" panose="02010600030101010101" pitchFamily="2" charset="-122"/>
              </a:rPr>
              <a:t>示</a:t>
            </a:r>
            <a:r>
              <a:rPr lang="zh-CN" altLang="en-US" sz="1200" dirty="0">
                <a:latin typeface="宋体" panose="02010600030101010101" pitchFamily="2" charset="-122"/>
              </a:rPr>
              <a:t>。</a:t>
            </a:r>
            <a:endParaRPr lang="zh-CN" altLang="en-US" sz="1200" dirty="0">
              <a:latin typeface="宋体" panose="02010600030101010101" pitchFamily="2" charset="-122"/>
              <a:cs typeface="Times New Roman" panose="02020603050405020304" pitchFamily="18" charset="0"/>
            </a:endParaRPr>
          </a:p>
          <a:p>
            <a:pPr algn="l"/>
            <a:endParaRPr lang="en-US" altLang="zh-CN" sz="2400" dirty="0"/>
          </a:p>
        </p:txBody>
      </p:sp>
      <p:sp>
        <p:nvSpPr>
          <p:cNvPr id="49156" name="Rectangle 5"/>
          <p:cNvSpPr>
            <a:spLocks noChangeArrowheads="1"/>
          </p:cNvSpPr>
          <p:nvPr/>
        </p:nvSpPr>
        <p:spPr bwMode="auto">
          <a:xfrm>
            <a:off x="2286000" y="21145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pic>
        <p:nvPicPr>
          <p:cNvPr id="49157"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1676400"/>
            <a:ext cx="7848600" cy="358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158" name="Rectangle 7"/>
          <p:cNvSpPr>
            <a:spLocks noChangeArrowheads="1"/>
          </p:cNvSpPr>
          <p:nvPr/>
        </p:nvSpPr>
        <p:spPr bwMode="auto">
          <a:xfrm>
            <a:off x="1676400" y="5562600"/>
            <a:ext cx="6096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dirty="0" smtClean="0">
                <a:latin typeface="宋体" panose="02010600030101010101" pitchFamily="2" charset="-122"/>
              </a:rPr>
              <a:t>图</a:t>
            </a:r>
            <a:r>
              <a:rPr lang="en-US" altLang="zh-CN" b="1" dirty="0" smtClean="0"/>
              <a:t>4.8  </a:t>
            </a:r>
            <a:r>
              <a:rPr lang="zh-CN" altLang="en-US" b="1" dirty="0">
                <a:latin typeface="宋体" panose="02010600030101010101" pitchFamily="2" charset="-122"/>
              </a:rPr>
              <a:t>的隶属函数</a:t>
            </a:r>
            <a:r>
              <a:rPr lang="zh-CN" altLang="en-US" sz="1100" dirty="0"/>
              <a:t> </a:t>
            </a:r>
            <a:endParaRPr lang="zh-CN" altLang="en-US" sz="2400" dirty="0"/>
          </a:p>
        </p:txBody>
      </p:sp>
      <p:graphicFrame>
        <p:nvGraphicFramePr>
          <p:cNvPr id="49154" name="Object 6"/>
          <p:cNvGraphicFramePr>
            <a:graphicFrameLocks noChangeAspect="1"/>
          </p:cNvGraphicFramePr>
          <p:nvPr/>
        </p:nvGraphicFramePr>
        <p:xfrm>
          <a:off x="0" y="3298825"/>
          <a:ext cx="152400" cy="228600"/>
        </p:xfrm>
        <a:graphic>
          <a:graphicData uri="http://schemas.openxmlformats.org/presentationml/2006/ole">
            <mc:AlternateContent xmlns:mc="http://schemas.openxmlformats.org/markup-compatibility/2006">
              <mc:Choice xmlns:v="urn:schemas-microsoft-com:vml" Requires="v">
                <p:oleObj spid="_x0000_s49164" r:id="rId4" imgW="152334" imgH="228501" progId="Equation.3">
                  <p:embed/>
                </p:oleObj>
              </mc:Choice>
              <mc:Fallback>
                <p:oleObj r:id="rId4" imgW="152334" imgH="228501" progId="Equation.3">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3298825"/>
                        <a:ext cx="152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91" name="Rectangle 15"/>
          <p:cNvSpPr>
            <a:spLocks noChangeArrowheads="1"/>
          </p:cNvSpPr>
          <p:nvPr/>
        </p:nvSpPr>
        <p:spPr bwMode="auto">
          <a:xfrm>
            <a:off x="152400" y="914400"/>
            <a:ext cx="8763000" cy="555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228600" algn="l"/>
                <a:tab pos="457200" algn="l"/>
                <a:tab pos="6858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 pos="3886200" algn="l"/>
                <a:tab pos="4114800" algn="l"/>
                <a:tab pos="4343400" algn="l"/>
                <a:tab pos="4572000" algn="l"/>
                <a:tab pos="4800600" algn="l"/>
                <a:tab pos="5029200" algn="l"/>
                <a:tab pos="5257800" algn="l"/>
                <a:tab pos="5486400" algn="l"/>
                <a:tab pos="5715000" algn="l"/>
                <a:tab pos="5943600" algn="l"/>
                <a:tab pos="6172200" algn="l"/>
                <a:tab pos="6400800" algn="l"/>
                <a:tab pos="6629400" algn="l"/>
                <a:tab pos="6858000" algn="l"/>
                <a:tab pos="7086600" algn="l"/>
                <a:tab pos="7315200" algn="l"/>
              </a:tabLst>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tabLst>
                <a:tab pos="228600" algn="l"/>
                <a:tab pos="457200" algn="l"/>
                <a:tab pos="6858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 pos="3886200" algn="l"/>
                <a:tab pos="4114800" algn="l"/>
                <a:tab pos="4343400" algn="l"/>
                <a:tab pos="4572000" algn="l"/>
                <a:tab pos="4800600" algn="l"/>
                <a:tab pos="5029200" algn="l"/>
                <a:tab pos="5257800" algn="l"/>
                <a:tab pos="5486400" algn="l"/>
                <a:tab pos="5715000" algn="l"/>
                <a:tab pos="5943600" algn="l"/>
                <a:tab pos="6172200" algn="l"/>
                <a:tab pos="6400800" algn="l"/>
                <a:tab pos="6629400" algn="l"/>
                <a:tab pos="6858000" algn="l"/>
                <a:tab pos="7086600" algn="l"/>
                <a:tab pos="7315200" algn="l"/>
              </a:tabLst>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tabLst>
                <a:tab pos="228600" algn="l"/>
                <a:tab pos="457200" algn="l"/>
                <a:tab pos="6858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 pos="3886200" algn="l"/>
                <a:tab pos="4114800" algn="l"/>
                <a:tab pos="4343400" algn="l"/>
                <a:tab pos="4572000" algn="l"/>
                <a:tab pos="4800600" algn="l"/>
                <a:tab pos="5029200" algn="l"/>
                <a:tab pos="5257800" algn="l"/>
                <a:tab pos="5486400" algn="l"/>
                <a:tab pos="5715000" algn="l"/>
                <a:tab pos="5943600" algn="l"/>
                <a:tab pos="6172200" algn="l"/>
                <a:tab pos="6400800" algn="l"/>
                <a:tab pos="6629400" algn="l"/>
                <a:tab pos="6858000" algn="l"/>
                <a:tab pos="7086600" algn="l"/>
                <a:tab pos="7315200" algn="l"/>
              </a:tabLst>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tabLst>
                <a:tab pos="228600" algn="l"/>
                <a:tab pos="457200" algn="l"/>
                <a:tab pos="6858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 pos="3886200" algn="l"/>
                <a:tab pos="4114800" algn="l"/>
                <a:tab pos="4343400" algn="l"/>
                <a:tab pos="4572000" algn="l"/>
                <a:tab pos="4800600" algn="l"/>
                <a:tab pos="5029200" algn="l"/>
                <a:tab pos="5257800" algn="l"/>
                <a:tab pos="5486400" algn="l"/>
                <a:tab pos="5715000" algn="l"/>
                <a:tab pos="5943600" algn="l"/>
                <a:tab pos="6172200" algn="l"/>
                <a:tab pos="6400800" algn="l"/>
                <a:tab pos="6629400" algn="l"/>
                <a:tab pos="6858000" algn="l"/>
                <a:tab pos="7086600" algn="l"/>
                <a:tab pos="7315200" algn="l"/>
              </a:tabLst>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tabLst>
                <a:tab pos="228600" algn="l"/>
                <a:tab pos="457200" algn="l"/>
                <a:tab pos="6858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 pos="3886200" algn="l"/>
                <a:tab pos="4114800" algn="l"/>
                <a:tab pos="4343400" algn="l"/>
                <a:tab pos="4572000" algn="l"/>
                <a:tab pos="4800600" algn="l"/>
                <a:tab pos="5029200" algn="l"/>
                <a:tab pos="5257800" algn="l"/>
                <a:tab pos="5486400" algn="l"/>
                <a:tab pos="5715000" algn="l"/>
                <a:tab pos="5943600" algn="l"/>
                <a:tab pos="6172200" algn="l"/>
                <a:tab pos="6400800" algn="l"/>
                <a:tab pos="6629400" algn="l"/>
                <a:tab pos="6858000" algn="l"/>
                <a:tab pos="7086600" algn="l"/>
                <a:tab pos="7315200" algn="l"/>
              </a:tabLst>
              <a:defRPr kumimoji="1" sz="28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tabLst>
                <a:tab pos="228600" algn="l"/>
                <a:tab pos="457200" algn="l"/>
                <a:tab pos="6858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 pos="3886200" algn="l"/>
                <a:tab pos="4114800" algn="l"/>
                <a:tab pos="4343400" algn="l"/>
                <a:tab pos="4572000" algn="l"/>
                <a:tab pos="4800600" algn="l"/>
                <a:tab pos="5029200" algn="l"/>
                <a:tab pos="5257800" algn="l"/>
                <a:tab pos="5486400" algn="l"/>
                <a:tab pos="5715000" algn="l"/>
                <a:tab pos="5943600" algn="l"/>
                <a:tab pos="6172200" algn="l"/>
                <a:tab pos="6400800" algn="l"/>
                <a:tab pos="6629400" algn="l"/>
                <a:tab pos="6858000" algn="l"/>
                <a:tab pos="7086600" algn="l"/>
                <a:tab pos="7315200" algn="l"/>
              </a:tabLst>
              <a:defRPr kumimoji="1" sz="28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tabLst>
                <a:tab pos="228600" algn="l"/>
                <a:tab pos="457200" algn="l"/>
                <a:tab pos="6858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 pos="3886200" algn="l"/>
                <a:tab pos="4114800" algn="l"/>
                <a:tab pos="4343400" algn="l"/>
                <a:tab pos="4572000" algn="l"/>
                <a:tab pos="4800600" algn="l"/>
                <a:tab pos="5029200" algn="l"/>
                <a:tab pos="5257800" algn="l"/>
                <a:tab pos="5486400" algn="l"/>
                <a:tab pos="5715000" algn="l"/>
                <a:tab pos="5943600" algn="l"/>
                <a:tab pos="6172200" algn="l"/>
                <a:tab pos="6400800" algn="l"/>
                <a:tab pos="6629400" algn="l"/>
                <a:tab pos="6858000" algn="l"/>
                <a:tab pos="7086600" algn="l"/>
                <a:tab pos="7315200" algn="l"/>
              </a:tabLst>
              <a:defRPr kumimoji="1" sz="28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tabLst>
                <a:tab pos="228600" algn="l"/>
                <a:tab pos="457200" algn="l"/>
                <a:tab pos="6858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 pos="3886200" algn="l"/>
                <a:tab pos="4114800" algn="l"/>
                <a:tab pos="4343400" algn="l"/>
                <a:tab pos="4572000" algn="l"/>
                <a:tab pos="4800600" algn="l"/>
                <a:tab pos="5029200" algn="l"/>
                <a:tab pos="5257800" algn="l"/>
                <a:tab pos="5486400" algn="l"/>
                <a:tab pos="5715000" algn="l"/>
                <a:tab pos="5943600" algn="l"/>
                <a:tab pos="6172200" algn="l"/>
                <a:tab pos="6400800" algn="l"/>
                <a:tab pos="6629400" algn="l"/>
                <a:tab pos="6858000" algn="l"/>
                <a:tab pos="7086600" algn="l"/>
                <a:tab pos="7315200" algn="l"/>
              </a:tabLst>
              <a:defRPr kumimoji="1" sz="28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tabLst>
                <a:tab pos="228600" algn="l"/>
                <a:tab pos="457200" algn="l"/>
                <a:tab pos="6858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 pos="3886200" algn="l"/>
                <a:tab pos="4114800" algn="l"/>
                <a:tab pos="4343400" algn="l"/>
                <a:tab pos="4572000" algn="l"/>
                <a:tab pos="4800600" algn="l"/>
                <a:tab pos="5029200" algn="l"/>
                <a:tab pos="5257800" algn="l"/>
                <a:tab pos="5486400" algn="l"/>
                <a:tab pos="5715000" algn="l"/>
                <a:tab pos="5943600" algn="l"/>
                <a:tab pos="6172200" algn="l"/>
                <a:tab pos="6400800" algn="l"/>
                <a:tab pos="6629400" algn="l"/>
                <a:tab pos="6858000" algn="l"/>
                <a:tab pos="7086600" algn="l"/>
                <a:tab pos="7315200" algn="l"/>
              </a:tabLst>
              <a:defRPr kumimoji="1" sz="2800">
                <a:solidFill>
                  <a:schemeClr val="tx1"/>
                </a:solidFill>
                <a:latin typeface="Times New Roman" panose="02020603050405020304" pitchFamily="18" charset="0"/>
                <a:ea typeface="宋体" panose="02010600030101010101" pitchFamily="2" charset="-122"/>
              </a:defRPr>
            </a:lvl9pPr>
          </a:lstStyle>
          <a:p>
            <a:pPr algn="l" eaLnBrk="1" hangingPunct="1">
              <a:lnSpc>
                <a:spcPct val="160000"/>
              </a:lnSpc>
            </a:pPr>
            <a:r>
              <a:rPr lang="en-US" altLang="zh-CN" dirty="0">
                <a:latin typeface="宋体" panose="02010600030101010101" pitchFamily="2" charset="-122"/>
              </a:rPr>
              <a:t>    </a:t>
            </a:r>
            <a:r>
              <a:rPr lang="zh-CN" altLang="en-US" dirty="0">
                <a:latin typeface="宋体" panose="02010600030101010101" pitchFamily="2" charset="-122"/>
              </a:rPr>
              <a:t>倒立摆初始状态为      ， 和  的初始值取</a:t>
            </a:r>
            <a:r>
              <a:rPr lang="en-US" altLang="zh-CN" dirty="0">
                <a:latin typeface="宋体" panose="02010600030101010101" pitchFamily="2" charset="-122"/>
                <a:cs typeface="Times New Roman" panose="02020603050405020304" pitchFamily="18" charset="0"/>
              </a:rPr>
              <a:t>0.10</a:t>
            </a:r>
            <a:r>
              <a:rPr lang="zh-CN" altLang="en-US" dirty="0">
                <a:latin typeface="宋体" panose="02010600030101010101" pitchFamily="2" charset="-122"/>
              </a:rPr>
              <a:t>，采用控制律</a:t>
            </a:r>
            <a:r>
              <a:rPr lang="zh-CN" altLang="en-US" dirty="0" smtClean="0">
                <a:latin typeface="宋体" panose="02010600030101010101" pitchFamily="2" charset="-122"/>
              </a:rPr>
              <a:t>（</a:t>
            </a:r>
            <a:r>
              <a:rPr lang="en-US" altLang="zh-CN" dirty="0" smtClean="0">
                <a:latin typeface="宋体" panose="02010600030101010101" pitchFamily="2" charset="-122"/>
                <a:cs typeface="Times New Roman" panose="02020603050405020304" pitchFamily="18" charset="0"/>
              </a:rPr>
              <a:t>4.9</a:t>
            </a:r>
            <a:r>
              <a:rPr lang="zh-CN" altLang="en-US" dirty="0" smtClean="0">
                <a:latin typeface="宋体" panose="02010600030101010101" pitchFamily="2" charset="-122"/>
              </a:rPr>
              <a:t>），</a:t>
            </a:r>
            <a:r>
              <a:rPr lang="zh-CN" altLang="en-US" dirty="0">
                <a:latin typeface="宋体" panose="02010600030101010101" pitchFamily="2" charset="-122"/>
              </a:rPr>
              <a:t>取</a:t>
            </a:r>
          </a:p>
          <a:p>
            <a:pPr algn="l" eaLnBrk="1" hangingPunct="1">
              <a:lnSpc>
                <a:spcPct val="160000"/>
              </a:lnSpc>
            </a:pPr>
            <a:endParaRPr lang="zh-CN" altLang="en-US" dirty="0">
              <a:latin typeface="宋体" panose="02010600030101010101" pitchFamily="2" charset="-122"/>
            </a:endParaRPr>
          </a:p>
          <a:p>
            <a:pPr algn="l" eaLnBrk="1" hangingPunct="1">
              <a:lnSpc>
                <a:spcPct val="160000"/>
              </a:lnSpc>
            </a:pPr>
            <a:r>
              <a:rPr lang="zh-CN" altLang="en-US" dirty="0">
                <a:latin typeface="宋体" panose="02010600030101010101" pitchFamily="2" charset="-122"/>
              </a:rPr>
              <a:t>     </a:t>
            </a:r>
          </a:p>
          <a:p>
            <a:pPr algn="l" eaLnBrk="1" hangingPunct="1">
              <a:lnSpc>
                <a:spcPct val="160000"/>
              </a:lnSpc>
            </a:pPr>
            <a:r>
              <a:rPr lang="zh-CN" altLang="en-US" dirty="0">
                <a:latin typeface="宋体" panose="02010600030101010101" pitchFamily="2" charset="-122"/>
              </a:rPr>
              <a:t>    自适应参数取        ，      。</a:t>
            </a:r>
            <a:endParaRPr lang="zh-CN" altLang="en-US" dirty="0">
              <a:latin typeface="宋体" panose="02010600030101010101" pitchFamily="2" charset="-122"/>
              <a:cs typeface="Times New Roman" panose="02020603050405020304" pitchFamily="18" charset="0"/>
            </a:endParaRPr>
          </a:p>
          <a:p>
            <a:pPr algn="l">
              <a:lnSpc>
                <a:spcPct val="160000"/>
              </a:lnSpc>
            </a:pPr>
            <a:r>
              <a:rPr lang="zh-CN" altLang="en-US" dirty="0">
                <a:latin typeface="宋体" panose="02010600030101010101" pitchFamily="2" charset="-122"/>
              </a:rPr>
              <a:t>    在程序中，分别用    、  、  和表示模糊系统     </a:t>
            </a:r>
          </a:p>
          <a:p>
            <a:pPr algn="l">
              <a:lnSpc>
                <a:spcPct val="160000"/>
              </a:lnSpc>
            </a:pPr>
            <a:r>
              <a:rPr lang="zh-CN" altLang="en-US" dirty="0">
                <a:latin typeface="宋体" panose="02010600030101010101" pitchFamily="2" charset="-122"/>
              </a:rPr>
              <a:t>    的分子、分母及    ，仿真结果如</a:t>
            </a:r>
            <a:r>
              <a:rPr lang="zh-CN" altLang="en-US" dirty="0" smtClean="0">
                <a:latin typeface="宋体" panose="02010600030101010101" pitchFamily="2" charset="-122"/>
              </a:rPr>
              <a:t>图</a:t>
            </a:r>
            <a:r>
              <a:rPr lang="en-US" altLang="zh-CN" dirty="0" smtClean="0"/>
              <a:t>4.9</a:t>
            </a:r>
            <a:r>
              <a:rPr lang="zh-CN" altLang="en-US" dirty="0" smtClean="0">
                <a:latin typeface="宋体" panose="02010600030101010101" pitchFamily="2" charset="-122"/>
              </a:rPr>
              <a:t>至图</a:t>
            </a:r>
            <a:r>
              <a:rPr lang="en-US" altLang="zh-CN" dirty="0" smtClean="0"/>
              <a:t>4.12</a:t>
            </a:r>
            <a:r>
              <a:rPr lang="zh-CN" altLang="en-US" dirty="0" smtClean="0">
                <a:latin typeface="宋体" panose="02010600030101010101" pitchFamily="2" charset="-122"/>
              </a:rPr>
              <a:t>所</a:t>
            </a:r>
            <a:r>
              <a:rPr lang="zh-CN" altLang="en-US" dirty="0">
                <a:latin typeface="宋体" panose="02010600030101010101" pitchFamily="2" charset="-122"/>
              </a:rPr>
              <a:t>示。</a:t>
            </a:r>
            <a:r>
              <a:rPr lang="zh-CN" altLang="en-US" dirty="0"/>
              <a:t> </a:t>
            </a:r>
          </a:p>
        </p:txBody>
      </p:sp>
      <p:graphicFrame>
        <p:nvGraphicFramePr>
          <p:cNvPr id="50178" name="Object 14"/>
          <p:cNvGraphicFramePr>
            <a:graphicFrameLocks noChangeAspect="1"/>
          </p:cNvGraphicFramePr>
          <p:nvPr/>
        </p:nvGraphicFramePr>
        <p:xfrm>
          <a:off x="3810000" y="1219200"/>
          <a:ext cx="990600" cy="379413"/>
        </p:xfrm>
        <a:graphic>
          <a:graphicData uri="http://schemas.openxmlformats.org/presentationml/2006/ole">
            <mc:AlternateContent xmlns:mc="http://schemas.openxmlformats.org/markup-compatibility/2006">
              <mc:Choice xmlns:v="urn:schemas-microsoft-com:vml" Requires="v">
                <p:oleObj spid="_x0000_s50257" r:id="rId3" imgW="571252" imgH="215806" progId="Equation.3">
                  <p:embed/>
                </p:oleObj>
              </mc:Choice>
              <mc:Fallback>
                <p:oleObj r:id="rId3" imgW="571252" imgH="215806" progId="Equation.3">
                  <p:embed/>
                  <p:pic>
                    <p:nvPicPr>
                      <p:cNvPr id="0" name="Object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0" y="1219200"/>
                        <a:ext cx="990600" cy="379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0179" name="Object 13"/>
          <p:cNvGraphicFramePr>
            <a:graphicFrameLocks noChangeAspect="1"/>
          </p:cNvGraphicFramePr>
          <p:nvPr/>
        </p:nvGraphicFramePr>
        <p:xfrm>
          <a:off x="5807075" y="1219200"/>
          <a:ext cx="365125" cy="457200"/>
        </p:xfrm>
        <a:graphic>
          <a:graphicData uri="http://schemas.openxmlformats.org/presentationml/2006/ole">
            <mc:AlternateContent xmlns:mc="http://schemas.openxmlformats.org/markup-compatibility/2006">
              <mc:Choice xmlns:v="urn:schemas-microsoft-com:vml" Requires="v">
                <p:oleObj spid="_x0000_s50258" r:id="rId5" imgW="190417" imgH="241195" progId="Equation.3">
                  <p:embed/>
                </p:oleObj>
              </mc:Choice>
              <mc:Fallback>
                <p:oleObj r:id="rId5" imgW="190417" imgH="241195" progId="Equation.3">
                  <p:embed/>
                  <p:pic>
                    <p:nvPicPr>
                      <p:cNvPr id="0" name="Object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07075" y="1219200"/>
                        <a:ext cx="365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0180" name="Object 12"/>
          <p:cNvGraphicFramePr>
            <a:graphicFrameLocks noChangeAspect="1"/>
          </p:cNvGraphicFramePr>
          <p:nvPr/>
        </p:nvGraphicFramePr>
        <p:xfrm>
          <a:off x="5029200" y="1219200"/>
          <a:ext cx="365125" cy="457200"/>
        </p:xfrm>
        <a:graphic>
          <a:graphicData uri="http://schemas.openxmlformats.org/presentationml/2006/ole">
            <mc:AlternateContent xmlns:mc="http://schemas.openxmlformats.org/markup-compatibility/2006">
              <mc:Choice xmlns:v="urn:schemas-microsoft-com:vml" Requires="v">
                <p:oleObj spid="_x0000_s50259" r:id="rId7" imgW="190417" imgH="241195" progId="Equation.3">
                  <p:embed/>
                </p:oleObj>
              </mc:Choice>
              <mc:Fallback>
                <p:oleObj r:id="rId7" imgW="190417" imgH="241195" progId="Equation.3">
                  <p:embed/>
                  <p:pic>
                    <p:nvPicPr>
                      <p:cNvPr id="0" name="Object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029200" y="1219200"/>
                        <a:ext cx="365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0181" name="Object 11"/>
          <p:cNvGraphicFramePr>
            <a:graphicFrameLocks noChangeAspect="1"/>
          </p:cNvGraphicFramePr>
          <p:nvPr/>
        </p:nvGraphicFramePr>
        <p:xfrm>
          <a:off x="1219200" y="2627313"/>
          <a:ext cx="1676400" cy="877887"/>
        </p:xfrm>
        <a:graphic>
          <a:graphicData uri="http://schemas.openxmlformats.org/presentationml/2006/ole">
            <mc:AlternateContent xmlns:mc="http://schemas.openxmlformats.org/markup-compatibility/2006">
              <mc:Choice xmlns:v="urn:schemas-microsoft-com:vml" Requires="v">
                <p:oleObj spid="_x0000_s50260" r:id="rId9" imgW="863225" imgH="457002" progId="Equation.3">
                  <p:embed/>
                </p:oleObj>
              </mc:Choice>
              <mc:Fallback>
                <p:oleObj r:id="rId9" imgW="863225" imgH="457002" progId="Equation.3">
                  <p:embed/>
                  <p:pic>
                    <p:nvPicPr>
                      <p:cNvPr id="0"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219200" y="2627313"/>
                        <a:ext cx="1676400" cy="877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0182" name="Object 10"/>
          <p:cNvGraphicFramePr>
            <a:graphicFrameLocks noChangeAspect="1"/>
          </p:cNvGraphicFramePr>
          <p:nvPr/>
        </p:nvGraphicFramePr>
        <p:xfrm>
          <a:off x="4114800" y="2838450"/>
          <a:ext cx="838200" cy="438150"/>
        </p:xfrm>
        <a:graphic>
          <a:graphicData uri="http://schemas.openxmlformats.org/presentationml/2006/ole">
            <mc:AlternateContent xmlns:mc="http://schemas.openxmlformats.org/markup-compatibility/2006">
              <mc:Choice xmlns:v="urn:schemas-microsoft-com:vml" Requires="v">
                <p:oleObj spid="_x0000_s50261" r:id="rId11" imgW="418918" imgH="215806" progId="Equation.3">
                  <p:embed/>
                </p:oleObj>
              </mc:Choice>
              <mc:Fallback>
                <p:oleObj r:id="rId11" imgW="418918" imgH="215806" progId="Equation.3">
                  <p:embed/>
                  <p:pic>
                    <p:nvPicPr>
                      <p:cNvPr id="0" name="Object 1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114800" y="2838450"/>
                        <a:ext cx="838200"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0183" name="Object 9"/>
          <p:cNvGraphicFramePr>
            <a:graphicFrameLocks noChangeAspect="1"/>
          </p:cNvGraphicFramePr>
          <p:nvPr/>
        </p:nvGraphicFramePr>
        <p:xfrm>
          <a:off x="6324600" y="2827338"/>
          <a:ext cx="838200" cy="449262"/>
        </p:xfrm>
        <a:graphic>
          <a:graphicData uri="http://schemas.openxmlformats.org/presentationml/2006/ole">
            <mc:AlternateContent xmlns:mc="http://schemas.openxmlformats.org/markup-compatibility/2006">
              <mc:Choice xmlns:v="urn:schemas-microsoft-com:vml" Requires="v">
                <p:oleObj spid="_x0000_s50262" r:id="rId13" imgW="406048" imgH="215713" progId="Equation.3">
                  <p:embed/>
                </p:oleObj>
              </mc:Choice>
              <mc:Fallback>
                <p:oleObj r:id="rId13" imgW="406048" imgH="215713" progId="Equation.3">
                  <p:embed/>
                  <p:pic>
                    <p:nvPicPr>
                      <p:cNvPr id="0" name="Object 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324600" y="2827338"/>
                        <a:ext cx="838200" cy="449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0184" name="Object 8"/>
          <p:cNvGraphicFramePr>
            <a:graphicFrameLocks noChangeAspect="1"/>
          </p:cNvGraphicFramePr>
          <p:nvPr/>
        </p:nvGraphicFramePr>
        <p:xfrm>
          <a:off x="3276600" y="3886200"/>
          <a:ext cx="1066800" cy="473075"/>
        </p:xfrm>
        <a:graphic>
          <a:graphicData uri="http://schemas.openxmlformats.org/presentationml/2006/ole">
            <mc:AlternateContent xmlns:mc="http://schemas.openxmlformats.org/markup-compatibility/2006">
              <mc:Choice xmlns:v="urn:schemas-microsoft-com:vml" Requires="v">
                <p:oleObj spid="_x0000_s50263" r:id="rId15" imgW="494870" imgH="215713" progId="Equation.3">
                  <p:embed/>
                </p:oleObj>
              </mc:Choice>
              <mc:Fallback>
                <p:oleObj r:id="rId15" imgW="494870" imgH="215713" progId="Equation.3">
                  <p:embed/>
                  <p:pic>
                    <p:nvPicPr>
                      <p:cNvPr id="0" name="Object 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276600" y="3886200"/>
                        <a:ext cx="1066800"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0185" name="Object 7"/>
          <p:cNvGraphicFramePr>
            <a:graphicFrameLocks noChangeAspect="1"/>
          </p:cNvGraphicFramePr>
          <p:nvPr/>
        </p:nvGraphicFramePr>
        <p:xfrm>
          <a:off x="4800600" y="3854450"/>
          <a:ext cx="914400" cy="488950"/>
        </p:xfrm>
        <a:graphic>
          <a:graphicData uri="http://schemas.openxmlformats.org/presentationml/2006/ole">
            <mc:AlternateContent xmlns:mc="http://schemas.openxmlformats.org/markup-compatibility/2006">
              <mc:Choice xmlns:v="urn:schemas-microsoft-com:vml" Requires="v">
                <p:oleObj spid="_x0000_s50264" r:id="rId17" imgW="406048" imgH="215713" progId="Equation.3">
                  <p:embed/>
                </p:oleObj>
              </mc:Choice>
              <mc:Fallback>
                <p:oleObj r:id="rId17" imgW="406048" imgH="215713" progId="Equation.3">
                  <p:embed/>
                  <p:pic>
                    <p:nvPicPr>
                      <p:cNvPr id="0" name="Object 7"/>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800600" y="3854450"/>
                        <a:ext cx="9144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0186" name="Object 6"/>
          <p:cNvGraphicFramePr>
            <a:graphicFrameLocks noChangeAspect="1"/>
          </p:cNvGraphicFramePr>
          <p:nvPr/>
        </p:nvGraphicFramePr>
        <p:xfrm>
          <a:off x="4648200" y="4648200"/>
          <a:ext cx="533400" cy="422275"/>
        </p:xfrm>
        <a:graphic>
          <a:graphicData uri="http://schemas.openxmlformats.org/presentationml/2006/ole">
            <mc:AlternateContent xmlns:mc="http://schemas.openxmlformats.org/markup-compatibility/2006">
              <mc:Choice xmlns:v="urn:schemas-microsoft-com:vml" Requires="v">
                <p:oleObj spid="_x0000_s50265" r:id="rId19" imgW="279279" imgH="215806" progId="Equation.3">
                  <p:embed/>
                </p:oleObj>
              </mc:Choice>
              <mc:Fallback>
                <p:oleObj r:id="rId19" imgW="279279" imgH="215806" progId="Equation.3">
                  <p:embed/>
                  <p:pic>
                    <p:nvPicPr>
                      <p:cNvPr id="0" name="Object 6"/>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648200" y="4648200"/>
                        <a:ext cx="533400"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0187" name="Object 5"/>
          <p:cNvGraphicFramePr>
            <a:graphicFrameLocks noChangeAspect="1"/>
          </p:cNvGraphicFramePr>
          <p:nvPr/>
        </p:nvGraphicFramePr>
        <p:xfrm>
          <a:off x="3886200" y="4648200"/>
          <a:ext cx="533400" cy="438150"/>
        </p:xfrm>
        <a:graphic>
          <a:graphicData uri="http://schemas.openxmlformats.org/presentationml/2006/ole">
            <mc:AlternateContent xmlns:mc="http://schemas.openxmlformats.org/markup-compatibility/2006">
              <mc:Choice xmlns:v="urn:schemas-microsoft-com:vml" Requires="v">
                <p:oleObj spid="_x0000_s50266" r:id="rId21" imgW="266353" imgH="215619" progId="Equation.3">
                  <p:embed/>
                </p:oleObj>
              </mc:Choice>
              <mc:Fallback>
                <p:oleObj r:id="rId21" imgW="266353" imgH="215619" progId="Equation.3">
                  <p:embed/>
                  <p:pic>
                    <p:nvPicPr>
                      <p:cNvPr id="0" name="Object 5"/>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886200" y="4648200"/>
                        <a:ext cx="533400"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0188" name="Object 4"/>
          <p:cNvGraphicFramePr>
            <a:graphicFrameLocks noChangeAspect="1"/>
          </p:cNvGraphicFramePr>
          <p:nvPr/>
        </p:nvGraphicFramePr>
        <p:xfrm>
          <a:off x="5486400" y="4648200"/>
          <a:ext cx="533400" cy="404813"/>
        </p:xfrm>
        <a:graphic>
          <a:graphicData uri="http://schemas.openxmlformats.org/presentationml/2006/ole">
            <mc:AlternateContent xmlns:mc="http://schemas.openxmlformats.org/markup-compatibility/2006">
              <mc:Choice xmlns:v="urn:schemas-microsoft-com:vml" Requires="v">
                <p:oleObj spid="_x0000_s50267" r:id="rId23" imgW="241091" imgH="177646" progId="Equation.3">
                  <p:embed/>
                </p:oleObj>
              </mc:Choice>
              <mc:Fallback>
                <p:oleObj r:id="rId23" imgW="241091" imgH="177646" progId="Equation.3">
                  <p:embed/>
                  <p:pic>
                    <p:nvPicPr>
                      <p:cNvPr id="0" name="Object 4"/>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5486400" y="4648200"/>
                        <a:ext cx="533400" cy="404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0189" name="Object 3"/>
          <p:cNvGraphicFramePr>
            <a:graphicFrameLocks noChangeAspect="1"/>
          </p:cNvGraphicFramePr>
          <p:nvPr/>
        </p:nvGraphicFramePr>
        <p:xfrm>
          <a:off x="3581400" y="5257800"/>
          <a:ext cx="533400" cy="384175"/>
        </p:xfrm>
        <a:graphic>
          <a:graphicData uri="http://schemas.openxmlformats.org/presentationml/2006/ole">
            <mc:AlternateContent xmlns:mc="http://schemas.openxmlformats.org/markup-compatibility/2006">
              <mc:Choice xmlns:v="urn:schemas-microsoft-com:vml" Requires="v">
                <p:oleObj spid="_x0000_s50268" r:id="rId25" imgW="304536" imgH="215713" progId="Equation.3">
                  <p:embed/>
                </p:oleObj>
              </mc:Choice>
              <mc:Fallback>
                <p:oleObj r:id="rId25" imgW="304536" imgH="215713" progId="Equation.3">
                  <p:embed/>
                  <p:pic>
                    <p:nvPicPr>
                      <p:cNvPr id="0" name="Object 3"/>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3581400" y="5257800"/>
                        <a:ext cx="533400"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0190" name="Object 2"/>
          <p:cNvGraphicFramePr>
            <a:graphicFrameLocks noChangeAspect="1"/>
          </p:cNvGraphicFramePr>
          <p:nvPr/>
        </p:nvGraphicFramePr>
        <p:xfrm>
          <a:off x="304800" y="5334000"/>
          <a:ext cx="533400" cy="384175"/>
        </p:xfrm>
        <a:graphic>
          <a:graphicData uri="http://schemas.openxmlformats.org/presentationml/2006/ole">
            <mc:AlternateContent xmlns:mc="http://schemas.openxmlformats.org/markup-compatibility/2006">
              <mc:Choice xmlns:v="urn:schemas-microsoft-com:vml" Requires="v">
                <p:oleObj spid="_x0000_s50269" r:id="rId27" imgW="304536" imgH="215713" progId="Equation.3">
                  <p:embed/>
                </p:oleObj>
              </mc:Choice>
              <mc:Fallback>
                <p:oleObj r:id="rId27" imgW="304536" imgH="215713" progId="Equation.3">
                  <p:embed/>
                  <p:pic>
                    <p:nvPicPr>
                      <p:cNvPr id="0" name="Object 2"/>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304800" y="5334000"/>
                        <a:ext cx="533400"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3"/>
          <p:cNvSpPr>
            <a:spLocks noChangeArrowheads="1"/>
          </p:cNvSpPr>
          <p:nvPr/>
        </p:nvSpPr>
        <p:spPr bwMode="auto">
          <a:xfrm>
            <a:off x="1933575" y="20097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pic>
        <p:nvPicPr>
          <p:cNvPr id="10137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1066800"/>
            <a:ext cx="6629400" cy="3565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1380" name="Rectangle 4"/>
          <p:cNvSpPr>
            <a:spLocks noChangeArrowheads="1"/>
          </p:cNvSpPr>
          <p:nvPr/>
        </p:nvSpPr>
        <p:spPr bwMode="auto">
          <a:xfrm>
            <a:off x="1066800" y="5181600"/>
            <a:ext cx="6629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dirty="0" smtClean="0">
                <a:latin typeface="宋体" panose="02010600030101010101" pitchFamily="2" charset="-122"/>
              </a:rPr>
              <a:t>图</a:t>
            </a:r>
            <a:r>
              <a:rPr lang="en-US" altLang="zh-CN" dirty="0" smtClean="0">
                <a:cs typeface="Times New Roman" panose="02020603050405020304" pitchFamily="18" charset="0"/>
              </a:rPr>
              <a:t>4.9  </a:t>
            </a:r>
            <a:r>
              <a:rPr lang="zh-CN" altLang="en-US" dirty="0">
                <a:latin typeface="宋体" panose="02010600030101010101" pitchFamily="2" charset="-122"/>
              </a:rPr>
              <a:t>位置跟踪</a:t>
            </a:r>
            <a:endParaRPr lang="zh-CN" alt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3"/>
          <p:cNvSpPr>
            <a:spLocks noChangeArrowheads="1"/>
          </p:cNvSpPr>
          <p:nvPr/>
        </p:nvSpPr>
        <p:spPr bwMode="auto">
          <a:xfrm>
            <a:off x="1933575" y="20335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pic>
        <p:nvPicPr>
          <p:cNvPr id="10240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838200"/>
            <a:ext cx="6858000" cy="3627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04" name="Rectangle 4"/>
          <p:cNvSpPr>
            <a:spLocks noChangeArrowheads="1"/>
          </p:cNvSpPr>
          <p:nvPr/>
        </p:nvSpPr>
        <p:spPr bwMode="auto">
          <a:xfrm>
            <a:off x="1371600" y="5029200"/>
            <a:ext cx="6248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dirty="0" smtClean="0">
                <a:latin typeface="宋体" panose="02010600030101010101" pitchFamily="2" charset="-122"/>
              </a:rPr>
              <a:t>图</a:t>
            </a:r>
            <a:r>
              <a:rPr lang="en-US" altLang="zh-CN" dirty="0" smtClean="0">
                <a:cs typeface="Times New Roman" panose="02020603050405020304" pitchFamily="18" charset="0"/>
              </a:rPr>
              <a:t>4.10  </a:t>
            </a:r>
            <a:r>
              <a:rPr lang="zh-CN" altLang="en-US" dirty="0">
                <a:latin typeface="宋体" panose="02010600030101010101" pitchFamily="2" charset="-122"/>
              </a:rPr>
              <a:t>控制输入信号</a:t>
            </a:r>
            <a:endParaRPr lang="zh-CN" alt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4" name="Rectangle 3"/>
          <p:cNvSpPr>
            <a:spLocks noChangeArrowheads="1"/>
          </p:cNvSpPr>
          <p:nvPr/>
        </p:nvSpPr>
        <p:spPr bwMode="auto">
          <a:xfrm>
            <a:off x="1933575" y="20621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pic>
        <p:nvPicPr>
          <p:cNvPr id="5120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838200"/>
            <a:ext cx="7848600" cy="4065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06" name="Rectangle 6"/>
          <p:cNvSpPr>
            <a:spLocks noChangeArrowheads="1"/>
          </p:cNvSpPr>
          <p:nvPr/>
        </p:nvSpPr>
        <p:spPr bwMode="auto">
          <a:xfrm>
            <a:off x="0" y="5181600"/>
            <a:ext cx="9144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dirty="0" smtClean="0">
                <a:latin typeface="宋体" panose="02010600030101010101" pitchFamily="2" charset="-122"/>
              </a:rPr>
              <a:t>图</a:t>
            </a:r>
            <a:r>
              <a:rPr lang="en-US" altLang="zh-CN" b="1" dirty="0" smtClean="0"/>
              <a:t>4.11             </a:t>
            </a:r>
            <a:r>
              <a:rPr lang="zh-CN" altLang="en-US" b="1" dirty="0">
                <a:latin typeface="宋体" panose="02010600030101010101" pitchFamily="2" charset="-122"/>
              </a:rPr>
              <a:t>及      的变化</a:t>
            </a:r>
            <a:r>
              <a:rPr lang="zh-CN" altLang="en-US" sz="1100" dirty="0"/>
              <a:t> </a:t>
            </a:r>
            <a:endParaRPr lang="zh-CN" altLang="en-US" sz="2400" dirty="0"/>
          </a:p>
        </p:txBody>
      </p:sp>
      <p:graphicFrame>
        <p:nvGraphicFramePr>
          <p:cNvPr id="51202" name="Object 5"/>
          <p:cNvGraphicFramePr>
            <a:graphicFrameLocks noChangeAspect="1"/>
          </p:cNvGraphicFramePr>
          <p:nvPr/>
        </p:nvGraphicFramePr>
        <p:xfrm>
          <a:off x="4724400" y="5257800"/>
          <a:ext cx="914400" cy="466725"/>
        </p:xfrm>
        <a:graphic>
          <a:graphicData uri="http://schemas.openxmlformats.org/presentationml/2006/ole">
            <mc:AlternateContent xmlns:mc="http://schemas.openxmlformats.org/markup-compatibility/2006">
              <mc:Choice xmlns:v="urn:schemas-microsoft-com:vml" Requires="v">
                <p:oleObj spid="_x0000_s51217" r:id="rId4" imgW="431613" imgH="215806" progId="Equation.3">
                  <p:embed/>
                </p:oleObj>
              </mc:Choice>
              <mc:Fallback>
                <p:oleObj r:id="rId4" imgW="431613" imgH="215806"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24400" y="5257800"/>
                        <a:ext cx="914400"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1203" name="Object 4"/>
          <p:cNvGraphicFramePr>
            <a:graphicFrameLocks noChangeAspect="1"/>
          </p:cNvGraphicFramePr>
          <p:nvPr/>
        </p:nvGraphicFramePr>
        <p:xfrm>
          <a:off x="3276600" y="5181600"/>
          <a:ext cx="990600" cy="550863"/>
        </p:xfrm>
        <a:graphic>
          <a:graphicData uri="http://schemas.openxmlformats.org/presentationml/2006/ole">
            <mc:AlternateContent xmlns:mc="http://schemas.openxmlformats.org/markup-compatibility/2006">
              <mc:Choice xmlns:v="urn:schemas-microsoft-com:vml" Requires="v">
                <p:oleObj spid="_x0000_s51218" r:id="rId6" imgW="431613" imgH="241195" progId="Equation.3">
                  <p:embed/>
                </p:oleObj>
              </mc:Choice>
              <mc:Fallback>
                <p:oleObj r:id="rId6" imgW="431613" imgH="241195" progId="Equation.3">
                  <p:embed/>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76600" y="5181600"/>
                        <a:ext cx="990600" cy="55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8" name="Rectangle 3"/>
          <p:cNvSpPr>
            <a:spLocks noChangeArrowheads="1"/>
          </p:cNvSpPr>
          <p:nvPr/>
        </p:nvSpPr>
        <p:spPr bwMode="auto">
          <a:xfrm>
            <a:off x="1933575" y="20383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pic>
        <p:nvPicPr>
          <p:cNvPr id="5222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762000"/>
            <a:ext cx="7543800" cy="3976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230" name="Rectangle 6"/>
          <p:cNvSpPr>
            <a:spLocks noChangeArrowheads="1"/>
          </p:cNvSpPr>
          <p:nvPr/>
        </p:nvSpPr>
        <p:spPr bwMode="auto">
          <a:xfrm>
            <a:off x="0" y="5410200"/>
            <a:ext cx="9144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dirty="0" smtClean="0">
                <a:latin typeface="宋体" panose="02010600030101010101" pitchFamily="2" charset="-122"/>
              </a:rPr>
              <a:t>图</a:t>
            </a:r>
            <a:r>
              <a:rPr lang="en-US" altLang="zh-CN" b="1" dirty="0" smtClean="0"/>
              <a:t>4.12          </a:t>
            </a:r>
            <a:r>
              <a:rPr lang="zh-CN" altLang="en-US" b="1" dirty="0">
                <a:latin typeface="宋体" panose="02010600030101010101" pitchFamily="2" charset="-122"/>
              </a:rPr>
              <a:t>及      的变化</a:t>
            </a:r>
            <a:r>
              <a:rPr lang="zh-CN" altLang="en-US" sz="1100" dirty="0"/>
              <a:t> </a:t>
            </a:r>
            <a:endParaRPr lang="zh-CN" altLang="en-US" sz="2400" dirty="0"/>
          </a:p>
        </p:txBody>
      </p:sp>
      <p:graphicFrame>
        <p:nvGraphicFramePr>
          <p:cNvPr id="52226" name="Object 5"/>
          <p:cNvGraphicFramePr>
            <a:graphicFrameLocks noChangeAspect="1"/>
          </p:cNvGraphicFramePr>
          <p:nvPr/>
        </p:nvGraphicFramePr>
        <p:xfrm>
          <a:off x="3429000" y="5429250"/>
          <a:ext cx="838200" cy="438150"/>
        </p:xfrm>
        <a:graphic>
          <a:graphicData uri="http://schemas.openxmlformats.org/presentationml/2006/ole">
            <mc:AlternateContent xmlns:mc="http://schemas.openxmlformats.org/markup-compatibility/2006">
              <mc:Choice xmlns:v="urn:schemas-microsoft-com:vml" Requires="v">
                <p:oleObj spid="_x0000_s52241" r:id="rId4" imgW="418918" imgH="215806" progId="Equation.3">
                  <p:embed/>
                </p:oleObj>
              </mc:Choice>
              <mc:Fallback>
                <p:oleObj r:id="rId4" imgW="418918" imgH="215806"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29000" y="5429250"/>
                        <a:ext cx="838200"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2227" name="Object 4"/>
          <p:cNvGraphicFramePr>
            <a:graphicFrameLocks noChangeAspect="1"/>
          </p:cNvGraphicFramePr>
          <p:nvPr/>
        </p:nvGraphicFramePr>
        <p:xfrm>
          <a:off x="4648200" y="5410200"/>
          <a:ext cx="914400" cy="477838"/>
        </p:xfrm>
        <a:graphic>
          <a:graphicData uri="http://schemas.openxmlformats.org/presentationml/2006/ole">
            <mc:AlternateContent xmlns:mc="http://schemas.openxmlformats.org/markup-compatibility/2006">
              <mc:Choice xmlns:v="urn:schemas-microsoft-com:vml" Requires="v">
                <p:oleObj spid="_x0000_s52242" r:id="rId6" imgW="418918" imgH="215806" progId="Equation.3">
                  <p:embed/>
                </p:oleObj>
              </mc:Choice>
              <mc:Fallback>
                <p:oleObj r:id="rId6" imgW="418918" imgH="215806" progId="Equation.3">
                  <p:embed/>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48200" y="5410200"/>
                        <a:ext cx="914400" cy="477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2" name="Rectangle 3"/>
          <p:cNvSpPr>
            <a:spLocks noChangeArrowheads="1"/>
          </p:cNvSpPr>
          <p:nvPr/>
        </p:nvSpPr>
        <p:spPr bwMode="auto">
          <a:xfrm>
            <a:off x="3795713" y="32956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063" name="Rectangle 5"/>
          <p:cNvSpPr>
            <a:spLocks noChangeArrowheads="1"/>
          </p:cNvSpPr>
          <p:nvPr/>
        </p:nvSpPr>
        <p:spPr bwMode="auto">
          <a:xfrm>
            <a:off x="0" y="1524000"/>
            <a:ext cx="9144000" cy="88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b="1">
                <a:latin typeface="宋体" panose="02010600030101010101" pitchFamily="2" charset="-122"/>
              </a:rPr>
              <a:t>    </a:t>
            </a:r>
            <a:r>
              <a:rPr lang="zh-CN" altLang="en-US" b="1">
                <a:latin typeface="宋体" panose="02010600030101010101" pitchFamily="2" charset="-122"/>
              </a:rPr>
              <a:t>步骤</a:t>
            </a:r>
            <a:r>
              <a:rPr lang="en-US" altLang="zh-CN" b="1">
                <a:latin typeface="宋体" panose="02010600030101010101" pitchFamily="2" charset="-122"/>
              </a:rPr>
              <a:t>2</a:t>
            </a:r>
            <a:r>
              <a:rPr lang="zh-CN" altLang="en-US" b="1">
                <a:latin typeface="宋体" panose="02010600030101010101" pitchFamily="2" charset="-122"/>
              </a:rPr>
              <a:t>：组建           条模糊集</a:t>
            </a:r>
            <a:r>
              <a:rPr lang="en-US" altLang="zh-CN" b="1">
                <a:latin typeface="宋体" panose="02010600030101010101" pitchFamily="2" charset="-122"/>
              </a:rPr>
              <a:t>IF-THEN</a:t>
            </a:r>
            <a:r>
              <a:rPr lang="zh-CN" altLang="en-US" b="1">
                <a:latin typeface="宋体" panose="02010600030101010101" pitchFamily="2" charset="-122"/>
              </a:rPr>
              <a:t>规则：</a:t>
            </a:r>
            <a:r>
              <a:rPr lang="zh-CN" altLang="en-US" sz="1000" b="1">
                <a:latin typeface="宋体" panose="02010600030101010101" pitchFamily="2" charset="-122"/>
              </a:rPr>
              <a:t> </a:t>
            </a:r>
            <a:endParaRPr lang="zh-CN" altLang="en-US" sz="1000" b="1"/>
          </a:p>
          <a:p>
            <a:pPr algn="l"/>
            <a:endParaRPr lang="en-US" altLang="zh-CN" sz="2400" b="1"/>
          </a:p>
        </p:txBody>
      </p:sp>
      <p:graphicFrame>
        <p:nvGraphicFramePr>
          <p:cNvPr id="2050" name="Object 4"/>
          <p:cNvGraphicFramePr>
            <a:graphicFrameLocks noChangeAspect="1"/>
          </p:cNvGraphicFramePr>
          <p:nvPr/>
        </p:nvGraphicFramePr>
        <p:xfrm>
          <a:off x="2819400" y="1600200"/>
          <a:ext cx="1905000" cy="481013"/>
        </p:xfrm>
        <a:graphic>
          <a:graphicData uri="http://schemas.openxmlformats.org/presentationml/2006/ole">
            <mc:AlternateContent xmlns:mc="http://schemas.openxmlformats.org/markup-compatibility/2006">
              <mc:Choice xmlns:v="urn:schemas-microsoft-com:vml" Requires="v">
                <p:oleObj spid="_x0000_s2117" r:id="rId3" imgW="1002865" imgH="253890" progId="Equation.3">
                  <p:embed/>
                </p:oleObj>
              </mc:Choice>
              <mc:Fallback>
                <p:oleObj r:id="rId3" imgW="1002865" imgH="25389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19400" y="1600200"/>
                        <a:ext cx="1905000" cy="48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064" name="Rectangle 13"/>
          <p:cNvSpPr>
            <a:spLocks noChangeArrowheads="1"/>
          </p:cNvSpPr>
          <p:nvPr/>
        </p:nvSpPr>
        <p:spPr bwMode="auto">
          <a:xfrm>
            <a:off x="0" y="2286000"/>
            <a:ext cx="91440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lgn="l" eaLnBrk="1" hangingPunct="1"/>
            <a:r>
              <a:rPr lang="en-US" altLang="zh-CN" b="1">
                <a:latin typeface="宋体" panose="02010600030101010101" pitchFamily="2" charset="-122"/>
              </a:rPr>
              <a:t>           </a:t>
            </a:r>
            <a:r>
              <a:rPr lang="zh-CN" altLang="en-US" b="1">
                <a:latin typeface="宋体" panose="02010600030101010101" pitchFamily="2" charset="-122"/>
              </a:rPr>
              <a:t>：如果  为  且   为   ，则   为</a:t>
            </a:r>
            <a:endParaRPr lang="zh-CN" altLang="en-US" b="1"/>
          </a:p>
          <a:p>
            <a:pPr algn="l"/>
            <a:endParaRPr lang="en-US" altLang="zh-CN" b="1"/>
          </a:p>
        </p:txBody>
      </p:sp>
      <p:graphicFrame>
        <p:nvGraphicFramePr>
          <p:cNvPr id="2051" name="Object 12"/>
          <p:cNvGraphicFramePr>
            <a:graphicFrameLocks noChangeAspect="1"/>
          </p:cNvGraphicFramePr>
          <p:nvPr/>
        </p:nvGraphicFramePr>
        <p:xfrm>
          <a:off x="990600" y="2286000"/>
          <a:ext cx="838200" cy="600075"/>
        </p:xfrm>
        <a:graphic>
          <a:graphicData uri="http://schemas.openxmlformats.org/presentationml/2006/ole">
            <mc:AlternateContent xmlns:mc="http://schemas.openxmlformats.org/markup-compatibility/2006">
              <mc:Choice xmlns:v="urn:schemas-microsoft-com:vml" Requires="v">
                <p:oleObj spid="_x0000_s2118" r:id="rId5" imgW="304536" imgH="266469" progId="Equation.3">
                  <p:embed/>
                </p:oleObj>
              </mc:Choice>
              <mc:Fallback>
                <p:oleObj r:id="rId5" imgW="304536" imgH="266469" progId="Equation.3">
                  <p:embed/>
                  <p:pic>
                    <p:nvPicPr>
                      <p:cNvPr id="0" name="Object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90600" y="2286000"/>
                        <a:ext cx="838200" cy="60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052" name="Object 11"/>
          <p:cNvGraphicFramePr>
            <a:graphicFrameLocks noChangeAspect="1"/>
          </p:cNvGraphicFramePr>
          <p:nvPr/>
        </p:nvGraphicFramePr>
        <p:xfrm>
          <a:off x="3124200" y="2286000"/>
          <a:ext cx="374650" cy="533400"/>
        </p:xfrm>
        <a:graphic>
          <a:graphicData uri="http://schemas.openxmlformats.org/presentationml/2006/ole">
            <mc:AlternateContent xmlns:mc="http://schemas.openxmlformats.org/markup-compatibility/2006">
              <mc:Choice xmlns:v="urn:schemas-microsoft-com:vml" Requires="v">
                <p:oleObj spid="_x0000_s2119" r:id="rId7" imgW="177569" imgH="253670" progId="Equation.3">
                  <p:embed/>
                </p:oleObj>
              </mc:Choice>
              <mc:Fallback>
                <p:oleObj r:id="rId7" imgW="177569" imgH="253670" progId="Equation.3">
                  <p:embed/>
                  <p:pic>
                    <p:nvPicPr>
                      <p:cNvPr id="0"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24200" y="2286000"/>
                        <a:ext cx="37465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053" name="Object 10"/>
          <p:cNvGraphicFramePr>
            <a:graphicFrameLocks noChangeAspect="1"/>
          </p:cNvGraphicFramePr>
          <p:nvPr/>
        </p:nvGraphicFramePr>
        <p:xfrm>
          <a:off x="3810000" y="2362200"/>
          <a:ext cx="457200" cy="457200"/>
        </p:xfrm>
        <a:graphic>
          <a:graphicData uri="http://schemas.openxmlformats.org/presentationml/2006/ole">
            <mc:AlternateContent xmlns:mc="http://schemas.openxmlformats.org/markup-compatibility/2006">
              <mc:Choice xmlns:v="urn:schemas-microsoft-com:vml" Requires="v">
                <p:oleObj spid="_x0000_s2120" r:id="rId9" imgW="241091" imgH="266469" progId="Equation.3">
                  <p:embed/>
                </p:oleObj>
              </mc:Choice>
              <mc:Fallback>
                <p:oleObj r:id="rId9" imgW="241091" imgH="266469" progId="Equation.3">
                  <p:embed/>
                  <p:pic>
                    <p:nvPicPr>
                      <p:cNvPr id="0"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810000" y="2362200"/>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054" name="Object 9"/>
          <p:cNvGraphicFramePr>
            <a:graphicFrameLocks noChangeAspect="1"/>
          </p:cNvGraphicFramePr>
          <p:nvPr/>
        </p:nvGraphicFramePr>
        <p:xfrm>
          <a:off x="4572000" y="2209800"/>
          <a:ext cx="450850" cy="609600"/>
        </p:xfrm>
        <a:graphic>
          <a:graphicData uri="http://schemas.openxmlformats.org/presentationml/2006/ole">
            <mc:AlternateContent xmlns:mc="http://schemas.openxmlformats.org/markup-compatibility/2006">
              <mc:Choice xmlns:v="urn:schemas-microsoft-com:vml" Requires="v">
                <p:oleObj spid="_x0000_s2121" r:id="rId11" imgW="190417" imgH="253890" progId="Equation.3">
                  <p:embed/>
                </p:oleObj>
              </mc:Choice>
              <mc:Fallback>
                <p:oleObj r:id="rId11" imgW="190417" imgH="253890" progId="Equation.3">
                  <p:embed/>
                  <p:pic>
                    <p:nvPicPr>
                      <p:cNvPr id="0" name="Object 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572000" y="2209800"/>
                        <a:ext cx="45085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055" name="Object 8"/>
          <p:cNvGraphicFramePr>
            <a:graphicFrameLocks noChangeAspect="1"/>
          </p:cNvGraphicFramePr>
          <p:nvPr/>
        </p:nvGraphicFramePr>
        <p:xfrm>
          <a:off x="5486400" y="2362200"/>
          <a:ext cx="441325" cy="457200"/>
        </p:xfrm>
        <a:graphic>
          <a:graphicData uri="http://schemas.openxmlformats.org/presentationml/2006/ole">
            <mc:AlternateContent xmlns:mc="http://schemas.openxmlformats.org/markup-compatibility/2006">
              <mc:Choice xmlns:v="urn:schemas-microsoft-com:vml" Requires="v">
                <p:oleObj spid="_x0000_s2122" r:id="rId13" imgW="253780" imgH="266469" progId="Equation.3">
                  <p:embed/>
                </p:oleObj>
              </mc:Choice>
              <mc:Fallback>
                <p:oleObj r:id="rId13" imgW="253780" imgH="266469" progId="Equation.3">
                  <p:embed/>
                  <p:pic>
                    <p:nvPicPr>
                      <p:cNvPr id="0" name="Object 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486400" y="2362200"/>
                        <a:ext cx="4413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056" name="Object 7"/>
          <p:cNvGraphicFramePr>
            <a:graphicFrameLocks noChangeAspect="1"/>
          </p:cNvGraphicFramePr>
          <p:nvPr/>
        </p:nvGraphicFramePr>
        <p:xfrm>
          <a:off x="6705600" y="2362200"/>
          <a:ext cx="427038" cy="533400"/>
        </p:xfrm>
        <a:graphic>
          <a:graphicData uri="http://schemas.openxmlformats.org/presentationml/2006/ole">
            <mc:AlternateContent xmlns:mc="http://schemas.openxmlformats.org/markup-compatibility/2006">
              <mc:Choice xmlns:v="urn:schemas-microsoft-com:vml" Requires="v">
                <p:oleObj spid="_x0000_s2123" r:id="rId15" imgW="152334" imgH="190417" progId="Equation.3">
                  <p:embed/>
                </p:oleObj>
              </mc:Choice>
              <mc:Fallback>
                <p:oleObj r:id="rId15" imgW="152334" imgH="190417" progId="Equation.3">
                  <p:embed/>
                  <p:pic>
                    <p:nvPicPr>
                      <p:cNvPr id="0" name="Object 7"/>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705600" y="2362200"/>
                        <a:ext cx="427038"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057" name="Object 6"/>
          <p:cNvGraphicFramePr>
            <a:graphicFrameLocks noChangeAspect="1"/>
          </p:cNvGraphicFramePr>
          <p:nvPr/>
        </p:nvGraphicFramePr>
        <p:xfrm>
          <a:off x="7620000" y="2271713"/>
          <a:ext cx="762000" cy="547687"/>
        </p:xfrm>
        <a:graphic>
          <a:graphicData uri="http://schemas.openxmlformats.org/presentationml/2006/ole">
            <mc:AlternateContent xmlns:mc="http://schemas.openxmlformats.org/markup-compatibility/2006">
              <mc:Choice xmlns:v="urn:schemas-microsoft-com:vml" Requires="v">
                <p:oleObj spid="_x0000_s2124" r:id="rId17" imgW="304536" imgH="215713" progId="Equation.3">
                  <p:embed/>
                </p:oleObj>
              </mc:Choice>
              <mc:Fallback>
                <p:oleObj r:id="rId17" imgW="304536" imgH="215713" progId="Equation.3">
                  <p:embed/>
                  <p:pic>
                    <p:nvPicPr>
                      <p:cNvPr id="0" name="Object 6"/>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7620000" y="2271713"/>
                        <a:ext cx="762000" cy="547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065" name="Rectangle 14"/>
          <p:cNvSpPr>
            <a:spLocks noChangeArrowheads="1"/>
          </p:cNvSpPr>
          <p:nvPr/>
        </p:nvSpPr>
        <p:spPr bwMode="auto">
          <a:xfrm>
            <a:off x="0" y="3048000"/>
            <a:ext cx="9144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lgn="l" eaLnBrk="1" hangingPunct="1"/>
            <a:r>
              <a:rPr lang="en-US" altLang="zh-CN" b="1">
                <a:latin typeface="宋体" panose="02010600030101010101" pitchFamily="2" charset="-122"/>
              </a:rPr>
              <a:t>    </a:t>
            </a:r>
            <a:r>
              <a:rPr lang="zh-CN" altLang="en-US" b="1">
                <a:latin typeface="宋体" panose="02010600030101010101" pitchFamily="2" charset="-122"/>
              </a:rPr>
              <a:t>其中，</a:t>
            </a:r>
            <a:r>
              <a:rPr lang="zh-CN" altLang="en-US" b="1"/>
              <a:t> </a:t>
            </a:r>
          </a:p>
        </p:txBody>
      </p:sp>
      <p:sp>
        <p:nvSpPr>
          <p:cNvPr id="2066" name="Rectangle 16"/>
          <p:cNvSpPr>
            <a:spLocks noChangeArrowheads="1"/>
          </p:cNvSpPr>
          <p:nvPr/>
        </p:nvSpPr>
        <p:spPr bwMode="auto">
          <a:xfrm>
            <a:off x="3171825" y="33099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2058" name="Object 15"/>
          <p:cNvGraphicFramePr>
            <a:graphicFrameLocks noChangeAspect="1"/>
          </p:cNvGraphicFramePr>
          <p:nvPr/>
        </p:nvGraphicFramePr>
        <p:xfrm>
          <a:off x="1828800" y="3124200"/>
          <a:ext cx="5943600" cy="504825"/>
        </p:xfrm>
        <a:graphic>
          <a:graphicData uri="http://schemas.openxmlformats.org/presentationml/2006/ole">
            <mc:AlternateContent xmlns:mc="http://schemas.openxmlformats.org/markup-compatibility/2006">
              <mc:Choice xmlns:v="urn:schemas-microsoft-com:vml" Requires="v">
                <p:oleObj spid="_x0000_s2125" r:id="rId19" imgW="3429000" imgH="254000" progId="Equation.DSMT4">
                  <p:embed/>
                </p:oleObj>
              </mc:Choice>
              <mc:Fallback>
                <p:oleObj r:id="rId19" imgW="3429000" imgH="254000" progId="Equation.DSMT4">
                  <p:embed/>
                  <p:pic>
                    <p:nvPicPr>
                      <p:cNvPr id="0" name="Object 15"/>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828800" y="3124200"/>
                        <a:ext cx="5943600"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067" name="Rectangle 19"/>
          <p:cNvSpPr>
            <a:spLocks noChangeArrowheads="1"/>
          </p:cNvSpPr>
          <p:nvPr/>
        </p:nvSpPr>
        <p:spPr bwMode="auto">
          <a:xfrm>
            <a:off x="0" y="3886200"/>
            <a:ext cx="91440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b="1">
                <a:latin typeface="宋体" panose="02010600030101010101" pitchFamily="2" charset="-122"/>
              </a:rPr>
              <a:t>    </a:t>
            </a:r>
            <a:r>
              <a:rPr lang="zh-CN" altLang="en-US" b="1">
                <a:latin typeface="宋体" panose="02010600030101010101" pitchFamily="2" charset="-122"/>
              </a:rPr>
              <a:t>将模糊集   的中心（用   表示）选择为</a:t>
            </a:r>
            <a:endParaRPr lang="zh-CN" altLang="en-US" b="1"/>
          </a:p>
          <a:p>
            <a:pPr algn="l"/>
            <a:endParaRPr lang="en-US" altLang="zh-CN" b="1"/>
          </a:p>
        </p:txBody>
      </p:sp>
      <p:graphicFrame>
        <p:nvGraphicFramePr>
          <p:cNvPr id="2059" name="Object 18"/>
          <p:cNvGraphicFramePr>
            <a:graphicFrameLocks noChangeAspect="1"/>
          </p:cNvGraphicFramePr>
          <p:nvPr/>
        </p:nvGraphicFramePr>
        <p:xfrm>
          <a:off x="2209800" y="3962400"/>
          <a:ext cx="533400" cy="384175"/>
        </p:xfrm>
        <a:graphic>
          <a:graphicData uri="http://schemas.openxmlformats.org/presentationml/2006/ole">
            <mc:AlternateContent xmlns:mc="http://schemas.openxmlformats.org/markup-compatibility/2006">
              <mc:Choice xmlns:v="urn:schemas-microsoft-com:vml" Requires="v">
                <p:oleObj spid="_x0000_s2126" r:id="rId21" imgW="304536" imgH="215713" progId="Equation.3">
                  <p:embed/>
                </p:oleObj>
              </mc:Choice>
              <mc:Fallback>
                <p:oleObj r:id="rId21" imgW="304536" imgH="215713" progId="Equation.3">
                  <p:embed/>
                  <p:pic>
                    <p:nvPicPr>
                      <p:cNvPr id="0" name="Object 18"/>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209800" y="3962400"/>
                        <a:ext cx="533400"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060" name="Object 17"/>
          <p:cNvGraphicFramePr>
            <a:graphicFrameLocks noChangeAspect="1"/>
          </p:cNvGraphicFramePr>
          <p:nvPr/>
        </p:nvGraphicFramePr>
        <p:xfrm>
          <a:off x="4495800" y="3886200"/>
          <a:ext cx="609600" cy="588963"/>
        </p:xfrm>
        <a:graphic>
          <a:graphicData uri="http://schemas.openxmlformats.org/presentationml/2006/ole">
            <mc:AlternateContent xmlns:mc="http://schemas.openxmlformats.org/markup-compatibility/2006">
              <mc:Choice xmlns:v="urn:schemas-microsoft-com:vml" Requires="v">
                <p:oleObj spid="_x0000_s2127" r:id="rId22" imgW="279279" imgH="266584" progId="Equation.3">
                  <p:embed/>
                </p:oleObj>
              </mc:Choice>
              <mc:Fallback>
                <p:oleObj r:id="rId22" imgW="279279" imgH="266584" progId="Equation.3">
                  <p:embed/>
                  <p:pic>
                    <p:nvPicPr>
                      <p:cNvPr id="0" name="Object 17"/>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4495800" y="3886200"/>
                        <a:ext cx="609600" cy="588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061" name="Object 20"/>
          <p:cNvGraphicFramePr>
            <a:graphicFrameLocks noChangeAspect="1"/>
          </p:cNvGraphicFramePr>
          <p:nvPr/>
        </p:nvGraphicFramePr>
        <p:xfrm>
          <a:off x="2438400" y="5029200"/>
          <a:ext cx="3048000" cy="622300"/>
        </p:xfrm>
        <a:graphic>
          <a:graphicData uri="http://schemas.openxmlformats.org/presentationml/2006/ole">
            <mc:AlternateContent xmlns:mc="http://schemas.openxmlformats.org/markup-compatibility/2006">
              <mc:Choice xmlns:v="urn:schemas-microsoft-com:vml" Requires="v">
                <p:oleObj spid="_x0000_s2128" r:id="rId24" imgW="1307532" imgH="266584" progId="Equation.DSMT4">
                  <p:embed/>
                </p:oleObj>
              </mc:Choice>
              <mc:Fallback>
                <p:oleObj r:id="rId24" imgW="1307532" imgH="266584" progId="Equation.DSMT4">
                  <p:embed/>
                  <p:pic>
                    <p:nvPicPr>
                      <p:cNvPr id="0" name="Object 20"/>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2438400" y="5029200"/>
                        <a:ext cx="3048000" cy="622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068" name="Rectangle 22"/>
          <p:cNvSpPr>
            <a:spLocks noChangeArrowheads="1"/>
          </p:cNvSpPr>
          <p:nvPr/>
        </p:nvSpPr>
        <p:spPr bwMode="auto">
          <a:xfrm>
            <a:off x="0" y="5105400"/>
            <a:ext cx="91440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lgn="r" eaLnBrk="1" hangingPunct="1"/>
            <a:r>
              <a:rPr lang="en-US" altLang="zh-CN" sz="1000" dirty="0">
                <a:latin typeface="宋体" panose="02010600030101010101" pitchFamily="2" charset="-122"/>
              </a:rPr>
              <a:t> </a:t>
            </a:r>
            <a:r>
              <a:rPr lang="zh-CN" altLang="en-US" dirty="0" smtClean="0">
                <a:latin typeface="宋体" panose="02010600030101010101" pitchFamily="2" charset="-122"/>
              </a:rPr>
              <a:t>（</a:t>
            </a:r>
            <a:r>
              <a:rPr lang="en-US" altLang="zh-CN" dirty="0" smtClean="0">
                <a:latin typeface="宋体" panose="02010600030101010101" pitchFamily="2" charset="-122"/>
              </a:rPr>
              <a:t>4.1</a:t>
            </a:r>
            <a:r>
              <a:rPr lang="zh-CN" altLang="en-US" dirty="0">
                <a:latin typeface="宋体" panose="02010600030101010101" pitchFamily="2" charset="-122"/>
              </a:rPr>
              <a:t>）</a:t>
            </a:r>
            <a:endParaRPr lang="zh-CN" altLang="en-US" dirty="0"/>
          </a:p>
          <a:p>
            <a:pPr algn="l"/>
            <a:endParaRPr lang="en-US" altLang="zh-CN"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ChangeArrowheads="1"/>
          </p:cNvSpPr>
          <p:nvPr/>
        </p:nvSpPr>
        <p:spPr bwMode="auto">
          <a:xfrm>
            <a:off x="304800" y="685800"/>
            <a:ext cx="8610600" cy="444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lgn="l" eaLnBrk="1" hangingPunct="1">
              <a:lnSpc>
                <a:spcPct val="170000"/>
              </a:lnSpc>
            </a:pPr>
            <a:r>
              <a:rPr lang="zh-CN" altLang="en-US" b="1" dirty="0">
                <a:latin typeface="宋体" panose="02010600030101010101" pitchFamily="2" charset="-122"/>
              </a:rPr>
              <a:t>间接模糊自适应控制仿真程序有</a:t>
            </a:r>
            <a:r>
              <a:rPr lang="en-US" altLang="zh-CN" b="1" dirty="0"/>
              <a:t>5</a:t>
            </a:r>
            <a:r>
              <a:rPr lang="zh-CN" altLang="en-US" b="1" dirty="0">
                <a:latin typeface="宋体" panose="02010600030101010101" pitchFamily="2" charset="-122"/>
              </a:rPr>
              <a:t>个：</a:t>
            </a:r>
            <a:endParaRPr lang="en-US" altLang="zh-CN" b="1" dirty="0">
              <a:latin typeface="宋体" panose="02010600030101010101" pitchFamily="2" charset="-122"/>
            </a:endParaRPr>
          </a:p>
          <a:p>
            <a:pPr algn="l" eaLnBrk="1" hangingPunct="1">
              <a:lnSpc>
                <a:spcPct val="170000"/>
              </a:lnSpc>
            </a:pPr>
            <a:r>
              <a:rPr lang="en-US" altLang="zh-CN" b="1" dirty="0">
                <a:latin typeface="宋体" panose="02010600030101010101" pitchFamily="2" charset="-122"/>
              </a:rPr>
              <a:t>(1)</a:t>
            </a:r>
            <a:r>
              <a:rPr lang="zh-CN" altLang="en-US" b="1" dirty="0">
                <a:latin typeface="宋体" panose="02010600030101010101" pitchFamily="2" charset="-122"/>
              </a:rPr>
              <a:t>隶属函数设计程序：</a:t>
            </a:r>
            <a:r>
              <a:rPr lang="en-US" altLang="zh-CN" b="1" dirty="0" smtClean="0"/>
              <a:t>chap4_3mf.m</a:t>
            </a:r>
            <a:r>
              <a:rPr lang="zh-CN" altLang="en-US" b="1" dirty="0">
                <a:latin typeface="宋体" panose="02010600030101010101" pitchFamily="2" charset="-122"/>
              </a:rPr>
              <a:t>；</a:t>
            </a:r>
          </a:p>
          <a:p>
            <a:pPr algn="l" eaLnBrk="1" hangingPunct="1">
              <a:lnSpc>
                <a:spcPct val="170000"/>
              </a:lnSpc>
            </a:pPr>
            <a:r>
              <a:rPr lang="en-US" altLang="zh-CN" b="1" dirty="0"/>
              <a:t>(2) Simulink</a:t>
            </a:r>
            <a:r>
              <a:rPr lang="zh-CN" altLang="en-US" b="1" dirty="0">
                <a:latin typeface="宋体" panose="02010600030101010101" pitchFamily="2" charset="-122"/>
              </a:rPr>
              <a:t>主程序：</a:t>
            </a:r>
            <a:r>
              <a:rPr lang="en-US" altLang="zh-CN" b="1" dirty="0" smtClean="0"/>
              <a:t>chap4_3sim.mdl</a:t>
            </a:r>
            <a:r>
              <a:rPr lang="zh-CN" altLang="en-US" b="1" dirty="0">
                <a:latin typeface="宋体" panose="02010600030101010101" pitchFamily="2" charset="-122"/>
              </a:rPr>
              <a:t>；</a:t>
            </a:r>
          </a:p>
          <a:p>
            <a:pPr algn="l" eaLnBrk="1" hangingPunct="1">
              <a:lnSpc>
                <a:spcPct val="170000"/>
              </a:lnSpc>
            </a:pPr>
            <a:r>
              <a:rPr lang="en-US" altLang="zh-CN" b="1" dirty="0"/>
              <a:t>(3) </a:t>
            </a:r>
            <a:r>
              <a:rPr lang="zh-CN" altLang="en-US" b="1" dirty="0">
                <a:latin typeface="宋体" panose="02010600030101010101" pitchFamily="2" charset="-122"/>
              </a:rPr>
              <a:t>控制器</a:t>
            </a:r>
            <a:r>
              <a:rPr lang="en-US" altLang="zh-CN" b="1" dirty="0"/>
              <a:t>S</a:t>
            </a:r>
            <a:r>
              <a:rPr lang="zh-CN" altLang="en-US" b="1" dirty="0">
                <a:latin typeface="宋体" panose="02010600030101010101" pitchFamily="2" charset="-122"/>
              </a:rPr>
              <a:t>函数：</a:t>
            </a:r>
            <a:r>
              <a:rPr lang="en-US" altLang="zh-CN" b="1" dirty="0" smtClean="0"/>
              <a:t>chap4_3ctrl.m</a:t>
            </a:r>
            <a:r>
              <a:rPr lang="zh-CN" altLang="en-US" b="1" dirty="0">
                <a:latin typeface="宋体" panose="02010600030101010101" pitchFamily="2" charset="-122"/>
              </a:rPr>
              <a:t>；</a:t>
            </a:r>
          </a:p>
          <a:p>
            <a:pPr algn="l" eaLnBrk="1" hangingPunct="1">
              <a:lnSpc>
                <a:spcPct val="170000"/>
              </a:lnSpc>
            </a:pPr>
            <a:r>
              <a:rPr lang="en-US" altLang="zh-CN" b="1" dirty="0"/>
              <a:t>(4) </a:t>
            </a:r>
            <a:r>
              <a:rPr lang="zh-CN" altLang="en-US" b="1" dirty="0">
                <a:latin typeface="宋体" panose="02010600030101010101" pitchFamily="2" charset="-122"/>
              </a:rPr>
              <a:t>被控对象</a:t>
            </a:r>
            <a:r>
              <a:rPr lang="en-US" altLang="zh-CN" b="1" dirty="0"/>
              <a:t>S</a:t>
            </a:r>
            <a:r>
              <a:rPr lang="zh-CN" altLang="en-US" b="1" dirty="0">
                <a:latin typeface="宋体" panose="02010600030101010101" pitchFamily="2" charset="-122"/>
              </a:rPr>
              <a:t>函数：</a:t>
            </a:r>
            <a:r>
              <a:rPr lang="en-US" altLang="zh-CN" b="1" dirty="0" smtClean="0"/>
              <a:t>chap4_3plant.m</a:t>
            </a:r>
            <a:r>
              <a:rPr lang="zh-CN" altLang="en-US" b="1" dirty="0">
                <a:latin typeface="宋体" panose="02010600030101010101" pitchFamily="2" charset="-122"/>
              </a:rPr>
              <a:t>；</a:t>
            </a:r>
          </a:p>
          <a:p>
            <a:pPr algn="l" eaLnBrk="1" hangingPunct="1">
              <a:lnSpc>
                <a:spcPct val="170000"/>
              </a:lnSpc>
            </a:pPr>
            <a:r>
              <a:rPr lang="en-US" altLang="zh-CN" b="1" dirty="0"/>
              <a:t>(5) </a:t>
            </a:r>
            <a:r>
              <a:rPr lang="zh-CN" altLang="en-US" b="1" dirty="0">
                <a:latin typeface="宋体" panose="02010600030101010101" pitchFamily="2" charset="-122"/>
              </a:rPr>
              <a:t>作图程序：</a:t>
            </a:r>
            <a:r>
              <a:rPr lang="en-US" altLang="zh-CN" b="1" dirty="0" smtClean="0"/>
              <a:t>chap4_3plot.m</a:t>
            </a:r>
            <a:r>
              <a:rPr lang="zh-CN" altLang="en-US" b="1" dirty="0" smtClean="0">
                <a:latin typeface="宋体" panose="02010600030101010101" pitchFamily="2" charset="-122"/>
              </a:rPr>
              <a:t>。</a:t>
            </a:r>
            <a:r>
              <a:rPr lang="zh-CN" altLang="en-US" sz="1100" b="1" dirty="0" smtClean="0"/>
              <a:t> </a:t>
            </a:r>
            <a:endParaRPr lang="zh-CN" altLang="en-US" sz="2400" b="1"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ChangeArrowheads="1"/>
          </p:cNvSpPr>
          <p:nvPr/>
        </p:nvSpPr>
        <p:spPr bwMode="auto">
          <a:xfrm>
            <a:off x="304800" y="533400"/>
            <a:ext cx="8534400" cy="350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lgn="l" eaLnBrk="1" hangingPunct="1">
              <a:lnSpc>
                <a:spcPct val="160000"/>
              </a:lnSpc>
            </a:pPr>
            <a:r>
              <a:rPr lang="en-US" altLang="zh-CN" b="1" dirty="0" smtClean="0">
                <a:latin typeface="宋体" panose="02010600030101010101" pitchFamily="2" charset="-122"/>
              </a:rPr>
              <a:t>4.3 </a:t>
            </a:r>
            <a:r>
              <a:rPr lang="zh-CN" altLang="en-US" b="1" dirty="0">
                <a:latin typeface="Arial" panose="020B0604020202020204" pitchFamily="34" charset="0"/>
              </a:rPr>
              <a:t>直接自适应模糊控制</a:t>
            </a:r>
            <a:endParaRPr lang="zh-CN" altLang="en-US" b="1" dirty="0">
              <a:latin typeface="宋体" panose="02010600030101010101" pitchFamily="2" charset="-122"/>
            </a:endParaRPr>
          </a:p>
          <a:p>
            <a:pPr algn="l">
              <a:lnSpc>
                <a:spcPct val="160000"/>
              </a:lnSpc>
            </a:pPr>
            <a:r>
              <a:rPr lang="zh-CN" altLang="en-US" dirty="0">
                <a:latin typeface="宋体" panose="02010600030101010101" pitchFamily="2" charset="-122"/>
              </a:rPr>
              <a:t>    直接模糊自适应控制和间接自适应模糊控制所采用的规则形式不同。间接自适应模糊控制利用的是被控对象的知识，而直接模糊自适应控制采用的是控制知识。</a:t>
            </a:r>
            <a:r>
              <a:rPr lang="zh-CN" altLang="en-US" dirty="0"/>
              <a:t> </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4" name="Rectangle 6"/>
          <p:cNvSpPr>
            <a:spLocks noChangeArrowheads="1"/>
          </p:cNvSpPr>
          <p:nvPr/>
        </p:nvSpPr>
        <p:spPr bwMode="auto">
          <a:xfrm>
            <a:off x="381000" y="685800"/>
            <a:ext cx="8763000" cy="487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266700"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60000"/>
              </a:lnSpc>
            </a:pPr>
            <a:r>
              <a:rPr lang="en-US" altLang="zh-CN" b="1" dirty="0" smtClean="0">
                <a:latin typeface="宋体" panose="02010600030101010101" pitchFamily="2" charset="-122"/>
                <a:cs typeface="Times New Roman" panose="02020603050405020304" pitchFamily="18" charset="0"/>
              </a:rPr>
              <a:t>4.3.1 </a:t>
            </a:r>
            <a:r>
              <a:rPr lang="zh-CN" altLang="en-US" b="1" dirty="0">
                <a:latin typeface="宋体" panose="02010600030101010101" pitchFamily="2" charset="-122"/>
                <a:cs typeface="Times New Roman" panose="02020603050405020304" pitchFamily="18" charset="0"/>
              </a:rPr>
              <a:t>问题描述</a:t>
            </a:r>
          </a:p>
          <a:p>
            <a:pPr algn="just" eaLnBrk="1" hangingPunct="1">
              <a:lnSpc>
                <a:spcPct val="160000"/>
              </a:lnSpc>
            </a:pPr>
            <a:endParaRPr lang="zh-CN" altLang="en-US" b="1" dirty="0">
              <a:latin typeface="宋体" panose="02010600030101010101" pitchFamily="2" charset="-122"/>
              <a:cs typeface="Times New Roman" panose="02020603050405020304" pitchFamily="18" charset="0"/>
            </a:endParaRPr>
          </a:p>
          <a:p>
            <a:pPr algn="just">
              <a:lnSpc>
                <a:spcPct val="160000"/>
              </a:lnSpc>
            </a:pPr>
            <a:r>
              <a:rPr lang="zh-CN" altLang="en-US" dirty="0">
                <a:latin typeface="宋体" panose="02010600030101010101" pitchFamily="2" charset="-122"/>
              </a:rPr>
              <a:t>考虑如下方程所描述的研究对象</a:t>
            </a:r>
            <a:endParaRPr lang="zh-CN" altLang="en-US" dirty="0">
              <a:latin typeface="宋体" panose="02010600030101010101" pitchFamily="2" charset="-122"/>
              <a:cs typeface="Times New Roman" panose="02020603050405020304" pitchFamily="18" charset="0"/>
            </a:endParaRPr>
          </a:p>
          <a:p>
            <a:pPr algn="r">
              <a:lnSpc>
                <a:spcPct val="160000"/>
              </a:lnSpc>
            </a:pPr>
            <a:r>
              <a:rPr lang="zh-CN" altLang="en-US" dirty="0">
                <a:latin typeface="宋体" panose="02010600030101010101" pitchFamily="2" charset="-122"/>
                <a:cs typeface="Times New Roman" panose="02020603050405020304" pitchFamily="18" charset="0"/>
              </a:rPr>
              <a:t>               </a:t>
            </a:r>
            <a:r>
              <a:rPr lang="zh-CN" altLang="en-US" dirty="0" smtClean="0">
                <a:latin typeface="宋体" panose="02010600030101010101" pitchFamily="2" charset="-122"/>
              </a:rPr>
              <a:t>（</a:t>
            </a:r>
            <a:r>
              <a:rPr lang="en-US" altLang="zh-CN" dirty="0" smtClean="0">
                <a:latin typeface="宋体" panose="02010600030101010101" pitchFamily="2" charset="-122"/>
                <a:cs typeface="Times New Roman" panose="02020603050405020304" pitchFamily="18" charset="0"/>
              </a:rPr>
              <a:t>4.31</a:t>
            </a:r>
            <a:r>
              <a:rPr lang="zh-CN" altLang="en-US" dirty="0" smtClean="0">
                <a:latin typeface="宋体" panose="02010600030101010101" pitchFamily="2" charset="-122"/>
              </a:rPr>
              <a:t>）</a:t>
            </a:r>
            <a:endParaRPr lang="zh-CN" altLang="en-US" dirty="0">
              <a:latin typeface="宋体" panose="02010600030101010101" pitchFamily="2" charset="-122"/>
            </a:endParaRPr>
          </a:p>
          <a:p>
            <a:pPr algn="r">
              <a:lnSpc>
                <a:spcPct val="160000"/>
              </a:lnSpc>
            </a:pPr>
            <a:endParaRPr lang="zh-CN" altLang="en-US" dirty="0">
              <a:latin typeface="宋体" panose="02010600030101010101" pitchFamily="2" charset="-122"/>
              <a:cs typeface="Times New Roman" panose="02020603050405020304" pitchFamily="18" charset="0"/>
            </a:endParaRPr>
          </a:p>
          <a:p>
            <a:pPr algn="r">
              <a:lnSpc>
                <a:spcPct val="160000"/>
              </a:lnSpc>
            </a:pPr>
            <a:r>
              <a:rPr lang="zh-CN" altLang="en-US" dirty="0">
                <a:latin typeface="宋体" panose="02010600030101010101" pitchFamily="2" charset="-122"/>
                <a:cs typeface="Times New Roman" panose="02020603050405020304" pitchFamily="18" charset="0"/>
              </a:rPr>
              <a:t>                               </a:t>
            </a:r>
            <a:r>
              <a:rPr lang="zh-CN" altLang="en-US" dirty="0" smtClean="0">
                <a:latin typeface="宋体" panose="02010600030101010101" pitchFamily="2" charset="-122"/>
              </a:rPr>
              <a:t>（</a:t>
            </a:r>
            <a:r>
              <a:rPr lang="en-US" altLang="zh-CN" dirty="0" smtClean="0">
                <a:latin typeface="宋体" panose="02010600030101010101" pitchFamily="2" charset="-122"/>
                <a:cs typeface="Times New Roman" panose="02020603050405020304" pitchFamily="18" charset="0"/>
              </a:rPr>
              <a:t>4.32</a:t>
            </a:r>
            <a:r>
              <a:rPr lang="zh-CN" altLang="en-US" dirty="0" smtClean="0">
                <a:latin typeface="宋体" panose="02010600030101010101" pitchFamily="2" charset="-122"/>
              </a:rPr>
              <a:t>）</a:t>
            </a:r>
            <a:endParaRPr lang="zh-CN" altLang="en-US" dirty="0">
              <a:latin typeface="宋体" panose="02010600030101010101" pitchFamily="2" charset="-122"/>
              <a:cs typeface="Times New Roman" panose="02020603050405020304" pitchFamily="18" charset="0"/>
            </a:endParaRPr>
          </a:p>
          <a:p>
            <a:pPr algn="l">
              <a:lnSpc>
                <a:spcPct val="160000"/>
              </a:lnSpc>
            </a:pPr>
            <a:r>
              <a:rPr lang="zh-CN" altLang="en-US" dirty="0">
                <a:latin typeface="宋体" panose="02010600030101010101" pitchFamily="2" charset="-122"/>
              </a:rPr>
              <a:t>式中，  为未知函数，  为未知的正常数。</a:t>
            </a:r>
            <a:r>
              <a:rPr lang="zh-CN" altLang="en-US" dirty="0"/>
              <a:t> </a:t>
            </a:r>
          </a:p>
        </p:txBody>
      </p:sp>
      <p:graphicFrame>
        <p:nvGraphicFramePr>
          <p:cNvPr id="53250" name="Object 5"/>
          <p:cNvGraphicFramePr>
            <a:graphicFrameLocks noChangeAspect="1"/>
          </p:cNvGraphicFramePr>
          <p:nvPr/>
        </p:nvGraphicFramePr>
        <p:xfrm>
          <a:off x="2362200" y="3048000"/>
          <a:ext cx="4038600" cy="463550"/>
        </p:xfrm>
        <a:graphic>
          <a:graphicData uri="http://schemas.openxmlformats.org/presentationml/2006/ole">
            <mc:AlternateContent xmlns:mc="http://schemas.openxmlformats.org/markup-compatibility/2006">
              <mc:Choice xmlns:v="urn:schemas-microsoft-com:vml" Requires="v">
                <p:oleObj spid="_x0000_s53275" r:id="rId3" imgW="2082800" imgH="228600" progId="Equation.3">
                  <p:embed/>
                </p:oleObj>
              </mc:Choice>
              <mc:Fallback>
                <p:oleObj r:id="rId3" imgW="2082800" imgH="2286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62200" y="3048000"/>
                        <a:ext cx="4038600"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3251" name="Object 4"/>
          <p:cNvGraphicFramePr>
            <a:graphicFrameLocks noChangeAspect="1"/>
          </p:cNvGraphicFramePr>
          <p:nvPr/>
        </p:nvGraphicFramePr>
        <p:xfrm>
          <a:off x="3657600" y="4335463"/>
          <a:ext cx="1447800" cy="388937"/>
        </p:xfrm>
        <a:graphic>
          <a:graphicData uri="http://schemas.openxmlformats.org/presentationml/2006/ole">
            <mc:AlternateContent xmlns:mc="http://schemas.openxmlformats.org/markup-compatibility/2006">
              <mc:Choice xmlns:v="urn:schemas-microsoft-com:vml" Requires="v">
                <p:oleObj spid="_x0000_s53276" r:id="rId5" imgW="380835" imgH="165028" progId="Equation.3">
                  <p:embed/>
                </p:oleObj>
              </mc:Choice>
              <mc:Fallback>
                <p:oleObj r:id="rId5" imgW="380835" imgH="165028"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57600" y="4335463"/>
                        <a:ext cx="1447800" cy="388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3252" name="Object 3"/>
          <p:cNvGraphicFramePr>
            <a:graphicFrameLocks noChangeAspect="1"/>
          </p:cNvGraphicFramePr>
          <p:nvPr/>
        </p:nvGraphicFramePr>
        <p:xfrm>
          <a:off x="1752600" y="5105400"/>
          <a:ext cx="290513" cy="381000"/>
        </p:xfrm>
        <a:graphic>
          <a:graphicData uri="http://schemas.openxmlformats.org/presentationml/2006/ole">
            <mc:AlternateContent xmlns:mc="http://schemas.openxmlformats.org/markup-compatibility/2006">
              <mc:Choice xmlns:v="urn:schemas-microsoft-com:vml" Requires="v">
                <p:oleObj spid="_x0000_s53277" r:id="rId7" imgW="152268" imgH="203024" progId="Equation.3">
                  <p:embed/>
                </p:oleObj>
              </mc:Choice>
              <mc:Fallback>
                <p:oleObj r:id="rId7" imgW="152268" imgH="203024" progId="Equation.3">
                  <p:embed/>
                  <p:pic>
                    <p:nvPicPr>
                      <p:cNvPr id="0" name="Object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52600" y="5105400"/>
                        <a:ext cx="290513"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3253" name="Object 2"/>
          <p:cNvGraphicFramePr>
            <a:graphicFrameLocks noChangeAspect="1"/>
          </p:cNvGraphicFramePr>
          <p:nvPr/>
        </p:nvGraphicFramePr>
        <p:xfrm>
          <a:off x="4267200" y="5029200"/>
          <a:ext cx="260350" cy="381000"/>
        </p:xfrm>
        <a:graphic>
          <a:graphicData uri="http://schemas.openxmlformats.org/presentationml/2006/ole">
            <mc:AlternateContent xmlns:mc="http://schemas.openxmlformats.org/markup-compatibility/2006">
              <mc:Choice xmlns:v="urn:schemas-microsoft-com:vml" Requires="v">
                <p:oleObj spid="_x0000_s53278" r:id="rId9" imgW="126725" imgH="177415" progId="Equation.3">
                  <p:embed/>
                </p:oleObj>
              </mc:Choice>
              <mc:Fallback>
                <p:oleObj r:id="rId9" imgW="126725" imgH="177415" progId="Equation.3">
                  <p:embed/>
                  <p:pic>
                    <p:nvPicPr>
                      <p:cNvPr id="0" name="Object 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267200" y="5029200"/>
                        <a:ext cx="26035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87" name="Rectangle 15"/>
          <p:cNvSpPr>
            <a:spLocks noChangeArrowheads="1"/>
          </p:cNvSpPr>
          <p:nvPr/>
        </p:nvSpPr>
        <p:spPr bwMode="auto">
          <a:xfrm>
            <a:off x="228600" y="381000"/>
            <a:ext cx="8610600" cy="534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152400"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60000"/>
              </a:lnSpc>
            </a:pPr>
            <a:r>
              <a:rPr lang="en-US" altLang="zh-CN" sz="2400" dirty="0">
                <a:latin typeface="宋体" panose="02010600030101010101" pitchFamily="2" charset="-122"/>
              </a:rPr>
              <a:t>   </a:t>
            </a:r>
            <a:r>
              <a:rPr lang="zh-CN" altLang="en-US" sz="2400" dirty="0">
                <a:latin typeface="宋体" panose="02010600030101010101" pitchFamily="2" charset="-122"/>
              </a:rPr>
              <a:t>直接自适应模糊控制采用下面</a:t>
            </a:r>
            <a:r>
              <a:rPr lang="en-US" altLang="zh-CN" sz="2400" dirty="0">
                <a:latin typeface="宋体" panose="02010600030101010101" pitchFamily="2" charset="-122"/>
                <a:cs typeface="Times New Roman" panose="02020603050405020304" pitchFamily="18" charset="0"/>
              </a:rPr>
              <a:t>IF-THEN</a:t>
            </a:r>
            <a:r>
              <a:rPr lang="zh-CN" altLang="en-US" sz="2400" dirty="0">
                <a:latin typeface="宋体" panose="02010600030101010101" pitchFamily="2" charset="-122"/>
              </a:rPr>
              <a:t>模糊规则来描述控制知识：</a:t>
            </a:r>
            <a:endParaRPr lang="zh-CN" altLang="en-US" sz="2400" dirty="0">
              <a:latin typeface="宋体" panose="02010600030101010101" pitchFamily="2" charset="-122"/>
              <a:cs typeface="Times New Roman" panose="02020603050405020304" pitchFamily="18" charset="0"/>
            </a:endParaRPr>
          </a:p>
          <a:p>
            <a:pPr algn="just" eaLnBrk="1" hangingPunct="1">
              <a:lnSpc>
                <a:spcPct val="160000"/>
              </a:lnSpc>
            </a:pPr>
            <a:r>
              <a:rPr lang="zh-CN" altLang="en-US" sz="2400" dirty="0">
                <a:latin typeface="宋体" panose="02010600030101010101" pitchFamily="2" charset="-122"/>
              </a:rPr>
              <a:t>如果   是   且</a:t>
            </a:r>
            <a:r>
              <a:rPr lang="en-US" altLang="zh-CN" sz="2400" dirty="0"/>
              <a:t>…</a:t>
            </a:r>
            <a:r>
              <a:rPr lang="zh-CN" altLang="en-US" sz="2400" dirty="0">
                <a:latin typeface="宋体" panose="02010600030101010101" pitchFamily="2" charset="-122"/>
              </a:rPr>
              <a:t>且   是   ，则   是</a:t>
            </a:r>
            <a:r>
              <a:rPr lang="zh-CN" altLang="en-US" sz="2400" dirty="0">
                <a:latin typeface="宋体" panose="02010600030101010101" pitchFamily="2" charset="-122"/>
                <a:cs typeface="Times New Roman" panose="02020603050405020304" pitchFamily="18" charset="0"/>
              </a:rPr>
              <a:t>           </a:t>
            </a:r>
            <a:r>
              <a:rPr lang="zh-CN" altLang="en-US" sz="2400" dirty="0" smtClean="0">
                <a:latin typeface="宋体" panose="02010600030101010101" pitchFamily="2" charset="-122"/>
              </a:rPr>
              <a:t>（</a:t>
            </a:r>
            <a:r>
              <a:rPr lang="en-US" altLang="zh-CN" sz="2400" dirty="0" smtClean="0">
                <a:latin typeface="宋体" panose="02010600030101010101" pitchFamily="2" charset="-122"/>
              </a:rPr>
              <a:t>4.33</a:t>
            </a:r>
            <a:r>
              <a:rPr lang="zh-CN" altLang="en-US" sz="2400" dirty="0" smtClean="0">
                <a:latin typeface="宋体" panose="02010600030101010101" pitchFamily="2" charset="-122"/>
              </a:rPr>
              <a:t>）</a:t>
            </a:r>
            <a:r>
              <a:rPr lang="zh-CN" altLang="en-US" sz="2400" dirty="0" smtClean="0">
                <a:latin typeface="宋体" panose="02010600030101010101" pitchFamily="2" charset="-122"/>
                <a:cs typeface="Times New Roman" panose="02020603050405020304" pitchFamily="18" charset="0"/>
              </a:rPr>
              <a:t>    </a:t>
            </a:r>
            <a:endParaRPr lang="zh-CN" altLang="en-US" sz="2400" dirty="0">
              <a:latin typeface="宋体" panose="02010600030101010101" pitchFamily="2" charset="-122"/>
              <a:cs typeface="Times New Roman" panose="02020603050405020304" pitchFamily="18" charset="0"/>
            </a:endParaRPr>
          </a:p>
          <a:p>
            <a:pPr algn="just" eaLnBrk="1" hangingPunct="1">
              <a:lnSpc>
                <a:spcPct val="160000"/>
              </a:lnSpc>
            </a:pPr>
            <a:r>
              <a:rPr lang="zh-CN" altLang="en-US" sz="2400" dirty="0">
                <a:latin typeface="宋体" panose="02010600030101010101" pitchFamily="2" charset="-122"/>
                <a:cs typeface="Times New Roman" panose="02020603050405020304" pitchFamily="18" charset="0"/>
              </a:rPr>
              <a:t>                                      </a:t>
            </a:r>
          </a:p>
          <a:p>
            <a:pPr algn="just">
              <a:lnSpc>
                <a:spcPct val="160000"/>
              </a:lnSpc>
            </a:pPr>
            <a:r>
              <a:rPr lang="zh-CN" altLang="en-US" sz="2400" dirty="0">
                <a:latin typeface="宋体" panose="02010600030101010101" pitchFamily="2" charset="-122"/>
              </a:rPr>
              <a:t>式中，  ，    为   中模糊集合，且               。</a:t>
            </a:r>
            <a:endParaRPr lang="zh-CN" altLang="en-US" sz="2400" dirty="0">
              <a:latin typeface="宋体" panose="02010600030101010101" pitchFamily="2" charset="-122"/>
              <a:cs typeface="Times New Roman" panose="02020603050405020304" pitchFamily="18" charset="0"/>
            </a:endParaRPr>
          </a:p>
          <a:p>
            <a:pPr algn="just">
              <a:lnSpc>
                <a:spcPct val="160000"/>
              </a:lnSpc>
            </a:pPr>
            <a:r>
              <a:rPr lang="zh-CN" altLang="en-US" sz="2400" dirty="0">
                <a:latin typeface="宋体" panose="02010600030101010101" pitchFamily="2" charset="-122"/>
              </a:rPr>
              <a:t>    设位置指令为    ，令</a:t>
            </a:r>
            <a:endParaRPr lang="zh-CN" altLang="en-US" sz="2400" dirty="0">
              <a:latin typeface="宋体" panose="02010600030101010101" pitchFamily="2" charset="-122"/>
              <a:cs typeface="Times New Roman" panose="02020603050405020304" pitchFamily="18" charset="0"/>
            </a:endParaRPr>
          </a:p>
          <a:p>
            <a:pPr algn="r">
              <a:lnSpc>
                <a:spcPct val="160000"/>
              </a:lnSpc>
            </a:pPr>
            <a:endParaRPr lang="zh-CN" altLang="en-US" sz="2400" dirty="0">
              <a:latin typeface="宋体" panose="02010600030101010101" pitchFamily="2" charset="-122"/>
            </a:endParaRPr>
          </a:p>
          <a:p>
            <a:pPr algn="r">
              <a:lnSpc>
                <a:spcPct val="160000"/>
              </a:lnSpc>
            </a:pPr>
            <a:r>
              <a:rPr lang="zh-CN" altLang="en-US" sz="2400" dirty="0">
                <a:latin typeface="宋体" panose="02010600030101010101" pitchFamily="2" charset="-122"/>
              </a:rPr>
              <a:t>   </a:t>
            </a:r>
            <a:r>
              <a:rPr lang="zh-CN" altLang="en-US" sz="2400" dirty="0">
                <a:latin typeface="宋体" panose="02010600030101010101" pitchFamily="2" charset="-122"/>
                <a:cs typeface="Times New Roman" panose="02020603050405020304" pitchFamily="18" charset="0"/>
              </a:rPr>
              <a:t>               </a:t>
            </a:r>
            <a:r>
              <a:rPr lang="en-US" altLang="zh-CN" sz="2400" dirty="0" smtClean="0">
                <a:latin typeface="宋体" panose="02010600030101010101" pitchFamily="2" charset="-122"/>
                <a:cs typeface="Times New Roman" panose="02020603050405020304" pitchFamily="18" charset="0"/>
              </a:rPr>
              <a:t>(4.34)</a:t>
            </a:r>
            <a:endParaRPr lang="en-US" altLang="zh-CN" sz="2400" dirty="0">
              <a:latin typeface="宋体" panose="02010600030101010101" pitchFamily="2" charset="-122"/>
              <a:cs typeface="Times New Roman" panose="02020603050405020304" pitchFamily="18" charset="0"/>
            </a:endParaRPr>
          </a:p>
          <a:p>
            <a:pPr algn="l">
              <a:lnSpc>
                <a:spcPct val="160000"/>
              </a:lnSpc>
            </a:pPr>
            <a:endParaRPr lang="en-US" altLang="zh-CN" sz="2400" dirty="0"/>
          </a:p>
        </p:txBody>
      </p:sp>
      <p:graphicFrame>
        <p:nvGraphicFramePr>
          <p:cNvPr id="54274" name="Object 14"/>
          <p:cNvGraphicFramePr>
            <a:graphicFrameLocks noChangeAspect="1"/>
          </p:cNvGraphicFramePr>
          <p:nvPr/>
        </p:nvGraphicFramePr>
        <p:xfrm>
          <a:off x="1143000" y="1600200"/>
          <a:ext cx="336550" cy="609600"/>
        </p:xfrm>
        <a:graphic>
          <a:graphicData uri="http://schemas.openxmlformats.org/presentationml/2006/ole">
            <mc:AlternateContent xmlns:mc="http://schemas.openxmlformats.org/markup-compatibility/2006">
              <mc:Choice xmlns:v="urn:schemas-microsoft-com:vml" Requires="v">
                <p:oleObj spid="_x0000_s54353" r:id="rId3" imgW="177569" imgH="253670" progId="Equation.3">
                  <p:embed/>
                </p:oleObj>
              </mc:Choice>
              <mc:Fallback>
                <p:oleObj r:id="rId3" imgW="177569" imgH="253670" progId="Equation.3">
                  <p:embed/>
                  <p:pic>
                    <p:nvPicPr>
                      <p:cNvPr id="0" name="Object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1600200"/>
                        <a:ext cx="33655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4275" name="Object 13"/>
          <p:cNvGraphicFramePr>
            <a:graphicFrameLocks noChangeAspect="1"/>
          </p:cNvGraphicFramePr>
          <p:nvPr/>
        </p:nvGraphicFramePr>
        <p:xfrm>
          <a:off x="1908175" y="1700213"/>
          <a:ext cx="366713" cy="533400"/>
        </p:xfrm>
        <a:graphic>
          <a:graphicData uri="http://schemas.openxmlformats.org/presentationml/2006/ole">
            <mc:AlternateContent xmlns:mc="http://schemas.openxmlformats.org/markup-compatibility/2006">
              <mc:Choice xmlns:v="urn:schemas-microsoft-com:vml" Requires="v">
                <p:oleObj spid="_x0000_s54354" r:id="rId5" imgW="203112" imgH="228501" progId="Equation.3">
                  <p:embed/>
                </p:oleObj>
              </mc:Choice>
              <mc:Fallback>
                <p:oleObj r:id="rId5" imgW="203112" imgH="228501" progId="Equation.3">
                  <p:embed/>
                  <p:pic>
                    <p:nvPicPr>
                      <p:cNvPr id="0" name="Object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08175" y="1700213"/>
                        <a:ext cx="366713"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4276" name="Object 12"/>
          <p:cNvGraphicFramePr>
            <a:graphicFrameLocks noChangeAspect="1"/>
          </p:cNvGraphicFramePr>
          <p:nvPr/>
        </p:nvGraphicFramePr>
        <p:xfrm>
          <a:off x="3276600" y="1676400"/>
          <a:ext cx="373063" cy="609600"/>
        </p:xfrm>
        <a:graphic>
          <a:graphicData uri="http://schemas.openxmlformats.org/presentationml/2006/ole">
            <mc:AlternateContent xmlns:mc="http://schemas.openxmlformats.org/markup-compatibility/2006">
              <mc:Choice xmlns:v="urn:schemas-microsoft-com:vml" Requires="v">
                <p:oleObj spid="_x0000_s54355" r:id="rId7" imgW="203024" imgH="253780" progId="Equation.3">
                  <p:embed/>
                </p:oleObj>
              </mc:Choice>
              <mc:Fallback>
                <p:oleObj r:id="rId7" imgW="203024" imgH="253780" progId="Equation.3">
                  <p:embed/>
                  <p:pic>
                    <p:nvPicPr>
                      <p:cNvPr id="0" name="Object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76600" y="1676400"/>
                        <a:ext cx="373063"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4277" name="Object 11"/>
          <p:cNvGraphicFramePr>
            <a:graphicFrameLocks noChangeAspect="1"/>
          </p:cNvGraphicFramePr>
          <p:nvPr/>
        </p:nvGraphicFramePr>
        <p:xfrm>
          <a:off x="4067175" y="1700213"/>
          <a:ext cx="352425" cy="533400"/>
        </p:xfrm>
        <a:graphic>
          <a:graphicData uri="http://schemas.openxmlformats.org/presentationml/2006/ole">
            <mc:AlternateContent xmlns:mc="http://schemas.openxmlformats.org/markup-compatibility/2006">
              <mc:Choice xmlns:v="urn:schemas-microsoft-com:vml" Requires="v">
                <p:oleObj spid="_x0000_s54356" r:id="rId9" imgW="203112" imgH="241195" progId="Equation.3">
                  <p:embed/>
                </p:oleObj>
              </mc:Choice>
              <mc:Fallback>
                <p:oleObj r:id="rId9" imgW="203112" imgH="241195" progId="Equation.3">
                  <p:embed/>
                  <p:pic>
                    <p:nvPicPr>
                      <p:cNvPr id="0"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067175" y="1700213"/>
                        <a:ext cx="352425"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4278" name="Object 10"/>
          <p:cNvGraphicFramePr>
            <a:graphicFrameLocks noChangeAspect="1"/>
          </p:cNvGraphicFramePr>
          <p:nvPr/>
        </p:nvGraphicFramePr>
        <p:xfrm>
          <a:off x="5105400" y="1828800"/>
          <a:ext cx="280988" cy="381000"/>
        </p:xfrm>
        <a:graphic>
          <a:graphicData uri="http://schemas.openxmlformats.org/presentationml/2006/ole">
            <mc:AlternateContent xmlns:mc="http://schemas.openxmlformats.org/markup-compatibility/2006">
              <mc:Choice xmlns:v="urn:schemas-microsoft-com:vml" Requires="v">
                <p:oleObj spid="_x0000_s54357" r:id="rId11" imgW="139639" imgH="152334" progId="Equation.3">
                  <p:embed/>
                </p:oleObj>
              </mc:Choice>
              <mc:Fallback>
                <p:oleObj r:id="rId11" imgW="139639" imgH="152334" progId="Equation.3">
                  <p:embed/>
                  <p:pic>
                    <p:nvPicPr>
                      <p:cNvPr id="0" name="Object 1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105400" y="1828800"/>
                        <a:ext cx="280988"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4279" name="Object 9"/>
          <p:cNvGraphicFramePr>
            <a:graphicFrameLocks noChangeAspect="1"/>
          </p:cNvGraphicFramePr>
          <p:nvPr/>
        </p:nvGraphicFramePr>
        <p:xfrm>
          <a:off x="6172200" y="1676400"/>
          <a:ext cx="366713" cy="533400"/>
        </p:xfrm>
        <a:graphic>
          <a:graphicData uri="http://schemas.openxmlformats.org/presentationml/2006/ole">
            <mc:AlternateContent xmlns:mc="http://schemas.openxmlformats.org/markup-compatibility/2006">
              <mc:Choice xmlns:v="urn:schemas-microsoft-com:vml" Requires="v">
                <p:oleObj spid="_x0000_s54358" r:id="rId13" imgW="203112" imgH="228501" progId="Equation.3">
                  <p:embed/>
                </p:oleObj>
              </mc:Choice>
              <mc:Fallback>
                <p:oleObj r:id="rId13" imgW="203112" imgH="228501" progId="Equation.3">
                  <p:embed/>
                  <p:pic>
                    <p:nvPicPr>
                      <p:cNvPr id="0" name="Object 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172200" y="1676400"/>
                        <a:ext cx="366713"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4280" name="Object 8"/>
          <p:cNvGraphicFramePr>
            <a:graphicFrameLocks noChangeAspect="1"/>
          </p:cNvGraphicFramePr>
          <p:nvPr/>
        </p:nvGraphicFramePr>
        <p:xfrm>
          <a:off x="1219200" y="2895600"/>
          <a:ext cx="457200" cy="457200"/>
        </p:xfrm>
        <a:graphic>
          <a:graphicData uri="http://schemas.openxmlformats.org/presentationml/2006/ole">
            <mc:AlternateContent xmlns:mc="http://schemas.openxmlformats.org/markup-compatibility/2006">
              <mc:Choice xmlns:v="urn:schemas-microsoft-com:vml" Requires="v">
                <p:oleObj spid="_x0000_s54359" r:id="rId15" imgW="203112" imgH="241195" progId="Equation.3">
                  <p:embed/>
                </p:oleObj>
              </mc:Choice>
              <mc:Fallback>
                <p:oleObj r:id="rId15" imgW="203112" imgH="241195" progId="Equation.3">
                  <p:embed/>
                  <p:pic>
                    <p:nvPicPr>
                      <p:cNvPr id="0" name="Object 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219200" y="2895600"/>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4281" name="Object 7"/>
          <p:cNvGraphicFramePr>
            <a:graphicFrameLocks noChangeAspect="1"/>
          </p:cNvGraphicFramePr>
          <p:nvPr/>
        </p:nvGraphicFramePr>
        <p:xfrm>
          <a:off x="1981200" y="2895600"/>
          <a:ext cx="381000" cy="381000"/>
        </p:xfrm>
        <a:graphic>
          <a:graphicData uri="http://schemas.openxmlformats.org/presentationml/2006/ole">
            <mc:AlternateContent xmlns:mc="http://schemas.openxmlformats.org/markup-compatibility/2006">
              <mc:Choice xmlns:v="urn:schemas-microsoft-com:vml" Requires="v">
                <p:oleObj spid="_x0000_s54360" r:id="rId17" imgW="203112" imgH="228501" progId="Equation.3">
                  <p:embed/>
                </p:oleObj>
              </mc:Choice>
              <mc:Fallback>
                <p:oleObj r:id="rId17" imgW="203112" imgH="228501" progId="Equation.3">
                  <p:embed/>
                  <p:pic>
                    <p:nvPicPr>
                      <p:cNvPr id="0" name="Object 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981200" y="2895600"/>
                        <a:ext cx="381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4282" name="Object 6"/>
          <p:cNvGraphicFramePr>
            <a:graphicFrameLocks noChangeAspect="1"/>
          </p:cNvGraphicFramePr>
          <p:nvPr/>
        </p:nvGraphicFramePr>
        <p:xfrm>
          <a:off x="2971800" y="2971800"/>
          <a:ext cx="227013" cy="304800"/>
        </p:xfrm>
        <a:graphic>
          <a:graphicData uri="http://schemas.openxmlformats.org/presentationml/2006/ole">
            <mc:AlternateContent xmlns:mc="http://schemas.openxmlformats.org/markup-compatibility/2006">
              <mc:Choice xmlns:v="urn:schemas-microsoft-com:vml" Requires="v">
                <p:oleObj spid="_x0000_s54361" r:id="rId18" imgW="177646" imgH="190335" progId="Equation.3">
                  <p:embed/>
                </p:oleObj>
              </mc:Choice>
              <mc:Fallback>
                <p:oleObj r:id="rId18" imgW="177646" imgH="190335" progId="Equation.3">
                  <p:embed/>
                  <p:pic>
                    <p:nvPicPr>
                      <p:cNvPr id="0" name="Object 6"/>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971800" y="2971800"/>
                        <a:ext cx="22701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4283" name="Object 5"/>
          <p:cNvGraphicFramePr>
            <a:graphicFrameLocks noChangeAspect="1"/>
          </p:cNvGraphicFramePr>
          <p:nvPr/>
        </p:nvGraphicFramePr>
        <p:xfrm>
          <a:off x="5638800" y="2895600"/>
          <a:ext cx="1828800" cy="436563"/>
        </p:xfrm>
        <a:graphic>
          <a:graphicData uri="http://schemas.openxmlformats.org/presentationml/2006/ole">
            <mc:AlternateContent xmlns:mc="http://schemas.openxmlformats.org/markup-compatibility/2006">
              <mc:Choice xmlns:v="urn:schemas-microsoft-com:vml" Requires="v">
                <p:oleObj spid="_x0000_s54362" r:id="rId20" imgW="838200" imgH="228600" progId="Equation.3">
                  <p:embed/>
                </p:oleObj>
              </mc:Choice>
              <mc:Fallback>
                <p:oleObj r:id="rId20" imgW="838200" imgH="228600" progId="Equation.3">
                  <p:embed/>
                  <p:pic>
                    <p:nvPicPr>
                      <p:cNvPr id="0" name="Object 5"/>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5638800" y="2895600"/>
                        <a:ext cx="1828800" cy="436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4284" name="Object 4"/>
          <p:cNvGraphicFramePr>
            <a:graphicFrameLocks noChangeAspect="1"/>
          </p:cNvGraphicFramePr>
          <p:nvPr/>
        </p:nvGraphicFramePr>
        <p:xfrm>
          <a:off x="3038475" y="3505200"/>
          <a:ext cx="314325" cy="457200"/>
        </p:xfrm>
        <a:graphic>
          <a:graphicData uri="http://schemas.openxmlformats.org/presentationml/2006/ole">
            <mc:AlternateContent xmlns:mc="http://schemas.openxmlformats.org/markup-compatibility/2006">
              <mc:Choice xmlns:v="urn:schemas-microsoft-com:vml" Requires="v">
                <p:oleObj spid="_x0000_s54363" r:id="rId22" imgW="203112" imgH="228501" progId="Equation.3">
                  <p:embed/>
                </p:oleObj>
              </mc:Choice>
              <mc:Fallback>
                <p:oleObj r:id="rId22" imgW="203112" imgH="228501" progId="Equation.3">
                  <p:embed/>
                  <p:pic>
                    <p:nvPicPr>
                      <p:cNvPr id="0" name="Object 4"/>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3038475" y="3505200"/>
                        <a:ext cx="3143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4285" name="Object 3"/>
          <p:cNvGraphicFramePr>
            <a:graphicFrameLocks noChangeAspect="1"/>
          </p:cNvGraphicFramePr>
          <p:nvPr/>
        </p:nvGraphicFramePr>
        <p:xfrm>
          <a:off x="2209800" y="4191000"/>
          <a:ext cx="2819400" cy="515938"/>
        </p:xfrm>
        <a:graphic>
          <a:graphicData uri="http://schemas.openxmlformats.org/presentationml/2006/ole">
            <mc:AlternateContent xmlns:mc="http://schemas.openxmlformats.org/markup-compatibility/2006">
              <mc:Choice xmlns:v="urn:schemas-microsoft-com:vml" Requires="v">
                <p:oleObj spid="_x0000_s54364" r:id="rId24" imgW="1244600" imgH="228600" progId="Equation.3">
                  <p:embed/>
                </p:oleObj>
              </mc:Choice>
              <mc:Fallback>
                <p:oleObj r:id="rId24" imgW="1244600" imgH="228600" progId="Equation.3">
                  <p:embed/>
                  <p:pic>
                    <p:nvPicPr>
                      <p:cNvPr id="0" name="Object 3"/>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2209800" y="4191000"/>
                        <a:ext cx="2819400"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4286" name="Object 2"/>
          <p:cNvGraphicFramePr>
            <a:graphicFrameLocks noChangeAspect="1"/>
          </p:cNvGraphicFramePr>
          <p:nvPr/>
        </p:nvGraphicFramePr>
        <p:xfrm>
          <a:off x="2209800" y="5029200"/>
          <a:ext cx="2895600" cy="508000"/>
        </p:xfrm>
        <a:graphic>
          <a:graphicData uri="http://schemas.openxmlformats.org/presentationml/2006/ole">
            <mc:AlternateContent xmlns:mc="http://schemas.openxmlformats.org/markup-compatibility/2006">
              <mc:Choice xmlns:v="urn:schemas-microsoft-com:vml" Requires="v">
                <p:oleObj spid="_x0000_s54365" r:id="rId26" imgW="1523339" imgH="266584" progId="Equation.3">
                  <p:embed/>
                </p:oleObj>
              </mc:Choice>
              <mc:Fallback>
                <p:oleObj r:id="rId26" imgW="1523339" imgH="266584" progId="Equation.3">
                  <p:embed/>
                  <p:pic>
                    <p:nvPicPr>
                      <p:cNvPr id="0" name="Object 2"/>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2209800" y="5029200"/>
                        <a:ext cx="28956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7" name="Rectangle 11"/>
          <p:cNvSpPr>
            <a:spLocks noChangeArrowheads="1"/>
          </p:cNvSpPr>
          <p:nvPr/>
        </p:nvSpPr>
        <p:spPr bwMode="auto">
          <a:xfrm>
            <a:off x="228600" y="533400"/>
            <a:ext cx="8763000" cy="487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266700"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60000"/>
              </a:lnSpc>
            </a:pPr>
            <a:r>
              <a:rPr lang="zh-CN" altLang="en-US" dirty="0">
                <a:latin typeface="宋体" panose="02010600030101010101" pitchFamily="2" charset="-122"/>
              </a:rPr>
              <a:t>选择          ，使多项式              的所有根部都在复平面左半开平面上。取控制律为</a:t>
            </a:r>
            <a:endParaRPr lang="zh-CN" altLang="en-US" dirty="0">
              <a:latin typeface="宋体" panose="02010600030101010101" pitchFamily="2" charset="-122"/>
              <a:cs typeface="Times New Roman" panose="02020603050405020304" pitchFamily="18" charset="0"/>
            </a:endParaRPr>
          </a:p>
          <a:p>
            <a:pPr algn="r">
              <a:lnSpc>
                <a:spcPct val="160000"/>
              </a:lnSpc>
            </a:pPr>
            <a:r>
              <a:rPr lang="zh-CN" altLang="en-US" dirty="0">
                <a:latin typeface="宋体" panose="02010600030101010101" pitchFamily="2" charset="-122"/>
              </a:rPr>
              <a:t>                      </a:t>
            </a:r>
            <a:r>
              <a:rPr lang="en-US" altLang="zh-CN" dirty="0" smtClean="0">
                <a:latin typeface="宋体" panose="02010600030101010101" pitchFamily="2" charset="-122"/>
              </a:rPr>
              <a:t>(4.35)</a:t>
            </a:r>
            <a:endParaRPr lang="en-US" altLang="zh-CN" dirty="0">
              <a:latin typeface="宋体" panose="02010600030101010101" pitchFamily="2" charset="-122"/>
              <a:cs typeface="Times New Roman" panose="02020603050405020304" pitchFamily="18" charset="0"/>
            </a:endParaRPr>
          </a:p>
          <a:p>
            <a:pPr algn="just">
              <a:lnSpc>
                <a:spcPct val="160000"/>
              </a:lnSpc>
            </a:pPr>
            <a:r>
              <a:rPr lang="zh-CN" altLang="en-US" dirty="0">
                <a:latin typeface="宋体" panose="02010600030101010101" pitchFamily="2" charset="-122"/>
              </a:rPr>
              <a:t>将</a:t>
            </a:r>
            <a:r>
              <a:rPr lang="en-US" altLang="zh-CN" dirty="0" smtClean="0">
                <a:latin typeface="宋体" panose="02010600030101010101" pitchFamily="2" charset="-122"/>
              </a:rPr>
              <a:t>(4.35)</a:t>
            </a:r>
            <a:r>
              <a:rPr lang="zh-CN" altLang="en-US" dirty="0">
                <a:latin typeface="宋体" panose="02010600030101010101" pitchFamily="2" charset="-122"/>
              </a:rPr>
              <a:t>代入</a:t>
            </a:r>
            <a:r>
              <a:rPr lang="en-US" altLang="zh-CN" dirty="0" smtClean="0">
                <a:latin typeface="宋体" panose="02010600030101010101" pitchFamily="2" charset="-122"/>
              </a:rPr>
              <a:t>(4.31)</a:t>
            </a:r>
            <a:r>
              <a:rPr lang="zh-CN" altLang="en-US" dirty="0">
                <a:latin typeface="宋体" panose="02010600030101010101" pitchFamily="2" charset="-122"/>
              </a:rPr>
              <a:t>，得到闭环控制系统的方程：</a:t>
            </a:r>
            <a:endParaRPr lang="zh-CN" altLang="en-US" dirty="0">
              <a:latin typeface="宋体" panose="02010600030101010101" pitchFamily="2" charset="-122"/>
              <a:cs typeface="Times New Roman" panose="02020603050405020304" pitchFamily="18" charset="0"/>
            </a:endParaRPr>
          </a:p>
          <a:p>
            <a:pPr algn="r">
              <a:lnSpc>
                <a:spcPct val="160000"/>
              </a:lnSpc>
            </a:pPr>
            <a:r>
              <a:rPr lang="zh-CN" altLang="en-US" dirty="0">
                <a:latin typeface="宋体" panose="02010600030101010101" pitchFamily="2" charset="-122"/>
              </a:rPr>
              <a:t>                   </a:t>
            </a:r>
            <a:r>
              <a:rPr lang="en-US" altLang="zh-CN" dirty="0" smtClean="0">
                <a:latin typeface="宋体" panose="02010600030101010101" pitchFamily="2" charset="-122"/>
              </a:rPr>
              <a:t>(4.36)</a:t>
            </a:r>
            <a:endParaRPr lang="en-US" altLang="zh-CN" dirty="0">
              <a:latin typeface="宋体" panose="02010600030101010101" pitchFamily="2" charset="-122"/>
              <a:cs typeface="Times New Roman" panose="02020603050405020304" pitchFamily="18" charset="0"/>
            </a:endParaRPr>
          </a:p>
          <a:p>
            <a:pPr algn="l">
              <a:lnSpc>
                <a:spcPct val="160000"/>
              </a:lnSpc>
            </a:pPr>
            <a:r>
              <a:rPr lang="en-US" altLang="zh-CN" dirty="0">
                <a:latin typeface="宋体" panose="02010600030101010101" pitchFamily="2" charset="-122"/>
              </a:rPr>
              <a:t>  </a:t>
            </a:r>
            <a:r>
              <a:rPr lang="zh-CN" altLang="en-US" dirty="0">
                <a:latin typeface="宋体" panose="02010600030101010101" pitchFamily="2" charset="-122"/>
              </a:rPr>
              <a:t>由  的选取，可得     时       ，即系统的输出  </a:t>
            </a:r>
          </a:p>
          <a:p>
            <a:pPr algn="l">
              <a:lnSpc>
                <a:spcPct val="160000"/>
              </a:lnSpc>
            </a:pPr>
            <a:r>
              <a:rPr lang="zh-CN" altLang="en-US" dirty="0">
                <a:latin typeface="宋体" panose="02010600030101010101" pitchFamily="2" charset="-122"/>
              </a:rPr>
              <a:t>渐进地收敛于理想输出   </a:t>
            </a:r>
            <a:r>
              <a:rPr lang="zh-CN" altLang="en-US" sz="1000" dirty="0">
                <a:latin typeface="宋体" panose="02010600030101010101" pitchFamily="2" charset="-122"/>
              </a:rPr>
              <a:t>。</a:t>
            </a:r>
            <a:r>
              <a:rPr lang="zh-CN" altLang="en-US" sz="1100" dirty="0"/>
              <a:t> </a:t>
            </a:r>
            <a:endParaRPr lang="zh-CN" altLang="en-US" sz="2400" dirty="0"/>
          </a:p>
        </p:txBody>
      </p:sp>
      <p:graphicFrame>
        <p:nvGraphicFramePr>
          <p:cNvPr id="55298" name="Object 10"/>
          <p:cNvGraphicFramePr>
            <a:graphicFrameLocks noChangeAspect="1"/>
          </p:cNvGraphicFramePr>
          <p:nvPr/>
        </p:nvGraphicFramePr>
        <p:xfrm>
          <a:off x="1295400" y="762000"/>
          <a:ext cx="1905000" cy="495300"/>
        </p:xfrm>
        <a:graphic>
          <a:graphicData uri="http://schemas.openxmlformats.org/presentationml/2006/ole">
            <mc:AlternateContent xmlns:mc="http://schemas.openxmlformats.org/markup-compatibility/2006">
              <mc:Choice xmlns:v="urn:schemas-microsoft-com:vml" Requires="v">
                <p:oleObj spid="_x0000_s55353" r:id="rId3" imgW="990170" imgH="253890" progId="Equation.3">
                  <p:embed/>
                </p:oleObj>
              </mc:Choice>
              <mc:Fallback>
                <p:oleObj r:id="rId3" imgW="990170" imgH="253890" progId="Equation.3">
                  <p:embed/>
                  <p:pic>
                    <p:nvPicPr>
                      <p:cNvPr id="0"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5400" y="762000"/>
                        <a:ext cx="19050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5299" name="Object 9"/>
          <p:cNvGraphicFramePr>
            <a:graphicFrameLocks noChangeAspect="1"/>
          </p:cNvGraphicFramePr>
          <p:nvPr/>
        </p:nvGraphicFramePr>
        <p:xfrm>
          <a:off x="4876800" y="819150"/>
          <a:ext cx="2590800" cy="476250"/>
        </p:xfrm>
        <a:graphic>
          <a:graphicData uri="http://schemas.openxmlformats.org/presentationml/2006/ole">
            <mc:AlternateContent xmlns:mc="http://schemas.openxmlformats.org/markup-compatibility/2006">
              <mc:Choice xmlns:v="urn:schemas-microsoft-com:vml" Requires="v">
                <p:oleObj spid="_x0000_s55354" r:id="rId5" imgW="1295400" imgH="241300" progId="Equation.3">
                  <p:embed/>
                </p:oleObj>
              </mc:Choice>
              <mc:Fallback>
                <p:oleObj r:id="rId5" imgW="1295400" imgH="241300" progId="Equation.3">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76800" y="819150"/>
                        <a:ext cx="25908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5300" name="Object 8"/>
          <p:cNvGraphicFramePr>
            <a:graphicFrameLocks noChangeAspect="1"/>
          </p:cNvGraphicFramePr>
          <p:nvPr/>
        </p:nvGraphicFramePr>
        <p:xfrm>
          <a:off x="2590800" y="2057400"/>
          <a:ext cx="3505200" cy="631825"/>
        </p:xfrm>
        <a:graphic>
          <a:graphicData uri="http://schemas.openxmlformats.org/presentationml/2006/ole">
            <mc:AlternateContent xmlns:mc="http://schemas.openxmlformats.org/markup-compatibility/2006">
              <mc:Choice xmlns:v="urn:schemas-microsoft-com:vml" Requires="v">
                <p:oleObj spid="_x0000_s55355" r:id="rId7" imgW="1790700" imgH="393700" progId="Equation.3">
                  <p:embed/>
                </p:oleObj>
              </mc:Choice>
              <mc:Fallback>
                <p:oleObj r:id="rId7" imgW="1790700" imgH="393700" progId="Equation.3">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90800" y="2057400"/>
                        <a:ext cx="3505200" cy="63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5301" name="Object 7"/>
          <p:cNvGraphicFramePr>
            <a:graphicFrameLocks noChangeAspect="1"/>
          </p:cNvGraphicFramePr>
          <p:nvPr/>
        </p:nvGraphicFramePr>
        <p:xfrm>
          <a:off x="2590800" y="3505200"/>
          <a:ext cx="3429000" cy="473075"/>
        </p:xfrm>
        <a:graphic>
          <a:graphicData uri="http://schemas.openxmlformats.org/presentationml/2006/ole">
            <mc:AlternateContent xmlns:mc="http://schemas.openxmlformats.org/markup-compatibility/2006">
              <mc:Choice xmlns:v="urn:schemas-microsoft-com:vml" Requires="v">
                <p:oleObj spid="_x0000_s55356" r:id="rId9" imgW="1930400" imgH="266700" progId="Equation.3">
                  <p:embed/>
                </p:oleObj>
              </mc:Choice>
              <mc:Fallback>
                <p:oleObj r:id="rId9" imgW="1930400" imgH="266700" progId="Equation.3">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590800" y="3505200"/>
                        <a:ext cx="3429000"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5302" name="Object 6"/>
          <p:cNvGraphicFramePr>
            <a:graphicFrameLocks noChangeAspect="1"/>
          </p:cNvGraphicFramePr>
          <p:nvPr/>
        </p:nvGraphicFramePr>
        <p:xfrm>
          <a:off x="1295400" y="4306888"/>
          <a:ext cx="381000" cy="341312"/>
        </p:xfrm>
        <a:graphic>
          <a:graphicData uri="http://schemas.openxmlformats.org/presentationml/2006/ole">
            <mc:AlternateContent xmlns:mc="http://schemas.openxmlformats.org/markup-compatibility/2006">
              <mc:Choice xmlns:v="urn:schemas-microsoft-com:vml" Requires="v">
                <p:oleObj spid="_x0000_s55357" r:id="rId11" imgW="164957" imgH="152268" progId="Equation.3">
                  <p:embed/>
                </p:oleObj>
              </mc:Choice>
              <mc:Fallback>
                <p:oleObj r:id="rId11" imgW="164957" imgH="152268" progId="Equation.3">
                  <p:embed/>
                  <p:pic>
                    <p:nvPicPr>
                      <p:cNvPr id="0" name="Object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295400" y="4306888"/>
                        <a:ext cx="381000"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5303" name="Object 5"/>
          <p:cNvGraphicFramePr>
            <a:graphicFrameLocks noChangeAspect="1"/>
          </p:cNvGraphicFramePr>
          <p:nvPr/>
        </p:nvGraphicFramePr>
        <p:xfrm>
          <a:off x="3786188" y="4221163"/>
          <a:ext cx="838200" cy="300037"/>
        </p:xfrm>
        <a:graphic>
          <a:graphicData uri="http://schemas.openxmlformats.org/presentationml/2006/ole">
            <mc:AlternateContent xmlns:mc="http://schemas.openxmlformats.org/markup-compatibility/2006">
              <mc:Choice xmlns:v="urn:schemas-microsoft-com:vml" Requires="v">
                <p:oleObj spid="_x0000_s55358" r:id="rId13" imgW="507780" imgH="177723" progId="Equation.3">
                  <p:embed/>
                </p:oleObj>
              </mc:Choice>
              <mc:Fallback>
                <p:oleObj r:id="rId13" imgW="507780" imgH="177723" progId="Equation.3">
                  <p:embed/>
                  <p:pic>
                    <p:nvPicPr>
                      <p:cNvPr id="0" name="Object 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786188" y="4221163"/>
                        <a:ext cx="838200" cy="30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5304" name="Object 4"/>
          <p:cNvGraphicFramePr>
            <a:graphicFrameLocks noChangeAspect="1"/>
          </p:cNvGraphicFramePr>
          <p:nvPr/>
        </p:nvGraphicFramePr>
        <p:xfrm>
          <a:off x="5003800" y="4221163"/>
          <a:ext cx="1066800" cy="369887"/>
        </p:xfrm>
        <a:graphic>
          <a:graphicData uri="http://schemas.openxmlformats.org/presentationml/2006/ole">
            <mc:AlternateContent xmlns:mc="http://schemas.openxmlformats.org/markup-compatibility/2006">
              <mc:Choice xmlns:v="urn:schemas-microsoft-com:vml" Requires="v">
                <p:oleObj spid="_x0000_s55359" r:id="rId15" imgW="685800" imgH="241300" progId="Equation.3">
                  <p:embed/>
                </p:oleObj>
              </mc:Choice>
              <mc:Fallback>
                <p:oleObj r:id="rId15" imgW="685800" imgH="241300" progId="Equation.3">
                  <p:embed/>
                  <p:pic>
                    <p:nvPicPr>
                      <p:cNvPr id="0" name="Object 4"/>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003800" y="4221163"/>
                        <a:ext cx="10668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5305" name="Object 3"/>
          <p:cNvGraphicFramePr>
            <a:graphicFrameLocks noChangeAspect="1"/>
          </p:cNvGraphicFramePr>
          <p:nvPr/>
        </p:nvGraphicFramePr>
        <p:xfrm>
          <a:off x="228600" y="4953000"/>
          <a:ext cx="304800" cy="381000"/>
        </p:xfrm>
        <a:graphic>
          <a:graphicData uri="http://schemas.openxmlformats.org/presentationml/2006/ole">
            <mc:AlternateContent xmlns:mc="http://schemas.openxmlformats.org/markup-compatibility/2006">
              <mc:Choice xmlns:v="urn:schemas-microsoft-com:vml" Requires="v">
                <p:oleObj spid="_x0000_s55360" r:id="rId17" imgW="152334" imgH="190417" progId="Equation.3">
                  <p:embed/>
                </p:oleObj>
              </mc:Choice>
              <mc:Fallback>
                <p:oleObj r:id="rId17" imgW="152334" imgH="190417" progId="Equation.3">
                  <p:embed/>
                  <p:pic>
                    <p:nvPicPr>
                      <p:cNvPr id="0" name="Object 3"/>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28600" y="4953000"/>
                        <a:ext cx="3048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5306" name="Object 2"/>
          <p:cNvGraphicFramePr>
            <a:graphicFrameLocks noChangeAspect="1"/>
          </p:cNvGraphicFramePr>
          <p:nvPr/>
        </p:nvGraphicFramePr>
        <p:xfrm>
          <a:off x="4175125" y="4800600"/>
          <a:ext cx="473075" cy="533400"/>
        </p:xfrm>
        <a:graphic>
          <a:graphicData uri="http://schemas.openxmlformats.org/presentationml/2006/ole">
            <mc:AlternateContent xmlns:mc="http://schemas.openxmlformats.org/markup-compatibility/2006">
              <mc:Choice xmlns:v="urn:schemas-microsoft-com:vml" Requires="v">
                <p:oleObj spid="_x0000_s55361" r:id="rId19" imgW="228501" imgH="253890" progId="Equation.3">
                  <p:embed/>
                </p:oleObj>
              </mc:Choice>
              <mc:Fallback>
                <p:oleObj r:id="rId19" imgW="228501" imgH="253890" progId="Equation.3">
                  <p:embed/>
                  <p:pic>
                    <p:nvPicPr>
                      <p:cNvPr id="0" name="Object 2"/>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175125" y="4800600"/>
                        <a:ext cx="473075"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6" name="Rectangle 6"/>
          <p:cNvSpPr>
            <a:spLocks noChangeArrowheads="1"/>
          </p:cNvSpPr>
          <p:nvPr/>
        </p:nvSpPr>
        <p:spPr bwMode="auto">
          <a:xfrm>
            <a:off x="0" y="1600200"/>
            <a:ext cx="9144000" cy="265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lgn="l" eaLnBrk="1" hangingPunct="1">
              <a:lnSpc>
                <a:spcPct val="200000"/>
              </a:lnSpc>
            </a:pPr>
            <a:r>
              <a:rPr lang="en-US" altLang="zh-CN">
                <a:latin typeface="宋体" panose="02010600030101010101" pitchFamily="2" charset="-122"/>
              </a:rPr>
              <a:t>    </a:t>
            </a:r>
            <a:r>
              <a:rPr lang="zh-CN" altLang="en-US">
                <a:latin typeface="宋体" panose="02010600030101010101" pitchFamily="2" charset="-122"/>
              </a:rPr>
              <a:t>直接型模糊自适应控制是基于模糊系统设计一个反馈控制器          和一个调整参数向量   的自适应律，使得系统输出  尽可能地跟踪理想输出   。</a:t>
            </a:r>
            <a:r>
              <a:rPr lang="zh-CN" altLang="en-US"/>
              <a:t> </a:t>
            </a:r>
          </a:p>
        </p:txBody>
      </p:sp>
      <p:graphicFrame>
        <p:nvGraphicFramePr>
          <p:cNvPr id="56322" name="Object 5"/>
          <p:cNvGraphicFramePr>
            <a:graphicFrameLocks noChangeAspect="1"/>
          </p:cNvGraphicFramePr>
          <p:nvPr/>
        </p:nvGraphicFramePr>
        <p:xfrm>
          <a:off x="1371600" y="2846388"/>
          <a:ext cx="1295400" cy="506412"/>
        </p:xfrm>
        <a:graphic>
          <a:graphicData uri="http://schemas.openxmlformats.org/presentationml/2006/ole">
            <mc:AlternateContent xmlns:mc="http://schemas.openxmlformats.org/markup-compatibility/2006">
              <mc:Choice xmlns:v="urn:schemas-microsoft-com:vml" Requires="v">
                <p:oleObj spid="_x0000_s56343" r:id="rId3" imgW="660113" imgH="253890" progId="Equation.3">
                  <p:embed/>
                </p:oleObj>
              </mc:Choice>
              <mc:Fallback>
                <p:oleObj r:id="rId3" imgW="660113" imgH="25389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1600" y="2846388"/>
                        <a:ext cx="1295400" cy="50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6323" name="Object 4"/>
          <p:cNvGraphicFramePr>
            <a:graphicFrameLocks noChangeAspect="1"/>
          </p:cNvGraphicFramePr>
          <p:nvPr/>
        </p:nvGraphicFramePr>
        <p:xfrm>
          <a:off x="6248400" y="2895600"/>
          <a:ext cx="290513" cy="381000"/>
        </p:xfrm>
        <a:graphic>
          <a:graphicData uri="http://schemas.openxmlformats.org/presentationml/2006/ole">
            <mc:AlternateContent xmlns:mc="http://schemas.openxmlformats.org/markup-compatibility/2006">
              <mc:Choice xmlns:v="urn:schemas-microsoft-com:vml" Requires="v">
                <p:oleObj spid="_x0000_s56344" r:id="rId5" imgW="152268" imgH="203024" progId="Equation.3">
                  <p:embed/>
                </p:oleObj>
              </mc:Choice>
              <mc:Fallback>
                <p:oleObj r:id="rId5" imgW="152268" imgH="203024"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48400" y="2895600"/>
                        <a:ext cx="290513"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6324" name="Object 3"/>
          <p:cNvGraphicFramePr>
            <a:graphicFrameLocks noChangeAspect="1"/>
          </p:cNvGraphicFramePr>
          <p:nvPr/>
        </p:nvGraphicFramePr>
        <p:xfrm>
          <a:off x="2286000" y="3810000"/>
          <a:ext cx="244475" cy="304800"/>
        </p:xfrm>
        <a:graphic>
          <a:graphicData uri="http://schemas.openxmlformats.org/presentationml/2006/ole">
            <mc:AlternateContent xmlns:mc="http://schemas.openxmlformats.org/markup-compatibility/2006">
              <mc:Choice xmlns:v="urn:schemas-microsoft-com:vml" Requires="v">
                <p:oleObj spid="_x0000_s56345" r:id="rId7" imgW="152334" imgH="190417" progId="Equation.3">
                  <p:embed/>
                </p:oleObj>
              </mc:Choice>
              <mc:Fallback>
                <p:oleObj r:id="rId7" imgW="152334" imgH="190417" progId="Equation.3">
                  <p:embed/>
                  <p:pic>
                    <p:nvPicPr>
                      <p:cNvPr id="0" name="Object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86000" y="3810000"/>
                        <a:ext cx="2444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6325" name="Object 2"/>
          <p:cNvGraphicFramePr>
            <a:graphicFrameLocks noChangeAspect="1"/>
          </p:cNvGraphicFramePr>
          <p:nvPr/>
        </p:nvGraphicFramePr>
        <p:xfrm>
          <a:off x="6248400" y="3733800"/>
          <a:ext cx="381000" cy="381000"/>
        </p:xfrm>
        <a:graphic>
          <a:graphicData uri="http://schemas.openxmlformats.org/presentationml/2006/ole">
            <mc:AlternateContent xmlns:mc="http://schemas.openxmlformats.org/markup-compatibility/2006">
              <mc:Choice xmlns:v="urn:schemas-microsoft-com:vml" Requires="v">
                <p:oleObj spid="_x0000_s56346" r:id="rId9" imgW="253780" imgH="253780" progId="Equation.3">
                  <p:embed/>
                </p:oleObj>
              </mc:Choice>
              <mc:Fallback>
                <p:oleObj r:id="rId9" imgW="253780" imgH="253780" progId="Equation.3">
                  <p:embed/>
                  <p:pic>
                    <p:nvPicPr>
                      <p:cNvPr id="0" name="Object 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248400" y="3733800"/>
                        <a:ext cx="381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9" name="Rectangle 5"/>
          <p:cNvSpPr>
            <a:spLocks noChangeArrowheads="1"/>
          </p:cNvSpPr>
          <p:nvPr/>
        </p:nvSpPr>
        <p:spPr bwMode="auto">
          <a:xfrm>
            <a:off x="228600" y="990600"/>
            <a:ext cx="8686800" cy="350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lgn="just" eaLnBrk="1" hangingPunct="1">
              <a:lnSpc>
                <a:spcPct val="200000"/>
              </a:lnSpc>
            </a:pPr>
            <a:r>
              <a:rPr lang="en-US" altLang="zh-CN" b="1" dirty="0" smtClean="0">
                <a:latin typeface="宋体" panose="02010600030101010101" pitchFamily="2" charset="-122"/>
              </a:rPr>
              <a:t>4.3.2  </a:t>
            </a:r>
            <a:r>
              <a:rPr lang="zh-CN" altLang="en-US" b="1" dirty="0">
                <a:latin typeface="宋体" panose="02010600030101010101" pitchFamily="2" charset="-122"/>
              </a:rPr>
              <a:t>控制器的设计</a:t>
            </a:r>
            <a:endParaRPr lang="zh-CN" altLang="en-US" dirty="0">
              <a:latin typeface="宋体" panose="02010600030101010101" pitchFamily="2" charset="-122"/>
              <a:cs typeface="Times New Roman" panose="02020603050405020304" pitchFamily="18" charset="0"/>
            </a:endParaRPr>
          </a:p>
          <a:p>
            <a:pPr algn="just">
              <a:lnSpc>
                <a:spcPct val="200000"/>
              </a:lnSpc>
            </a:pPr>
            <a:r>
              <a:rPr lang="zh-CN" altLang="en-US" dirty="0">
                <a:latin typeface="宋体" panose="02010600030101010101" pitchFamily="2" charset="-122"/>
              </a:rPr>
              <a:t>    直接自适应模糊控制器为</a:t>
            </a:r>
            <a:endParaRPr lang="zh-CN" altLang="en-US" dirty="0">
              <a:latin typeface="宋体" panose="02010600030101010101" pitchFamily="2" charset="-122"/>
              <a:cs typeface="Times New Roman" panose="02020603050405020304" pitchFamily="18" charset="0"/>
            </a:endParaRPr>
          </a:p>
          <a:p>
            <a:pPr algn="r">
              <a:lnSpc>
                <a:spcPct val="200000"/>
              </a:lnSpc>
            </a:pPr>
            <a:r>
              <a:rPr lang="zh-CN" altLang="en-US" dirty="0">
                <a:latin typeface="宋体" panose="02010600030101010101" pitchFamily="2" charset="-122"/>
              </a:rPr>
              <a:t>      </a:t>
            </a:r>
            <a:r>
              <a:rPr lang="zh-CN" altLang="en-US" dirty="0">
                <a:latin typeface="宋体" panose="02010600030101010101" pitchFamily="2" charset="-122"/>
                <a:cs typeface="Times New Roman" panose="02020603050405020304" pitchFamily="18" charset="0"/>
              </a:rPr>
              <a:t>                               </a:t>
            </a:r>
            <a:r>
              <a:rPr lang="zh-CN" altLang="en-US" dirty="0" smtClean="0">
                <a:latin typeface="宋体" panose="02010600030101010101" pitchFamily="2" charset="-122"/>
              </a:rPr>
              <a:t>（</a:t>
            </a:r>
            <a:r>
              <a:rPr lang="en-US" altLang="zh-CN" dirty="0" smtClean="0">
                <a:latin typeface="宋体" panose="02010600030101010101" pitchFamily="2" charset="-122"/>
                <a:cs typeface="Times New Roman" panose="02020603050405020304" pitchFamily="18" charset="0"/>
              </a:rPr>
              <a:t>4.37</a:t>
            </a:r>
            <a:r>
              <a:rPr lang="zh-CN" altLang="en-US" dirty="0" smtClean="0">
                <a:latin typeface="宋体" panose="02010600030101010101" pitchFamily="2" charset="-122"/>
              </a:rPr>
              <a:t>）</a:t>
            </a:r>
            <a:endParaRPr lang="zh-CN" altLang="en-US" dirty="0">
              <a:latin typeface="宋体" panose="02010600030101010101" pitchFamily="2" charset="-122"/>
              <a:cs typeface="Times New Roman" panose="02020603050405020304" pitchFamily="18" charset="0"/>
            </a:endParaRPr>
          </a:p>
          <a:p>
            <a:pPr algn="l">
              <a:lnSpc>
                <a:spcPct val="200000"/>
              </a:lnSpc>
            </a:pPr>
            <a:r>
              <a:rPr lang="zh-CN" altLang="en-US" dirty="0">
                <a:latin typeface="宋体" panose="02010600030101010101" pitchFamily="2" charset="-122"/>
              </a:rPr>
              <a:t>式中，</a:t>
            </a:r>
            <a:r>
              <a:rPr lang="zh-CN" altLang="en-US" dirty="0"/>
              <a:t>   </a:t>
            </a:r>
            <a:r>
              <a:rPr lang="zh-CN" altLang="en-US" dirty="0">
                <a:latin typeface="宋体" panose="02010600030101010101" pitchFamily="2" charset="-122"/>
              </a:rPr>
              <a:t>是一个模糊系统，  是可调参数集合。</a:t>
            </a:r>
            <a:r>
              <a:rPr lang="zh-CN" altLang="en-US" dirty="0"/>
              <a:t> </a:t>
            </a:r>
          </a:p>
        </p:txBody>
      </p:sp>
      <p:graphicFrame>
        <p:nvGraphicFramePr>
          <p:cNvPr id="57346" name="Object 4"/>
          <p:cNvGraphicFramePr>
            <a:graphicFrameLocks noChangeAspect="1"/>
          </p:cNvGraphicFramePr>
          <p:nvPr/>
        </p:nvGraphicFramePr>
        <p:xfrm>
          <a:off x="3200400" y="2963863"/>
          <a:ext cx="1981200" cy="693737"/>
        </p:xfrm>
        <a:graphic>
          <a:graphicData uri="http://schemas.openxmlformats.org/presentationml/2006/ole">
            <mc:AlternateContent xmlns:mc="http://schemas.openxmlformats.org/markup-compatibility/2006">
              <mc:Choice xmlns:v="urn:schemas-microsoft-com:vml" Requires="v">
                <p:oleObj spid="_x0000_s57365" r:id="rId3" imgW="736280" imgH="253890" progId="Equation.3">
                  <p:embed/>
                </p:oleObj>
              </mc:Choice>
              <mc:Fallback>
                <p:oleObj r:id="rId3" imgW="736280" imgH="25389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00400" y="2963863"/>
                        <a:ext cx="1981200" cy="693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7347" name="Object 3"/>
          <p:cNvGraphicFramePr>
            <a:graphicFrameLocks noChangeAspect="1"/>
          </p:cNvGraphicFramePr>
          <p:nvPr/>
        </p:nvGraphicFramePr>
        <p:xfrm>
          <a:off x="1258888" y="3886200"/>
          <a:ext cx="417512" cy="457200"/>
        </p:xfrm>
        <a:graphic>
          <a:graphicData uri="http://schemas.openxmlformats.org/presentationml/2006/ole">
            <mc:AlternateContent xmlns:mc="http://schemas.openxmlformats.org/markup-compatibility/2006">
              <mc:Choice xmlns:v="urn:schemas-microsoft-com:vml" Requires="v">
                <p:oleObj spid="_x0000_s57366" r:id="rId5" imgW="203024" imgH="215713" progId="Equation.3">
                  <p:embed/>
                </p:oleObj>
              </mc:Choice>
              <mc:Fallback>
                <p:oleObj r:id="rId5" imgW="203024" imgH="215713"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58888" y="3886200"/>
                        <a:ext cx="4175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7348" name="Object 2"/>
          <p:cNvGraphicFramePr>
            <a:graphicFrameLocks noChangeAspect="1"/>
          </p:cNvGraphicFramePr>
          <p:nvPr/>
        </p:nvGraphicFramePr>
        <p:xfrm>
          <a:off x="4464050" y="3962400"/>
          <a:ext cx="260350" cy="381000"/>
        </p:xfrm>
        <a:graphic>
          <a:graphicData uri="http://schemas.openxmlformats.org/presentationml/2006/ole">
            <mc:AlternateContent xmlns:mc="http://schemas.openxmlformats.org/markup-compatibility/2006">
              <mc:Choice xmlns:v="urn:schemas-microsoft-com:vml" Requires="v">
                <p:oleObj spid="_x0000_s57367" r:id="rId7" imgW="126725" imgH="177415" progId="Equation.3">
                  <p:embed/>
                </p:oleObj>
              </mc:Choice>
              <mc:Fallback>
                <p:oleObj r:id="rId7" imgW="126725" imgH="177415" progId="Equation.3">
                  <p:embed/>
                  <p:pic>
                    <p:nvPicPr>
                      <p:cNvPr id="0" name="Object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464050" y="3962400"/>
                        <a:ext cx="26035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85" name="Rectangle 17"/>
          <p:cNvSpPr>
            <a:spLocks noChangeArrowheads="1"/>
          </p:cNvSpPr>
          <p:nvPr/>
        </p:nvSpPr>
        <p:spPr bwMode="auto">
          <a:xfrm>
            <a:off x="76200" y="609600"/>
            <a:ext cx="8915400" cy="555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60000"/>
              </a:lnSpc>
            </a:pPr>
            <a:r>
              <a:rPr lang="zh-CN" altLang="en-US" dirty="0">
                <a:latin typeface="宋体" panose="02010600030101010101" pitchFamily="2" charset="-122"/>
              </a:rPr>
              <a:t>模糊系统    可由以下两步来构造：</a:t>
            </a:r>
            <a:endParaRPr lang="zh-CN" altLang="en-US" dirty="0">
              <a:latin typeface="宋体" panose="02010600030101010101" pitchFamily="2" charset="-122"/>
              <a:cs typeface="Times New Roman" panose="02020603050405020304" pitchFamily="18" charset="0"/>
            </a:endParaRPr>
          </a:p>
          <a:p>
            <a:pPr algn="just">
              <a:lnSpc>
                <a:spcPct val="160000"/>
              </a:lnSpc>
            </a:pPr>
            <a:r>
              <a:rPr lang="zh-CN" altLang="en-US" dirty="0">
                <a:latin typeface="宋体" panose="02010600030101010101" pitchFamily="2" charset="-122"/>
              </a:rPr>
              <a:t>步骤</a:t>
            </a:r>
            <a:r>
              <a:rPr lang="en-US" altLang="zh-CN" dirty="0">
                <a:latin typeface="宋体" panose="02010600030101010101" pitchFamily="2" charset="-122"/>
                <a:cs typeface="Times New Roman" panose="02020603050405020304" pitchFamily="18" charset="0"/>
              </a:rPr>
              <a:t>1</a:t>
            </a:r>
            <a:r>
              <a:rPr lang="zh-CN" altLang="en-US" dirty="0">
                <a:latin typeface="宋体" panose="02010600030101010101" pitchFamily="2" charset="-122"/>
              </a:rPr>
              <a:t>：</a:t>
            </a:r>
            <a:r>
              <a:rPr lang="zh-CN" altLang="en-US" dirty="0">
                <a:latin typeface="宋体" panose="02010600030101010101" pitchFamily="2" charset="-122"/>
                <a:cs typeface="Times New Roman" panose="02020603050405020304" pitchFamily="18" charset="0"/>
              </a:rPr>
              <a:t> </a:t>
            </a:r>
            <a:r>
              <a:rPr lang="zh-CN" altLang="en-US" dirty="0">
                <a:latin typeface="宋体" panose="02010600030101010101" pitchFamily="2" charset="-122"/>
              </a:rPr>
              <a:t>对变量               ，定义   个模糊集合</a:t>
            </a:r>
            <a:r>
              <a:rPr lang="zh-CN" altLang="en-US" dirty="0">
                <a:latin typeface="宋体" panose="02010600030101010101" pitchFamily="2" charset="-122"/>
                <a:cs typeface="Times New Roman" panose="02020603050405020304" pitchFamily="18" charset="0"/>
              </a:rPr>
              <a:t>            </a:t>
            </a:r>
          </a:p>
          <a:p>
            <a:pPr algn="just">
              <a:lnSpc>
                <a:spcPct val="160000"/>
              </a:lnSpc>
            </a:pPr>
            <a:r>
              <a:rPr lang="zh-CN" altLang="en-US" dirty="0">
                <a:latin typeface="宋体" panose="02010600030101010101" pitchFamily="2" charset="-122"/>
                <a:cs typeface="Times New Roman" panose="02020603050405020304" pitchFamily="18" charset="0"/>
              </a:rPr>
              <a:t>        </a:t>
            </a:r>
            <a:r>
              <a:rPr lang="en-US" altLang="zh-CN" dirty="0">
                <a:latin typeface="宋体" panose="02010600030101010101" pitchFamily="2" charset="-122"/>
                <a:cs typeface="Times New Roman" panose="02020603050405020304" pitchFamily="18" charset="0"/>
              </a:rPr>
              <a:t>(            )</a:t>
            </a:r>
          </a:p>
          <a:p>
            <a:pPr algn="just">
              <a:lnSpc>
                <a:spcPct val="160000"/>
              </a:lnSpc>
            </a:pPr>
            <a:r>
              <a:rPr lang="zh-CN" altLang="en-US" dirty="0">
                <a:latin typeface="宋体" panose="02010600030101010101" pitchFamily="2" charset="-122"/>
              </a:rPr>
              <a:t>步骤</a:t>
            </a:r>
            <a:r>
              <a:rPr lang="en-US" altLang="zh-CN" dirty="0">
                <a:latin typeface="宋体" panose="02010600030101010101" pitchFamily="2" charset="-122"/>
              </a:rPr>
              <a:t>2</a:t>
            </a:r>
            <a:r>
              <a:rPr lang="zh-CN" altLang="en-US" dirty="0">
                <a:latin typeface="宋体" panose="02010600030101010101" pitchFamily="2" charset="-122"/>
              </a:rPr>
              <a:t>：用以下     条模糊规则来构造模糊系统      </a:t>
            </a:r>
            <a:r>
              <a:rPr lang="en-US" altLang="zh-CN" dirty="0">
                <a:latin typeface="宋体" panose="02010600030101010101" pitchFamily="2" charset="-122"/>
              </a:rPr>
              <a:t>:</a:t>
            </a:r>
          </a:p>
          <a:p>
            <a:pPr algn="just">
              <a:lnSpc>
                <a:spcPct val="160000"/>
              </a:lnSpc>
            </a:pPr>
            <a:r>
              <a:rPr lang="en-US" altLang="zh-CN" dirty="0">
                <a:latin typeface="宋体" panose="02010600030101010101" pitchFamily="2" charset="-122"/>
                <a:cs typeface="Times New Roman" panose="02020603050405020304" pitchFamily="18" charset="0"/>
              </a:rPr>
              <a:t>        </a:t>
            </a:r>
          </a:p>
          <a:p>
            <a:pPr algn="r">
              <a:lnSpc>
                <a:spcPct val="160000"/>
              </a:lnSpc>
            </a:pPr>
            <a:r>
              <a:rPr lang="zh-CN" altLang="en-US" dirty="0">
                <a:latin typeface="宋体" panose="02010600030101010101" pitchFamily="2" charset="-122"/>
              </a:rPr>
              <a:t>如果  是   且</a:t>
            </a:r>
            <a:r>
              <a:rPr lang="en-US" altLang="zh-CN" dirty="0"/>
              <a:t>…</a:t>
            </a:r>
            <a:r>
              <a:rPr lang="zh-CN" altLang="en-US" dirty="0">
                <a:latin typeface="宋体" panose="02010600030101010101" pitchFamily="2" charset="-122"/>
              </a:rPr>
              <a:t>且   是   ，则   是     </a:t>
            </a:r>
            <a:r>
              <a:rPr lang="zh-CN" altLang="en-US" dirty="0" smtClean="0">
                <a:latin typeface="宋体" panose="02010600030101010101" pitchFamily="2" charset="-122"/>
              </a:rPr>
              <a:t>（</a:t>
            </a:r>
            <a:r>
              <a:rPr lang="en-US" altLang="zh-CN" dirty="0" smtClean="0">
                <a:latin typeface="宋体" panose="02010600030101010101" pitchFamily="2" charset="-122"/>
              </a:rPr>
              <a:t>4.38</a:t>
            </a:r>
            <a:r>
              <a:rPr lang="zh-CN" altLang="en-US" dirty="0" smtClean="0">
                <a:latin typeface="宋体" panose="02010600030101010101" pitchFamily="2" charset="-122"/>
              </a:rPr>
              <a:t>）</a:t>
            </a:r>
            <a:endParaRPr lang="zh-CN" altLang="en-US" dirty="0">
              <a:latin typeface="宋体" panose="02010600030101010101" pitchFamily="2" charset="-122"/>
              <a:cs typeface="Times New Roman" panose="02020603050405020304" pitchFamily="18" charset="0"/>
            </a:endParaRPr>
          </a:p>
          <a:p>
            <a:pPr algn="l">
              <a:lnSpc>
                <a:spcPct val="160000"/>
              </a:lnSpc>
            </a:pPr>
            <a:endParaRPr lang="zh-CN" altLang="en-US" dirty="0">
              <a:latin typeface="宋体" panose="02010600030101010101" pitchFamily="2" charset="-122"/>
            </a:endParaRPr>
          </a:p>
          <a:p>
            <a:pPr algn="l">
              <a:lnSpc>
                <a:spcPct val="160000"/>
              </a:lnSpc>
            </a:pPr>
            <a:r>
              <a:rPr lang="zh-CN" altLang="en-US" dirty="0">
                <a:latin typeface="宋体" panose="02010600030101010101" pitchFamily="2" charset="-122"/>
              </a:rPr>
              <a:t>其中，          </a:t>
            </a:r>
            <a:r>
              <a:rPr lang="en-US" altLang="zh-CN" dirty="0">
                <a:latin typeface="宋体" panose="02010600030101010101" pitchFamily="2" charset="-122"/>
              </a:rPr>
              <a:t>,          </a:t>
            </a:r>
            <a:r>
              <a:rPr lang="zh-CN" altLang="en-US" dirty="0">
                <a:latin typeface="宋体" panose="02010600030101010101" pitchFamily="2" charset="-122"/>
              </a:rPr>
              <a:t>。</a:t>
            </a:r>
            <a:r>
              <a:rPr lang="zh-CN" altLang="en-US" dirty="0"/>
              <a:t> </a:t>
            </a:r>
          </a:p>
        </p:txBody>
      </p:sp>
      <p:graphicFrame>
        <p:nvGraphicFramePr>
          <p:cNvPr id="58370" name="Object 16"/>
          <p:cNvGraphicFramePr>
            <a:graphicFrameLocks noChangeAspect="1"/>
          </p:cNvGraphicFramePr>
          <p:nvPr/>
        </p:nvGraphicFramePr>
        <p:xfrm>
          <a:off x="5824538" y="4267200"/>
          <a:ext cx="347662" cy="381000"/>
        </p:xfrm>
        <a:graphic>
          <a:graphicData uri="http://schemas.openxmlformats.org/presentationml/2006/ole">
            <mc:AlternateContent xmlns:mc="http://schemas.openxmlformats.org/markup-compatibility/2006">
              <mc:Choice xmlns:v="urn:schemas-microsoft-com:vml" Requires="v">
                <p:oleObj spid="_x0000_s58461" r:id="rId3" imgW="203024" imgH="215713" progId="Equation.3">
                  <p:embed/>
                </p:oleObj>
              </mc:Choice>
              <mc:Fallback>
                <p:oleObj r:id="rId3" imgW="203024" imgH="215713" progId="Equation.3">
                  <p:embed/>
                  <p:pic>
                    <p:nvPicPr>
                      <p:cNvPr id="0" name="Object 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24538" y="4267200"/>
                        <a:ext cx="347662"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8371" name="Object 15"/>
          <p:cNvGraphicFramePr>
            <a:graphicFrameLocks noChangeAspect="1"/>
          </p:cNvGraphicFramePr>
          <p:nvPr/>
        </p:nvGraphicFramePr>
        <p:xfrm>
          <a:off x="2895600" y="1524000"/>
          <a:ext cx="2514600" cy="492125"/>
        </p:xfrm>
        <a:graphic>
          <a:graphicData uri="http://schemas.openxmlformats.org/presentationml/2006/ole">
            <mc:AlternateContent xmlns:mc="http://schemas.openxmlformats.org/markup-compatibility/2006">
              <mc:Choice xmlns:v="urn:schemas-microsoft-com:vml" Requires="v">
                <p:oleObj spid="_x0000_s58462" r:id="rId5" imgW="990600" imgH="228600" progId="Equation.3">
                  <p:embed/>
                </p:oleObj>
              </mc:Choice>
              <mc:Fallback>
                <p:oleObj r:id="rId5" imgW="990600" imgH="228600" progId="Equation.3">
                  <p:embed/>
                  <p:pic>
                    <p:nvPicPr>
                      <p:cNvPr id="0" name="Object 1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95600" y="1524000"/>
                        <a:ext cx="2514600"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8372" name="Object 14"/>
          <p:cNvGraphicFramePr>
            <a:graphicFrameLocks noChangeAspect="1"/>
          </p:cNvGraphicFramePr>
          <p:nvPr/>
        </p:nvGraphicFramePr>
        <p:xfrm>
          <a:off x="6400800" y="1524000"/>
          <a:ext cx="444500" cy="533400"/>
        </p:xfrm>
        <a:graphic>
          <a:graphicData uri="http://schemas.openxmlformats.org/presentationml/2006/ole">
            <mc:AlternateContent xmlns:mc="http://schemas.openxmlformats.org/markup-compatibility/2006">
              <mc:Choice xmlns:v="urn:schemas-microsoft-com:vml" Requires="v">
                <p:oleObj spid="_x0000_s58463" r:id="rId7" imgW="190500" imgH="228600" progId="Equation.3">
                  <p:embed/>
                </p:oleObj>
              </mc:Choice>
              <mc:Fallback>
                <p:oleObj r:id="rId7" imgW="190500" imgH="228600" progId="Equation.3">
                  <p:embed/>
                  <p:pic>
                    <p:nvPicPr>
                      <p:cNvPr id="0" name="Object 1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400800" y="1524000"/>
                        <a:ext cx="4445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8373" name="Object 13"/>
          <p:cNvGraphicFramePr>
            <a:graphicFrameLocks noChangeAspect="1"/>
          </p:cNvGraphicFramePr>
          <p:nvPr/>
        </p:nvGraphicFramePr>
        <p:xfrm>
          <a:off x="2071688" y="4191000"/>
          <a:ext cx="461962" cy="533400"/>
        </p:xfrm>
        <a:graphic>
          <a:graphicData uri="http://schemas.openxmlformats.org/presentationml/2006/ole">
            <mc:AlternateContent xmlns:mc="http://schemas.openxmlformats.org/markup-compatibility/2006">
              <mc:Choice xmlns:v="urn:schemas-microsoft-com:vml" Requires="v">
                <p:oleObj spid="_x0000_s58464" name="Equation" r:id="rId9" imgW="203040" imgH="241200" progId="Equation.DSMT4">
                  <p:embed/>
                </p:oleObj>
              </mc:Choice>
              <mc:Fallback>
                <p:oleObj name="Equation" r:id="rId9" imgW="203040" imgH="241200" progId="Equation.DSMT4">
                  <p:embed/>
                  <p:pic>
                    <p:nvPicPr>
                      <p:cNvPr id="0" name="Object 1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071688" y="4191000"/>
                        <a:ext cx="461962"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8374" name="Object 12"/>
          <p:cNvGraphicFramePr>
            <a:graphicFrameLocks noChangeAspect="1"/>
          </p:cNvGraphicFramePr>
          <p:nvPr/>
        </p:nvGraphicFramePr>
        <p:xfrm>
          <a:off x="1066800" y="5638800"/>
          <a:ext cx="1752600" cy="463550"/>
        </p:xfrm>
        <a:graphic>
          <a:graphicData uri="http://schemas.openxmlformats.org/presentationml/2006/ole">
            <mc:AlternateContent xmlns:mc="http://schemas.openxmlformats.org/markup-compatibility/2006">
              <mc:Choice xmlns:v="urn:schemas-microsoft-com:vml" Requires="v">
                <p:oleObj spid="_x0000_s58465" r:id="rId11" imgW="863225" imgH="228501" progId="Equation.3">
                  <p:embed/>
                </p:oleObj>
              </mc:Choice>
              <mc:Fallback>
                <p:oleObj r:id="rId11" imgW="863225" imgH="228501" progId="Equation.3">
                  <p:embed/>
                  <p:pic>
                    <p:nvPicPr>
                      <p:cNvPr id="0" name="Object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066800" y="5638800"/>
                        <a:ext cx="1752600"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8375" name="Object 11"/>
          <p:cNvGraphicFramePr>
            <a:graphicFrameLocks noChangeAspect="1"/>
          </p:cNvGraphicFramePr>
          <p:nvPr/>
        </p:nvGraphicFramePr>
        <p:xfrm>
          <a:off x="2667000" y="2743200"/>
          <a:ext cx="838200" cy="803275"/>
        </p:xfrm>
        <a:graphic>
          <a:graphicData uri="http://schemas.openxmlformats.org/presentationml/2006/ole">
            <mc:AlternateContent xmlns:mc="http://schemas.openxmlformats.org/markup-compatibility/2006">
              <mc:Choice xmlns:v="urn:schemas-microsoft-com:vml" Requires="v">
                <p:oleObj spid="_x0000_s58466" r:id="rId13" imgW="444307" imgH="431613" progId="Equation.3">
                  <p:embed/>
                </p:oleObj>
              </mc:Choice>
              <mc:Fallback>
                <p:oleObj r:id="rId13" imgW="444307" imgH="431613" progId="Equation.3">
                  <p:embed/>
                  <p:pic>
                    <p:nvPicPr>
                      <p:cNvPr id="0" name="Object 1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667000" y="2743200"/>
                        <a:ext cx="838200" cy="80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8376" name="Object 10"/>
          <p:cNvGraphicFramePr>
            <a:graphicFrameLocks noChangeAspect="1"/>
          </p:cNvGraphicFramePr>
          <p:nvPr/>
        </p:nvGraphicFramePr>
        <p:xfrm>
          <a:off x="7696200" y="2895600"/>
          <a:ext cx="1066800" cy="565150"/>
        </p:xfrm>
        <a:graphic>
          <a:graphicData uri="http://schemas.openxmlformats.org/presentationml/2006/ole">
            <mc:AlternateContent xmlns:mc="http://schemas.openxmlformats.org/markup-compatibility/2006">
              <mc:Choice xmlns:v="urn:schemas-microsoft-com:vml" Requires="v">
                <p:oleObj spid="_x0000_s58467" r:id="rId15" imgW="482391" imgH="253890" progId="Equation.3">
                  <p:embed/>
                </p:oleObj>
              </mc:Choice>
              <mc:Fallback>
                <p:oleObj r:id="rId15" imgW="482391" imgH="253890" progId="Equation.3">
                  <p:embed/>
                  <p:pic>
                    <p:nvPicPr>
                      <p:cNvPr id="0" name="Object 10"/>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696200" y="2895600"/>
                        <a:ext cx="1066800" cy="56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8377" name="Object 9"/>
          <p:cNvGraphicFramePr>
            <a:graphicFrameLocks noChangeAspect="1"/>
          </p:cNvGraphicFramePr>
          <p:nvPr/>
        </p:nvGraphicFramePr>
        <p:xfrm>
          <a:off x="1277938" y="4267200"/>
          <a:ext cx="322262" cy="457200"/>
        </p:xfrm>
        <a:graphic>
          <a:graphicData uri="http://schemas.openxmlformats.org/presentationml/2006/ole">
            <mc:AlternateContent xmlns:mc="http://schemas.openxmlformats.org/markup-compatibility/2006">
              <mc:Choice xmlns:v="urn:schemas-microsoft-com:vml" Requires="v">
                <p:oleObj spid="_x0000_s58468" r:id="rId17" imgW="177569" imgH="253670" progId="Equation.3">
                  <p:embed/>
                </p:oleObj>
              </mc:Choice>
              <mc:Fallback>
                <p:oleObj r:id="rId17" imgW="177569" imgH="253670" progId="Equation.3">
                  <p:embed/>
                  <p:pic>
                    <p:nvPicPr>
                      <p:cNvPr id="0" name="Object 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277938" y="4267200"/>
                        <a:ext cx="3222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8378" name="Object 8"/>
          <p:cNvGraphicFramePr>
            <a:graphicFrameLocks noChangeAspect="1"/>
          </p:cNvGraphicFramePr>
          <p:nvPr/>
        </p:nvGraphicFramePr>
        <p:xfrm>
          <a:off x="876300" y="2235200"/>
          <a:ext cx="400050" cy="482600"/>
        </p:xfrm>
        <a:graphic>
          <a:graphicData uri="http://schemas.openxmlformats.org/presentationml/2006/ole">
            <mc:AlternateContent xmlns:mc="http://schemas.openxmlformats.org/markup-compatibility/2006">
              <mc:Choice xmlns:v="urn:schemas-microsoft-com:vml" Requires="v">
                <p:oleObj spid="_x0000_s58469" name="Equation" r:id="rId19" imgW="203040" imgH="241200" progId="Equation.DSMT4">
                  <p:embed/>
                </p:oleObj>
              </mc:Choice>
              <mc:Fallback>
                <p:oleObj name="Equation" r:id="rId19" imgW="203040" imgH="241200" progId="Equation.DSMT4">
                  <p:embed/>
                  <p:pic>
                    <p:nvPicPr>
                      <p:cNvPr id="0" name="Object 8"/>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876300" y="2235200"/>
                        <a:ext cx="40005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8379" name="Object 7"/>
          <p:cNvGraphicFramePr>
            <a:graphicFrameLocks noChangeAspect="1"/>
          </p:cNvGraphicFramePr>
          <p:nvPr/>
        </p:nvGraphicFramePr>
        <p:xfrm>
          <a:off x="3657600" y="4191000"/>
          <a:ext cx="395288" cy="533400"/>
        </p:xfrm>
        <a:graphic>
          <a:graphicData uri="http://schemas.openxmlformats.org/presentationml/2006/ole">
            <mc:AlternateContent xmlns:mc="http://schemas.openxmlformats.org/markup-compatibility/2006">
              <mc:Choice xmlns:v="urn:schemas-microsoft-com:vml" Requires="v">
                <p:oleObj spid="_x0000_s58470" r:id="rId21" imgW="190417" imgH="253890" progId="Equation.3">
                  <p:embed/>
                </p:oleObj>
              </mc:Choice>
              <mc:Fallback>
                <p:oleObj r:id="rId21" imgW="190417" imgH="253890" progId="Equation.3">
                  <p:embed/>
                  <p:pic>
                    <p:nvPicPr>
                      <p:cNvPr id="0" name="Object 7"/>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657600" y="4191000"/>
                        <a:ext cx="395288"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8380" name="Object 6"/>
          <p:cNvGraphicFramePr>
            <a:graphicFrameLocks noChangeAspect="1"/>
          </p:cNvGraphicFramePr>
          <p:nvPr/>
        </p:nvGraphicFramePr>
        <p:xfrm>
          <a:off x="4572000" y="4267200"/>
          <a:ext cx="441325" cy="457200"/>
        </p:xfrm>
        <a:graphic>
          <a:graphicData uri="http://schemas.openxmlformats.org/presentationml/2006/ole">
            <mc:AlternateContent xmlns:mc="http://schemas.openxmlformats.org/markup-compatibility/2006">
              <mc:Choice xmlns:v="urn:schemas-microsoft-com:vml" Requires="v">
                <p:oleObj spid="_x0000_s58471" r:id="rId23" imgW="253780" imgH="266469" progId="Equation.3">
                  <p:embed/>
                </p:oleObj>
              </mc:Choice>
              <mc:Fallback>
                <p:oleObj r:id="rId23" imgW="253780" imgH="266469" progId="Equation.3">
                  <p:embed/>
                  <p:pic>
                    <p:nvPicPr>
                      <p:cNvPr id="0" name="Object 6"/>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4572000" y="4267200"/>
                        <a:ext cx="4413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8381" name="Object 5"/>
          <p:cNvGraphicFramePr>
            <a:graphicFrameLocks noChangeAspect="1"/>
          </p:cNvGraphicFramePr>
          <p:nvPr/>
        </p:nvGraphicFramePr>
        <p:xfrm>
          <a:off x="1905000" y="838200"/>
          <a:ext cx="388938" cy="457200"/>
        </p:xfrm>
        <a:graphic>
          <a:graphicData uri="http://schemas.openxmlformats.org/presentationml/2006/ole">
            <mc:AlternateContent xmlns:mc="http://schemas.openxmlformats.org/markup-compatibility/2006">
              <mc:Choice xmlns:v="urn:schemas-microsoft-com:vml" Requires="v">
                <p:oleObj spid="_x0000_s58472" r:id="rId25" imgW="215713" imgH="253780" progId="Equation.3">
                  <p:embed/>
                </p:oleObj>
              </mc:Choice>
              <mc:Fallback>
                <p:oleObj r:id="rId25" imgW="215713" imgH="253780" progId="Equation.3">
                  <p:embed/>
                  <p:pic>
                    <p:nvPicPr>
                      <p:cNvPr id="0" name="Object 5"/>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905000" y="838200"/>
                        <a:ext cx="3889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8382" name="Object 4"/>
          <p:cNvGraphicFramePr>
            <a:graphicFrameLocks noChangeAspect="1"/>
          </p:cNvGraphicFramePr>
          <p:nvPr/>
        </p:nvGraphicFramePr>
        <p:xfrm>
          <a:off x="6705600" y="4267200"/>
          <a:ext cx="609600" cy="395288"/>
        </p:xfrm>
        <a:graphic>
          <a:graphicData uri="http://schemas.openxmlformats.org/presentationml/2006/ole">
            <mc:AlternateContent xmlns:mc="http://schemas.openxmlformats.org/markup-compatibility/2006">
              <mc:Choice xmlns:v="urn:schemas-microsoft-com:vml" Requires="v">
                <p:oleObj spid="_x0000_s58473" r:id="rId27" imgW="355446" imgH="228501" progId="Equation.3">
                  <p:embed/>
                </p:oleObj>
              </mc:Choice>
              <mc:Fallback>
                <p:oleObj r:id="rId27" imgW="355446" imgH="228501" progId="Equation.3">
                  <p:embed/>
                  <p:pic>
                    <p:nvPicPr>
                      <p:cNvPr id="0" name="Object 4"/>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6705600" y="4267200"/>
                        <a:ext cx="609600" cy="39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8383" name="Object 3"/>
          <p:cNvGraphicFramePr>
            <a:graphicFrameLocks noChangeAspect="1"/>
          </p:cNvGraphicFramePr>
          <p:nvPr/>
        </p:nvGraphicFramePr>
        <p:xfrm>
          <a:off x="1905000" y="2224088"/>
          <a:ext cx="1752600" cy="442912"/>
        </p:xfrm>
        <a:graphic>
          <a:graphicData uri="http://schemas.openxmlformats.org/presentationml/2006/ole">
            <mc:AlternateContent xmlns:mc="http://schemas.openxmlformats.org/markup-compatibility/2006">
              <mc:Choice xmlns:v="urn:schemas-microsoft-com:vml" Requires="v">
                <p:oleObj spid="_x0000_s58474" r:id="rId29" imgW="1015559" imgH="253890" progId="Equation.3">
                  <p:embed/>
                </p:oleObj>
              </mc:Choice>
              <mc:Fallback>
                <p:oleObj r:id="rId29" imgW="1015559" imgH="253890" progId="Equation.3">
                  <p:embed/>
                  <p:pic>
                    <p:nvPicPr>
                      <p:cNvPr id="0" name="Object 3"/>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1905000" y="2224088"/>
                        <a:ext cx="1752600"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8384" name="Object 2"/>
          <p:cNvGraphicFramePr>
            <a:graphicFrameLocks noChangeAspect="1"/>
          </p:cNvGraphicFramePr>
          <p:nvPr/>
        </p:nvGraphicFramePr>
        <p:xfrm>
          <a:off x="3200400" y="5715000"/>
          <a:ext cx="1600200" cy="404813"/>
        </p:xfrm>
        <a:graphic>
          <a:graphicData uri="http://schemas.openxmlformats.org/presentationml/2006/ole">
            <mc:AlternateContent xmlns:mc="http://schemas.openxmlformats.org/markup-compatibility/2006">
              <mc:Choice xmlns:v="urn:schemas-microsoft-com:vml" Requires="v">
                <p:oleObj spid="_x0000_s58475" r:id="rId31" imgW="901309" imgH="228501" progId="Equation.3">
                  <p:embed/>
                </p:oleObj>
              </mc:Choice>
              <mc:Fallback>
                <p:oleObj r:id="rId31" imgW="901309" imgH="228501" progId="Equation.3">
                  <p:embed/>
                  <p:pic>
                    <p:nvPicPr>
                      <p:cNvPr id="0" name="Object 2"/>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3200400" y="5715000"/>
                        <a:ext cx="1600200" cy="404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400" name="Rectangle 8"/>
          <p:cNvSpPr>
            <a:spLocks noChangeArrowheads="1"/>
          </p:cNvSpPr>
          <p:nvPr/>
        </p:nvSpPr>
        <p:spPr bwMode="auto">
          <a:xfrm>
            <a:off x="152400" y="533400"/>
            <a:ext cx="8763000" cy="6049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571500"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55000"/>
              </a:lnSpc>
            </a:pPr>
            <a:r>
              <a:rPr lang="en-US" altLang="zh-CN" dirty="0">
                <a:latin typeface="宋体" panose="02010600030101010101" pitchFamily="2" charset="-122"/>
              </a:rPr>
              <a:t> </a:t>
            </a:r>
            <a:r>
              <a:rPr lang="zh-CN" altLang="en-US" dirty="0">
                <a:latin typeface="宋体" panose="02010600030101010101" pitchFamily="2" charset="-122"/>
              </a:rPr>
              <a:t>采用乘积推理机、单值模糊器和中心平均解模糊器来设计模糊控制器，即</a:t>
            </a:r>
          </a:p>
          <a:p>
            <a:pPr algn="just" eaLnBrk="1" hangingPunct="1">
              <a:lnSpc>
                <a:spcPct val="155000"/>
              </a:lnSpc>
            </a:pPr>
            <a:endParaRPr lang="zh-CN" altLang="en-US" dirty="0">
              <a:latin typeface="宋体" panose="02010600030101010101" pitchFamily="2" charset="-122"/>
              <a:cs typeface="Times New Roman" panose="02020603050405020304" pitchFamily="18" charset="0"/>
            </a:endParaRPr>
          </a:p>
          <a:p>
            <a:pPr algn="r">
              <a:lnSpc>
                <a:spcPct val="155000"/>
              </a:lnSpc>
            </a:pPr>
            <a:r>
              <a:rPr lang="zh-CN" altLang="en-US" dirty="0">
                <a:latin typeface="宋体" panose="02010600030101010101" pitchFamily="2" charset="-122"/>
              </a:rPr>
              <a:t>                          </a:t>
            </a:r>
            <a:r>
              <a:rPr lang="zh-CN" altLang="en-US" dirty="0" smtClean="0">
                <a:latin typeface="宋体" panose="02010600030101010101" pitchFamily="2" charset="-122"/>
              </a:rPr>
              <a:t>（</a:t>
            </a:r>
            <a:r>
              <a:rPr lang="en-US" altLang="zh-CN" dirty="0" smtClean="0">
                <a:latin typeface="宋体" panose="02010600030101010101" pitchFamily="2" charset="-122"/>
              </a:rPr>
              <a:t>4.39</a:t>
            </a:r>
            <a:r>
              <a:rPr lang="zh-CN" altLang="en-US" dirty="0" smtClean="0">
                <a:latin typeface="宋体" panose="02010600030101010101" pitchFamily="2" charset="-122"/>
              </a:rPr>
              <a:t>）</a:t>
            </a:r>
            <a:endParaRPr lang="zh-CN" altLang="en-US" dirty="0">
              <a:latin typeface="宋体" panose="02010600030101010101" pitchFamily="2" charset="-122"/>
              <a:cs typeface="Times New Roman" panose="02020603050405020304" pitchFamily="18" charset="0"/>
            </a:endParaRPr>
          </a:p>
          <a:p>
            <a:pPr algn="l">
              <a:lnSpc>
                <a:spcPct val="155000"/>
              </a:lnSpc>
            </a:pPr>
            <a:endParaRPr lang="zh-CN" altLang="en-US" dirty="0">
              <a:latin typeface="宋体" panose="02010600030101010101" pitchFamily="2" charset="-122"/>
            </a:endParaRPr>
          </a:p>
          <a:p>
            <a:pPr algn="l">
              <a:lnSpc>
                <a:spcPct val="155000"/>
              </a:lnSpc>
            </a:pPr>
            <a:r>
              <a:rPr lang="zh-CN" altLang="en-US" dirty="0">
                <a:latin typeface="宋体" panose="02010600030101010101" pitchFamily="2" charset="-122"/>
              </a:rPr>
              <a:t>令    是自由参数，放在集合        中，</a:t>
            </a:r>
          </a:p>
          <a:p>
            <a:pPr algn="l">
              <a:lnSpc>
                <a:spcPct val="155000"/>
              </a:lnSpc>
            </a:pPr>
            <a:r>
              <a:rPr lang="zh-CN" altLang="en-US" dirty="0">
                <a:latin typeface="宋体" panose="02010600030101010101" pitchFamily="2" charset="-122"/>
              </a:rPr>
              <a:t>则模糊控制器为： </a:t>
            </a:r>
            <a:endParaRPr lang="zh-CN" altLang="en-US" dirty="0">
              <a:latin typeface="宋体" panose="02010600030101010101" pitchFamily="2" charset="-122"/>
              <a:cs typeface="Times New Roman" panose="02020603050405020304" pitchFamily="18" charset="0"/>
            </a:endParaRPr>
          </a:p>
          <a:p>
            <a:pPr algn="r">
              <a:lnSpc>
                <a:spcPct val="155000"/>
              </a:lnSpc>
            </a:pPr>
            <a:r>
              <a:rPr lang="zh-CN" altLang="en-US" dirty="0">
                <a:latin typeface="宋体" panose="02010600030101010101" pitchFamily="2" charset="-122"/>
                <a:cs typeface="Times New Roman" panose="02020603050405020304" pitchFamily="18" charset="0"/>
              </a:rPr>
              <a:t> </a:t>
            </a:r>
            <a:r>
              <a:rPr lang="zh-CN" altLang="en-US" dirty="0">
                <a:latin typeface="宋体" panose="02010600030101010101" pitchFamily="2" charset="-122"/>
              </a:rPr>
              <a:t>                        </a:t>
            </a:r>
            <a:r>
              <a:rPr lang="en-US" altLang="zh-CN" dirty="0" smtClean="0">
                <a:latin typeface="宋体" panose="02010600030101010101" pitchFamily="2" charset="-122"/>
              </a:rPr>
              <a:t>(4.40)</a:t>
            </a:r>
            <a:endParaRPr lang="en-US" altLang="zh-CN" dirty="0">
              <a:latin typeface="宋体" panose="02010600030101010101" pitchFamily="2" charset="-122"/>
            </a:endParaRPr>
          </a:p>
          <a:p>
            <a:pPr algn="l">
              <a:lnSpc>
                <a:spcPct val="155000"/>
              </a:lnSpc>
            </a:pPr>
            <a:r>
              <a:rPr lang="zh-CN" altLang="en-US" dirty="0">
                <a:latin typeface="宋体" panose="02010600030101010101" pitchFamily="2" charset="-122"/>
              </a:rPr>
              <a:t>其中    为     维向量</a:t>
            </a:r>
            <a:r>
              <a:rPr lang="zh-CN" altLang="en-US" dirty="0"/>
              <a:t> 。</a:t>
            </a:r>
          </a:p>
        </p:txBody>
      </p:sp>
      <p:graphicFrame>
        <p:nvGraphicFramePr>
          <p:cNvPr id="59394" name="Object 7"/>
          <p:cNvGraphicFramePr>
            <a:graphicFrameLocks noChangeAspect="1"/>
          </p:cNvGraphicFramePr>
          <p:nvPr/>
        </p:nvGraphicFramePr>
        <p:xfrm>
          <a:off x="1828800" y="2227263"/>
          <a:ext cx="4876800" cy="1506537"/>
        </p:xfrm>
        <a:graphic>
          <a:graphicData uri="http://schemas.openxmlformats.org/presentationml/2006/ole">
            <mc:AlternateContent xmlns:mc="http://schemas.openxmlformats.org/markup-compatibility/2006">
              <mc:Choice xmlns:v="urn:schemas-microsoft-com:vml" Requires="v">
                <p:oleObj spid="_x0000_s59431" r:id="rId3" imgW="2298700" imgH="914400" progId="Equation.3">
                  <p:embed/>
                </p:oleObj>
              </mc:Choice>
              <mc:Fallback>
                <p:oleObj r:id="rId3" imgW="2298700" imgH="914400" progId="Equation.3">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8800" y="2227263"/>
                        <a:ext cx="4876800" cy="150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9395" name="Object 6"/>
          <p:cNvGraphicFramePr>
            <a:graphicFrameLocks noChangeAspect="1"/>
          </p:cNvGraphicFramePr>
          <p:nvPr/>
        </p:nvGraphicFramePr>
        <p:xfrm>
          <a:off x="1219200" y="4038600"/>
          <a:ext cx="762000" cy="533400"/>
        </p:xfrm>
        <a:graphic>
          <a:graphicData uri="http://schemas.openxmlformats.org/presentationml/2006/ole">
            <mc:AlternateContent xmlns:mc="http://schemas.openxmlformats.org/markup-compatibility/2006">
              <mc:Choice xmlns:v="urn:schemas-microsoft-com:vml" Requires="v">
                <p:oleObj spid="_x0000_s59432" r:id="rId5" imgW="380835" imgH="266584" progId="Equation.3">
                  <p:embed/>
                </p:oleObj>
              </mc:Choice>
              <mc:Fallback>
                <p:oleObj r:id="rId5" imgW="380835" imgH="266584"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19200" y="4038600"/>
                        <a:ext cx="762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9396" name="Object 5"/>
          <p:cNvGraphicFramePr>
            <a:graphicFrameLocks noChangeAspect="1"/>
          </p:cNvGraphicFramePr>
          <p:nvPr/>
        </p:nvGraphicFramePr>
        <p:xfrm>
          <a:off x="5562600" y="3887788"/>
          <a:ext cx="1219200" cy="684212"/>
        </p:xfrm>
        <a:graphic>
          <a:graphicData uri="http://schemas.openxmlformats.org/presentationml/2006/ole">
            <mc:AlternateContent xmlns:mc="http://schemas.openxmlformats.org/markup-compatibility/2006">
              <mc:Choice xmlns:v="urn:schemas-microsoft-com:vml" Requires="v">
                <p:oleObj spid="_x0000_s59433" r:id="rId7" imgW="698197" imgH="393529" progId="Equation.3">
                  <p:embed/>
                </p:oleObj>
              </mc:Choice>
              <mc:Fallback>
                <p:oleObj r:id="rId7" imgW="698197" imgH="393529" progId="Equation.3">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562600" y="3887788"/>
                        <a:ext cx="1219200" cy="684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9397" name="Object 4"/>
          <p:cNvGraphicFramePr>
            <a:graphicFrameLocks noChangeAspect="1"/>
          </p:cNvGraphicFramePr>
          <p:nvPr/>
        </p:nvGraphicFramePr>
        <p:xfrm>
          <a:off x="3200400" y="5343525"/>
          <a:ext cx="2514600" cy="600075"/>
        </p:xfrm>
        <a:graphic>
          <a:graphicData uri="http://schemas.openxmlformats.org/presentationml/2006/ole">
            <mc:AlternateContent xmlns:mc="http://schemas.openxmlformats.org/markup-compatibility/2006">
              <mc:Choice xmlns:v="urn:schemas-microsoft-com:vml" Requires="v">
                <p:oleObj spid="_x0000_s59434" r:id="rId9" imgW="1079032" imgH="253890" progId="Equation.3">
                  <p:embed/>
                </p:oleObj>
              </mc:Choice>
              <mc:Fallback>
                <p:oleObj r:id="rId9" imgW="1079032" imgH="253890" progId="Equation.3">
                  <p:embed/>
                  <p:pic>
                    <p:nvPicPr>
                      <p:cNvPr id="0" name="Object 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200400" y="5343525"/>
                        <a:ext cx="2514600" cy="60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9398" name="Object 3"/>
          <p:cNvGraphicFramePr>
            <a:graphicFrameLocks noChangeAspect="1"/>
          </p:cNvGraphicFramePr>
          <p:nvPr/>
        </p:nvGraphicFramePr>
        <p:xfrm>
          <a:off x="1600200" y="6096000"/>
          <a:ext cx="533400" cy="384175"/>
        </p:xfrm>
        <a:graphic>
          <a:graphicData uri="http://schemas.openxmlformats.org/presentationml/2006/ole">
            <mc:AlternateContent xmlns:mc="http://schemas.openxmlformats.org/markup-compatibility/2006">
              <mc:Choice xmlns:v="urn:schemas-microsoft-com:vml" Requires="v">
                <p:oleObj spid="_x0000_s59435" r:id="rId11" imgW="304536" imgH="215713" progId="Equation.3">
                  <p:embed/>
                </p:oleObj>
              </mc:Choice>
              <mc:Fallback>
                <p:oleObj r:id="rId11" imgW="304536" imgH="215713" progId="Equation.3">
                  <p:embed/>
                  <p:pic>
                    <p:nvPicPr>
                      <p:cNvPr id="0" name="Object 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600200" y="6096000"/>
                        <a:ext cx="533400"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9399" name="Object 2"/>
          <p:cNvGraphicFramePr>
            <a:graphicFrameLocks noChangeAspect="1"/>
          </p:cNvGraphicFramePr>
          <p:nvPr/>
        </p:nvGraphicFramePr>
        <p:xfrm>
          <a:off x="2678113" y="5867400"/>
          <a:ext cx="704850" cy="762000"/>
        </p:xfrm>
        <a:graphic>
          <a:graphicData uri="http://schemas.openxmlformats.org/presentationml/2006/ole">
            <mc:AlternateContent xmlns:mc="http://schemas.openxmlformats.org/markup-compatibility/2006">
              <mc:Choice xmlns:v="urn:schemas-microsoft-com:vml" Requires="v">
                <p:oleObj spid="_x0000_s59436" name="Equation" r:id="rId13" imgW="393480" imgH="431640" progId="Equation.DSMT4">
                  <p:embed/>
                </p:oleObj>
              </mc:Choice>
              <mc:Fallback>
                <p:oleObj name="Equation" r:id="rId13" imgW="393480" imgH="431640" progId="Equation.DSMT4">
                  <p:embed/>
                  <p:pic>
                    <p:nvPicPr>
                      <p:cNvPr id="0" name="Object 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678113" y="5867400"/>
                        <a:ext cx="70485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20" name="Rectangle 4"/>
          <p:cNvSpPr>
            <a:spLocks noChangeArrowheads="1"/>
          </p:cNvSpPr>
          <p:nvPr/>
        </p:nvSpPr>
        <p:spPr bwMode="auto">
          <a:xfrm>
            <a:off x="228600" y="990600"/>
            <a:ext cx="8458200" cy="418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60000"/>
              </a:lnSpc>
            </a:pPr>
            <a:r>
              <a:rPr lang="zh-CN" altLang="en-US" b="1" dirty="0">
                <a:latin typeface="宋体" panose="02010600030101010101" pitchFamily="2" charset="-122"/>
              </a:rPr>
              <a:t>其第      个元素为</a:t>
            </a:r>
            <a:endParaRPr lang="zh-CN" altLang="en-US" b="1" dirty="0">
              <a:latin typeface="宋体" panose="02010600030101010101" pitchFamily="2" charset="-122"/>
              <a:cs typeface="Times New Roman" panose="02020603050405020304" pitchFamily="18" charset="0"/>
            </a:endParaRPr>
          </a:p>
          <a:p>
            <a:pPr algn="r">
              <a:lnSpc>
                <a:spcPct val="160000"/>
              </a:lnSpc>
            </a:pPr>
            <a:endParaRPr lang="zh-CN" altLang="en-US" b="1" dirty="0">
              <a:latin typeface="宋体" panose="02010600030101010101" pitchFamily="2" charset="-122"/>
              <a:cs typeface="Times New Roman" panose="02020603050405020304" pitchFamily="18" charset="0"/>
            </a:endParaRPr>
          </a:p>
          <a:p>
            <a:pPr algn="r">
              <a:lnSpc>
                <a:spcPct val="160000"/>
              </a:lnSpc>
            </a:pPr>
            <a:r>
              <a:rPr lang="zh-CN" altLang="en-US" b="1" dirty="0">
                <a:latin typeface="宋体" panose="02010600030101010101" pitchFamily="2" charset="-122"/>
                <a:cs typeface="Times New Roman" panose="02020603050405020304" pitchFamily="18" charset="0"/>
              </a:rPr>
              <a:t>                   </a:t>
            </a:r>
            <a:r>
              <a:rPr lang="en-US" altLang="zh-CN" b="1" dirty="0" smtClean="0">
                <a:latin typeface="宋体" panose="02010600030101010101" pitchFamily="2" charset="-122"/>
                <a:cs typeface="Times New Roman" panose="02020603050405020304" pitchFamily="18" charset="0"/>
              </a:rPr>
              <a:t>(4.41)</a:t>
            </a:r>
            <a:endParaRPr lang="en-US" altLang="zh-CN" b="1" dirty="0">
              <a:latin typeface="宋体" panose="02010600030101010101" pitchFamily="2" charset="-122"/>
              <a:cs typeface="Times New Roman" panose="02020603050405020304" pitchFamily="18" charset="0"/>
            </a:endParaRPr>
          </a:p>
          <a:p>
            <a:pPr algn="r">
              <a:lnSpc>
                <a:spcPct val="160000"/>
              </a:lnSpc>
            </a:pPr>
            <a:endParaRPr lang="en-US" altLang="zh-CN" b="1" dirty="0">
              <a:latin typeface="宋体" panose="02010600030101010101" pitchFamily="2" charset="-122"/>
              <a:cs typeface="Times New Roman" panose="02020603050405020304" pitchFamily="18" charset="0"/>
            </a:endParaRPr>
          </a:p>
          <a:p>
            <a:pPr algn="l">
              <a:lnSpc>
                <a:spcPct val="160000"/>
              </a:lnSpc>
            </a:pPr>
            <a:r>
              <a:rPr lang="en-US" altLang="zh-CN" b="1" dirty="0">
                <a:latin typeface="宋体" panose="02010600030101010101" pitchFamily="2" charset="-122"/>
              </a:rPr>
              <a:t>    </a:t>
            </a:r>
            <a:r>
              <a:rPr lang="zh-CN" altLang="en-US" b="1" dirty="0">
                <a:latin typeface="宋体" panose="02010600030101010101" pitchFamily="2" charset="-122"/>
              </a:rPr>
              <a:t>模糊控制规则</a:t>
            </a:r>
            <a:r>
              <a:rPr lang="zh-CN" altLang="en-US" b="1" dirty="0" smtClean="0">
                <a:latin typeface="宋体" panose="02010600030101010101" pitchFamily="2" charset="-122"/>
              </a:rPr>
              <a:t>（</a:t>
            </a:r>
            <a:r>
              <a:rPr lang="en-US" altLang="zh-CN" b="1" dirty="0" smtClean="0">
                <a:latin typeface="宋体" panose="02010600030101010101" pitchFamily="2" charset="-122"/>
              </a:rPr>
              <a:t>4.43</a:t>
            </a:r>
            <a:r>
              <a:rPr lang="zh-CN" altLang="en-US" b="1" dirty="0" smtClean="0">
                <a:latin typeface="宋体" panose="02010600030101010101" pitchFamily="2" charset="-122"/>
              </a:rPr>
              <a:t>）</a:t>
            </a:r>
            <a:r>
              <a:rPr lang="zh-CN" altLang="en-US" b="1" dirty="0">
                <a:latin typeface="宋体" panose="02010600030101010101" pitchFamily="2" charset="-122"/>
              </a:rPr>
              <a:t>是通过设置其初始参数而被嵌入到模糊控制器中的。</a:t>
            </a:r>
            <a:r>
              <a:rPr lang="zh-CN" altLang="en-US" b="1" dirty="0"/>
              <a:t> </a:t>
            </a:r>
          </a:p>
        </p:txBody>
      </p:sp>
      <p:graphicFrame>
        <p:nvGraphicFramePr>
          <p:cNvPr id="60418" name="Object 3"/>
          <p:cNvGraphicFramePr>
            <a:graphicFrameLocks noChangeAspect="1"/>
          </p:cNvGraphicFramePr>
          <p:nvPr/>
        </p:nvGraphicFramePr>
        <p:xfrm>
          <a:off x="1143000" y="1257300"/>
          <a:ext cx="838200" cy="419100"/>
        </p:xfrm>
        <a:graphic>
          <a:graphicData uri="http://schemas.openxmlformats.org/presentationml/2006/ole">
            <mc:AlternateContent xmlns:mc="http://schemas.openxmlformats.org/markup-compatibility/2006">
              <mc:Choice xmlns:v="urn:schemas-microsoft-com:vml" Requires="v">
                <p:oleObj spid="_x0000_s60431" r:id="rId3" imgW="457200" imgH="228600" progId="Equation.3">
                  <p:embed/>
                </p:oleObj>
              </mc:Choice>
              <mc:Fallback>
                <p:oleObj r:id="rId3" imgW="457200" imgH="2286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1257300"/>
                        <a:ext cx="838200"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0419" name="Object 2"/>
          <p:cNvGraphicFramePr>
            <a:graphicFrameLocks noChangeAspect="1"/>
          </p:cNvGraphicFramePr>
          <p:nvPr/>
        </p:nvGraphicFramePr>
        <p:xfrm>
          <a:off x="2484438" y="1916113"/>
          <a:ext cx="3479800" cy="1516062"/>
        </p:xfrm>
        <a:graphic>
          <a:graphicData uri="http://schemas.openxmlformats.org/presentationml/2006/ole">
            <mc:AlternateContent xmlns:mc="http://schemas.openxmlformats.org/markup-compatibility/2006">
              <mc:Choice xmlns:v="urn:schemas-microsoft-com:vml" Requires="v">
                <p:oleObj spid="_x0000_s60432" r:id="rId5" imgW="2006600" imgH="876300" progId="Equation.3">
                  <p:embed/>
                </p:oleObj>
              </mc:Choice>
              <mc:Fallback>
                <p:oleObj r:id="rId5" imgW="2006600" imgH="876300" progId="Equation.3">
                  <p:embed/>
                  <p:pic>
                    <p:nvPicPr>
                      <p:cNvPr id="0" name="Object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84438" y="1916113"/>
                        <a:ext cx="3479800" cy="151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7" name="Rectangle 2"/>
          <p:cNvSpPr>
            <a:spLocks noGrp="1" noChangeArrowheads="1"/>
          </p:cNvSpPr>
          <p:nvPr>
            <p:ph type="title" idx="4294967295"/>
          </p:nvPr>
        </p:nvSpPr>
        <p:spPr>
          <a:xfrm>
            <a:off x="685800" y="609600"/>
            <a:ext cx="7772400" cy="2133600"/>
          </a:xfrm>
        </p:spPr>
        <p:txBody>
          <a:bodyPr/>
          <a:lstStyle/>
          <a:p>
            <a:pPr algn="l" eaLnBrk="1" hangingPunct="1">
              <a:lnSpc>
                <a:spcPct val="130000"/>
              </a:lnSpc>
            </a:pPr>
            <a:r>
              <a:rPr lang="zh-CN" altLang="en-US" sz="2800" b="1" smtClean="0">
                <a:latin typeface="宋体" panose="02010600030101010101" pitchFamily="2" charset="-122"/>
              </a:rPr>
              <a:t>步骤</a:t>
            </a:r>
            <a:r>
              <a:rPr lang="en-US" altLang="zh-CN" sz="2800" b="1" smtClean="0">
                <a:latin typeface="宋体" panose="02010600030101010101" pitchFamily="2" charset="-122"/>
              </a:rPr>
              <a:t>3</a:t>
            </a:r>
            <a:r>
              <a:rPr lang="zh-CN" altLang="en-US" sz="2800" b="1" smtClean="0">
                <a:latin typeface="宋体" panose="02010600030101010101" pitchFamily="2" charset="-122"/>
              </a:rPr>
              <a:t>：</a:t>
            </a:r>
            <a:r>
              <a:rPr lang="zh-CN" altLang="en-US" sz="2800" smtClean="0">
                <a:latin typeface="宋体" panose="02010600030101010101" pitchFamily="2" charset="-122"/>
              </a:rPr>
              <a:t>采用乘机推理机，单值模糊器和中心平均解模糊器，根据           条规则来构造模糊系统</a:t>
            </a:r>
            <a:r>
              <a:rPr lang="zh-CN" altLang="en-US" sz="2800" smtClean="0"/>
              <a:t> </a:t>
            </a:r>
          </a:p>
        </p:txBody>
      </p:sp>
      <p:sp>
        <p:nvSpPr>
          <p:cNvPr id="3078" name="Rectangle 4"/>
          <p:cNvSpPr>
            <a:spLocks noChangeArrowheads="1"/>
          </p:cNvSpPr>
          <p:nvPr/>
        </p:nvSpPr>
        <p:spPr bwMode="auto">
          <a:xfrm>
            <a:off x="4157663" y="33242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3074" name="Object 3"/>
          <p:cNvGraphicFramePr>
            <a:graphicFrameLocks noChangeAspect="1"/>
          </p:cNvGraphicFramePr>
          <p:nvPr/>
        </p:nvGraphicFramePr>
        <p:xfrm>
          <a:off x="3733800" y="1549400"/>
          <a:ext cx="1709738" cy="431800"/>
        </p:xfrm>
        <a:graphic>
          <a:graphicData uri="http://schemas.openxmlformats.org/presentationml/2006/ole">
            <mc:AlternateContent xmlns:mc="http://schemas.openxmlformats.org/markup-compatibility/2006">
              <mc:Choice xmlns:v="urn:schemas-microsoft-com:vml" Requires="v">
                <p:oleObj spid="_x0000_s3095" r:id="rId3" imgW="1002865" imgH="253890" progId="Equation.DSMT4">
                  <p:embed/>
                </p:oleObj>
              </mc:Choice>
              <mc:Fallback>
                <p:oleObj r:id="rId3" imgW="1002865" imgH="253890"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33800" y="1549400"/>
                        <a:ext cx="1709738"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079" name="Rectangle 6"/>
          <p:cNvSpPr>
            <a:spLocks noChangeArrowheads="1"/>
          </p:cNvSpPr>
          <p:nvPr/>
        </p:nvSpPr>
        <p:spPr bwMode="auto">
          <a:xfrm>
            <a:off x="4400550"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3075" name="Object 5"/>
          <p:cNvGraphicFramePr>
            <a:graphicFrameLocks noChangeAspect="1"/>
          </p:cNvGraphicFramePr>
          <p:nvPr/>
        </p:nvGraphicFramePr>
        <p:xfrm>
          <a:off x="1905000" y="2057400"/>
          <a:ext cx="685800" cy="457200"/>
        </p:xfrm>
        <a:graphic>
          <a:graphicData uri="http://schemas.openxmlformats.org/presentationml/2006/ole">
            <mc:AlternateContent xmlns:mc="http://schemas.openxmlformats.org/markup-compatibility/2006">
              <mc:Choice xmlns:v="urn:schemas-microsoft-com:vml" Requires="v">
                <p:oleObj spid="_x0000_s3096" r:id="rId5" imgW="393529" imgH="253890" progId="Equation.DSMT4">
                  <p:embed/>
                </p:oleObj>
              </mc:Choice>
              <mc:Fallback>
                <p:oleObj r:id="rId5" imgW="393529" imgH="253890" progId="Equation.DSMT4">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05000" y="2057400"/>
                        <a:ext cx="68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080" name="Rectangle 8"/>
          <p:cNvSpPr>
            <a:spLocks noChangeArrowheads="1"/>
          </p:cNvSpPr>
          <p:nvPr/>
        </p:nvSpPr>
        <p:spPr bwMode="auto">
          <a:xfrm>
            <a:off x="3243263" y="28670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3076" name="Object 7"/>
          <p:cNvGraphicFramePr>
            <a:graphicFrameLocks noChangeAspect="1"/>
          </p:cNvGraphicFramePr>
          <p:nvPr/>
        </p:nvGraphicFramePr>
        <p:xfrm>
          <a:off x="1600200" y="2670175"/>
          <a:ext cx="5410200" cy="2030413"/>
        </p:xfrm>
        <a:graphic>
          <a:graphicData uri="http://schemas.openxmlformats.org/presentationml/2006/ole">
            <mc:AlternateContent xmlns:mc="http://schemas.openxmlformats.org/markup-compatibility/2006">
              <mc:Choice xmlns:v="urn:schemas-microsoft-com:vml" Requires="v">
                <p:oleObj spid="_x0000_s3097" r:id="rId7" imgW="2082800" imgH="889000" progId="Equation.DSMT4">
                  <p:embed/>
                </p:oleObj>
              </mc:Choice>
              <mc:Fallback>
                <p:oleObj r:id="rId7" imgW="2082800" imgH="889000" progId="Equation.DSMT4">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00200" y="2670175"/>
                        <a:ext cx="5410200" cy="2030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081" name="Rectangle 9"/>
          <p:cNvSpPr>
            <a:spLocks noChangeArrowheads="1"/>
          </p:cNvSpPr>
          <p:nvPr/>
        </p:nvSpPr>
        <p:spPr bwMode="auto">
          <a:xfrm>
            <a:off x="0" y="3581400"/>
            <a:ext cx="9144000" cy="88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lgn="r" eaLnBrk="1" hangingPunct="1"/>
            <a:r>
              <a:rPr lang="en-US" altLang="zh-CN" dirty="0">
                <a:latin typeface="宋体" panose="02010600030101010101" pitchFamily="2" charset="-122"/>
              </a:rPr>
              <a:t> </a:t>
            </a:r>
            <a:r>
              <a:rPr lang="zh-CN" altLang="en-US" dirty="0" smtClean="0">
                <a:latin typeface="宋体" panose="02010600030101010101" pitchFamily="2" charset="-122"/>
              </a:rPr>
              <a:t>（</a:t>
            </a:r>
            <a:r>
              <a:rPr lang="en-US" altLang="zh-CN" dirty="0" smtClean="0">
                <a:latin typeface="宋体" panose="02010600030101010101" pitchFamily="2" charset="-122"/>
              </a:rPr>
              <a:t>4.2</a:t>
            </a:r>
            <a:r>
              <a:rPr lang="zh-CN" altLang="en-US" dirty="0">
                <a:latin typeface="宋体" panose="02010600030101010101" pitchFamily="2" charset="-122"/>
              </a:rPr>
              <a:t>）</a:t>
            </a:r>
            <a:endParaRPr lang="zh-CN" altLang="en-US" dirty="0"/>
          </a:p>
          <a:p>
            <a:pPr algn="l"/>
            <a:endParaRPr lang="en-US" altLang="zh-CN" sz="2400"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5" name="Rectangle 3"/>
          <p:cNvSpPr>
            <a:spLocks noChangeArrowheads="1"/>
          </p:cNvSpPr>
          <p:nvPr/>
        </p:nvSpPr>
        <p:spPr bwMode="auto">
          <a:xfrm>
            <a:off x="152400" y="609600"/>
            <a:ext cx="8763000" cy="287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266700"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30000"/>
              </a:lnSpc>
            </a:pPr>
            <a:r>
              <a:rPr lang="en-US" altLang="zh-CN" b="1" dirty="0" smtClean="0">
                <a:latin typeface="宋体" panose="02010600030101010101" pitchFamily="2" charset="-122"/>
              </a:rPr>
              <a:t>4.3.3 </a:t>
            </a:r>
            <a:r>
              <a:rPr lang="zh-CN" altLang="en-US" b="1" dirty="0">
                <a:latin typeface="宋体" panose="02010600030101010101" pitchFamily="2" charset="-122"/>
              </a:rPr>
              <a:t>自适应律的设计</a:t>
            </a:r>
            <a:endParaRPr lang="zh-CN" altLang="en-US" dirty="0">
              <a:latin typeface="宋体" panose="02010600030101010101" pitchFamily="2" charset="-122"/>
              <a:cs typeface="Times New Roman" panose="02020603050405020304" pitchFamily="18" charset="0"/>
            </a:endParaRPr>
          </a:p>
          <a:p>
            <a:pPr algn="just">
              <a:lnSpc>
                <a:spcPct val="130000"/>
              </a:lnSpc>
            </a:pPr>
            <a:r>
              <a:rPr lang="zh-CN" altLang="en-US" dirty="0">
                <a:latin typeface="宋体" panose="02010600030101010101" pitchFamily="2" charset="-122"/>
              </a:rPr>
              <a:t>  将式</a:t>
            </a:r>
            <a:r>
              <a:rPr lang="zh-CN" altLang="en-US" dirty="0" smtClean="0">
                <a:latin typeface="宋体" panose="02010600030101010101" pitchFamily="2" charset="-122"/>
              </a:rPr>
              <a:t>（</a:t>
            </a:r>
            <a:r>
              <a:rPr lang="en-US" altLang="zh-CN" dirty="0" smtClean="0">
                <a:latin typeface="宋体" panose="02010600030101010101" pitchFamily="2" charset="-122"/>
              </a:rPr>
              <a:t>4.35</a:t>
            </a:r>
            <a:r>
              <a:rPr lang="zh-CN" altLang="en-US" dirty="0" smtClean="0">
                <a:latin typeface="宋体" panose="02010600030101010101" pitchFamily="2" charset="-122"/>
              </a:rPr>
              <a:t>）</a:t>
            </a:r>
            <a:r>
              <a:rPr lang="zh-CN" altLang="en-US" dirty="0">
                <a:latin typeface="宋体" panose="02010600030101010101" pitchFamily="2" charset="-122"/>
              </a:rPr>
              <a:t>、</a:t>
            </a:r>
            <a:r>
              <a:rPr lang="zh-CN" altLang="en-US" dirty="0" smtClean="0">
                <a:latin typeface="宋体" panose="02010600030101010101" pitchFamily="2" charset="-122"/>
              </a:rPr>
              <a:t>（</a:t>
            </a:r>
            <a:r>
              <a:rPr lang="en-US" altLang="zh-CN" dirty="0" smtClean="0">
                <a:latin typeface="宋体" panose="02010600030101010101" pitchFamily="2" charset="-122"/>
              </a:rPr>
              <a:t>4.37</a:t>
            </a:r>
            <a:r>
              <a:rPr lang="zh-CN" altLang="en-US" dirty="0" smtClean="0">
                <a:latin typeface="宋体" panose="02010600030101010101" pitchFamily="2" charset="-122"/>
              </a:rPr>
              <a:t>）</a:t>
            </a:r>
            <a:r>
              <a:rPr lang="zh-CN" altLang="en-US" dirty="0">
                <a:latin typeface="宋体" panose="02010600030101010101" pitchFamily="2" charset="-122"/>
              </a:rPr>
              <a:t>代入式</a:t>
            </a:r>
            <a:r>
              <a:rPr lang="zh-CN" altLang="en-US" dirty="0" smtClean="0">
                <a:latin typeface="宋体" panose="02010600030101010101" pitchFamily="2" charset="-122"/>
              </a:rPr>
              <a:t>（</a:t>
            </a:r>
            <a:r>
              <a:rPr lang="en-US" altLang="zh-CN" dirty="0" smtClean="0">
                <a:latin typeface="宋体" panose="02010600030101010101" pitchFamily="2" charset="-122"/>
              </a:rPr>
              <a:t>4.31</a:t>
            </a:r>
            <a:r>
              <a:rPr lang="zh-CN" altLang="en-US" dirty="0" smtClean="0">
                <a:latin typeface="宋体" panose="02010600030101010101" pitchFamily="2" charset="-122"/>
              </a:rPr>
              <a:t>），</a:t>
            </a:r>
            <a:r>
              <a:rPr lang="zh-CN" altLang="en-US" dirty="0">
                <a:latin typeface="宋体" panose="02010600030101010101" pitchFamily="2" charset="-122"/>
              </a:rPr>
              <a:t>并整理得：</a:t>
            </a:r>
            <a:endParaRPr lang="zh-CN" altLang="en-US" dirty="0">
              <a:latin typeface="宋体" panose="02010600030101010101" pitchFamily="2" charset="-122"/>
              <a:cs typeface="Times New Roman" panose="02020603050405020304" pitchFamily="18" charset="0"/>
            </a:endParaRPr>
          </a:p>
          <a:p>
            <a:pPr algn="r">
              <a:lnSpc>
                <a:spcPct val="130000"/>
              </a:lnSpc>
            </a:pPr>
            <a:r>
              <a:rPr lang="zh-CN" altLang="en-US" dirty="0" smtClean="0">
                <a:latin typeface="宋体" panose="02010600030101010101" pitchFamily="2" charset="-122"/>
              </a:rPr>
              <a:t>（</a:t>
            </a:r>
            <a:r>
              <a:rPr lang="en-US" altLang="zh-CN" dirty="0" smtClean="0">
                <a:latin typeface="宋体" panose="02010600030101010101" pitchFamily="2" charset="-122"/>
                <a:cs typeface="Times New Roman" panose="02020603050405020304" pitchFamily="18" charset="0"/>
              </a:rPr>
              <a:t>4.42</a:t>
            </a:r>
            <a:r>
              <a:rPr lang="zh-CN" altLang="en-US" dirty="0" smtClean="0">
                <a:latin typeface="宋体" panose="02010600030101010101" pitchFamily="2" charset="-122"/>
              </a:rPr>
              <a:t>）</a:t>
            </a:r>
            <a:endParaRPr lang="zh-CN" altLang="en-US" dirty="0">
              <a:latin typeface="宋体" panose="02010600030101010101" pitchFamily="2" charset="-122"/>
              <a:cs typeface="Times New Roman" panose="02020603050405020304" pitchFamily="18" charset="0"/>
            </a:endParaRPr>
          </a:p>
          <a:p>
            <a:pPr algn="l">
              <a:lnSpc>
                <a:spcPct val="130000"/>
              </a:lnSpc>
            </a:pPr>
            <a:endParaRPr lang="en-US" altLang="zh-CN" dirty="0"/>
          </a:p>
        </p:txBody>
      </p:sp>
      <p:graphicFrame>
        <p:nvGraphicFramePr>
          <p:cNvPr id="61442" name="Object 2"/>
          <p:cNvGraphicFramePr>
            <a:graphicFrameLocks noChangeAspect="1"/>
          </p:cNvGraphicFramePr>
          <p:nvPr/>
        </p:nvGraphicFramePr>
        <p:xfrm>
          <a:off x="2362200" y="2395538"/>
          <a:ext cx="3505200" cy="500062"/>
        </p:xfrm>
        <a:graphic>
          <a:graphicData uri="http://schemas.openxmlformats.org/presentationml/2006/ole">
            <mc:AlternateContent xmlns:mc="http://schemas.openxmlformats.org/markup-compatibility/2006">
              <mc:Choice xmlns:v="urn:schemas-microsoft-com:vml" Requires="v">
                <p:oleObj spid="_x0000_s61463" name="Equation" r:id="rId3" imgW="1803400" imgH="254000" progId="Equation.DSMT4">
                  <p:embed/>
                </p:oleObj>
              </mc:Choice>
              <mc:Fallback>
                <p:oleObj name="Equation" r:id="rId3" imgW="1803400" imgH="25400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62200" y="2395538"/>
                        <a:ext cx="3505200" cy="500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1443" name="Object 4"/>
          <p:cNvGraphicFramePr>
            <a:graphicFrameLocks noChangeAspect="1"/>
          </p:cNvGraphicFramePr>
          <p:nvPr/>
        </p:nvGraphicFramePr>
        <p:xfrm>
          <a:off x="1371600" y="4305300"/>
          <a:ext cx="4191000" cy="1835150"/>
        </p:xfrm>
        <a:graphic>
          <a:graphicData uri="http://schemas.openxmlformats.org/presentationml/2006/ole">
            <mc:AlternateContent xmlns:mc="http://schemas.openxmlformats.org/markup-compatibility/2006">
              <mc:Choice xmlns:v="urn:schemas-microsoft-com:vml" Requires="v">
                <p:oleObj spid="_x0000_s61464" r:id="rId5" imgW="2679700" imgH="1168400" progId="Equation.3">
                  <p:embed/>
                </p:oleObj>
              </mc:Choice>
              <mc:Fallback>
                <p:oleObj r:id="rId5" imgW="2679700" imgH="1168400"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71600" y="4305300"/>
                        <a:ext cx="4191000" cy="183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1444" name="Object 5"/>
          <p:cNvGraphicFramePr>
            <a:graphicFrameLocks noChangeAspect="1"/>
          </p:cNvGraphicFramePr>
          <p:nvPr/>
        </p:nvGraphicFramePr>
        <p:xfrm>
          <a:off x="6172200" y="4495800"/>
          <a:ext cx="760413" cy="1600200"/>
        </p:xfrm>
        <a:graphic>
          <a:graphicData uri="http://schemas.openxmlformats.org/presentationml/2006/ole">
            <mc:AlternateContent xmlns:mc="http://schemas.openxmlformats.org/markup-compatibility/2006">
              <mc:Choice xmlns:v="urn:schemas-microsoft-com:vml" Requires="v">
                <p:oleObj spid="_x0000_s61465" r:id="rId7" imgW="546100" imgH="1143000" progId="Equation.3">
                  <p:embed/>
                </p:oleObj>
              </mc:Choice>
              <mc:Fallback>
                <p:oleObj r:id="rId7" imgW="546100" imgH="1143000" progId="Equation.3">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172200" y="4495800"/>
                        <a:ext cx="760413"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1446" name="Text Box 6"/>
          <p:cNvSpPr txBox="1">
            <a:spLocks noChangeArrowheads="1"/>
          </p:cNvSpPr>
          <p:nvPr/>
        </p:nvSpPr>
        <p:spPr bwMode="auto">
          <a:xfrm>
            <a:off x="381000" y="3276600"/>
            <a:ext cx="914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a:latin typeface="宋体" panose="02010600030101010101" pitchFamily="2" charset="-122"/>
              </a:rPr>
              <a:t>令</a:t>
            </a:r>
          </a:p>
        </p:txBody>
      </p:sp>
      <p:sp>
        <p:nvSpPr>
          <p:cNvPr id="61447" name="Text Box 7"/>
          <p:cNvSpPr txBox="1">
            <a:spLocks noChangeArrowheads="1"/>
          </p:cNvSpPr>
          <p:nvPr/>
        </p:nvSpPr>
        <p:spPr bwMode="auto">
          <a:xfrm>
            <a:off x="7467600" y="4953000"/>
            <a:ext cx="1447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dirty="0" smtClean="0">
                <a:latin typeface="宋体" panose="02010600030101010101" pitchFamily="2" charset="-122"/>
              </a:rPr>
              <a:t>（</a:t>
            </a:r>
            <a:r>
              <a:rPr lang="en-US" altLang="zh-CN" dirty="0" smtClean="0">
                <a:latin typeface="宋体" panose="02010600030101010101" pitchFamily="2" charset="-122"/>
              </a:rPr>
              <a:t>4.43</a:t>
            </a:r>
            <a:r>
              <a:rPr lang="zh-CN" altLang="en-US" dirty="0" smtClean="0">
                <a:latin typeface="宋体" panose="02010600030101010101" pitchFamily="2" charset="-122"/>
              </a:rPr>
              <a:t>）</a:t>
            </a:r>
            <a:endParaRPr lang="zh-CN" altLang="en-US" dirty="0">
              <a:latin typeface="宋体" panose="02010600030101010101" pitchFamily="2" charset="-122"/>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8" name="Rectangle 5"/>
          <p:cNvSpPr>
            <a:spLocks noChangeArrowheads="1"/>
          </p:cNvSpPr>
          <p:nvPr/>
        </p:nvSpPr>
        <p:spPr bwMode="auto">
          <a:xfrm>
            <a:off x="381000" y="533400"/>
            <a:ext cx="8229600" cy="175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266700"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lgn="just">
              <a:lnSpc>
                <a:spcPct val="130000"/>
              </a:lnSpc>
            </a:pPr>
            <a:r>
              <a:rPr lang="zh-CN" altLang="en-US" dirty="0">
                <a:latin typeface="宋体" panose="02010600030101010101" pitchFamily="2" charset="-122"/>
              </a:rPr>
              <a:t>则闭环系统动态方程</a:t>
            </a:r>
            <a:r>
              <a:rPr lang="zh-CN" altLang="en-US" dirty="0" smtClean="0">
                <a:latin typeface="宋体" panose="02010600030101010101" pitchFamily="2" charset="-122"/>
              </a:rPr>
              <a:t>（</a:t>
            </a:r>
            <a:r>
              <a:rPr lang="en-US" altLang="zh-CN" dirty="0" smtClean="0">
                <a:latin typeface="宋体" panose="02010600030101010101" pitchFamily="2" charset="-122"/>
              </a:rPr>
              <a:t>4.42</a:t>
            </a:r>
            <a:r>
              <a:rPr lang="zh-CN" altLang="en-US" dirty="0" smtClean="0">
                <a:latin typeface="宋体" panose="02010600030101010101" pitchFamily="2" charset="-122"/>
              </a:rPr>
              <a:t>）</a:t>
            </a:r>
            <a:r>
              <a:rPr lang="zh-CN" altLang="en-US" dirty="0">
                <a:latin typeface="宋体" panose="02010600030101010101" pitchFamily="2" charset="-122"/>
              </a:rPr>
              <a:t>可写成向量形式：</a:t>
            </a:r>
          </a:p>
          <a:p>
            <a:pPr algn="just">
              <a:lnSpc>
                <a:spcPct val="130000"/>
              </a:lnSpc>
            </a:pPr>
            <a:endParaRPr lang="zh-CN" altLang="en-US" dirty="0">
              <a:latin typeface="宋体" panose="02010600030101010101" pitchFamily="2" charset="-122"/>
              <a:cs typeface="Times New Roman" panose="02020603050405020304" pitchFamily="18" charset="0"/>
            </a:endParaRPr>
          </a:p>
          <a:p>
            <a:pPr algn="r">
              <a:lnSpc>
                <a:spcPct val="130000"/>
              </a:lnSpc>
            </a:pPr>
            <a:r>
              <a:rPr lang="zh-CN" altLang="en-US" dirty="0"/>
              <a:t>                         </a:t>
            </a:r>
            <a:r>
              <a:rPr lang="zh-CN" altLang="en-US" dirty="0" smtClean="0">
                <a:latin typeface="宋体" panose="02010600030101010101" pitchFamily="2" charset="-122"/>
              </a:rPr>
              <a:t>（</a:t>
            </a:r>
            <a:r>
              <a:rPr lang="en-US" altLang="zh-CN" dirty="0" smtClean="0"/>
              <a:t>4.44</a:t>
            </a:r>
            <a:r>
              <a:rPr lang="zh-CN" altLang="en-US" dirty="0" smtClean="0">
                <a:latin typeface="宋体" panose="02010600030101010101" pitchFamily="2" charset="-122"/>
              </a:rPr>
              <a:t>）</a:t>
            </a:r>
            <a:r>
              <a:rPr lang="zh-CN" altLang="en-US" dirty="0" smtClean="0"/>
              <a:t> </a:t>
            </a:r>
            <a:endParaRPr lang="zh-CN" altLang="en-US" dirty="0"/>
          </a:p>
        </p:txBody>
      </p:sp>
      <p:graphicFrame>
        <p:nvGraphicFramePr>
          <p:cNvPr id="62466" name="Object 2"/>
          <p:cNvGraphicFramePr>
            <a:graphicFrameLocks noChangeAspect="1"/>
          </p:cNvGraphicFramePr>
          <p:nvPr/>
        </p:nvGraphicFramePr>
        <p:xfrm>
          <a:off x="2514600" y="1752600"/>
          <a:ext cx="3200400" cy="554038"/>
        </p:xfrm>
        <a:graphic>
          <a:graphicData uri="http://schemas.openxmlformats.org/presentationml/2006/ole">
            <mc:AlternateContent xmlns:mc="http://schemas.openxmlformats.org/markup-compatibility/2006">
              <mc:Choice xmlns:v="urn:schemas-microsoft-com:vml" Requires="v">
                <p:oleObj spid="_x0000_s62481" r:id="rId3" imgW="1485255" imgH="253890" progId="Equation.3">
                  <p:embed/>
                </p:oleObj>
              </mc:Choice>
              <mc:Fallback>
                <p:oleObj r:id="rId3" imgW="1485255" imgH="25389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4600" y="1752600"/>
                        <a:ext cx="3200400"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2467" name="Object 6"/>
          <p:cNvGraphicFramePr>
            <a:graphicFrameLocks noChangeAspect="1"/>
          </p:cNvGraphicFramePr>
          <p:nvPr/>
        </p:nvGraphicFramePr>
        <p:xfrm>
          <a:off x="2286000" y="4419600"/>
          <a:ext cx="4191000" cy="981075"/>
        </p:xfrm>
        <a:graphic>
          <a:graphicData uri="http://schemas.openxmlformats.org/presentationml/2006/ole">
            <mc:AlternateContent xmlns:mc="http://schemas.openxmlformats.org/markup-compatibility/2006">
              <mc:Choice xmlns:v="urn:schemas-microsoft-com:vml" Requires="v">
                <p:oleObj spid="_x0000_s62482" r:id="rId5" imgW="2146300" imgH="508000" progId="Equation.3">
                  <p:embed/>
                </p:oleObj>
              </mc:Choice>
              <mc:Fallback>
                <p:oleObj r:id="rId5" imgW="2146300" imgH="50800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86000" y="4419600"/>
                        <a:ext cx="4191000" cy="98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2469" name="Text Box 7"/>
          <p:cNvSpPr txBox="1">
            <a:spLocks noChangeArrowheads="1"/>
          </p:cNvSpPr>
          <p:nvPr/>
        </p:nvSpPr>
        <p:spPr bwMode="auto">
          <a:xfrm>
            <a:off x="7086600" y="4662488"/>
            <a:ext cx="15240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dirty="0" smtClean="0"/>
              <a:t>（</a:t>
            </a:r>
            <a:r>
              <a:rPr lang="en-US" altLang="zh-CN" dirty="0" smtClean="0"/>
              <a:t>4.45</a:t>
            </a:r>
            <a:r>
              <a:rPr lang="zh-CN" altLang="en-US" dirty="0" smtClean="0"/>
              <a:t>）</a:t>
            </a:r>
            <a:endParaRPr lang="zh-CN" altLang="en-US" dirty="0"/>
          </a:p>
        </p:txBody>
      </p:sp>
      <p:sp>
        <p:nvSpPr>
          <p:cNvPr id="62470" name="Text Box 8"/>
          <p:cNvSpPr txBox="1">
            <a:spLocks noChangeArrowheads="1"/>
          </p:cNvSpPr>
          <p:nvPr/>
        </p:nvSpPr>
        <p:spPr bwMode="auto">
          <a:xfrm>
            <a:off x="685800" y="3124200"/>
            <a:ext cx="2971800" cy="1289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30000"/>
              </a:lnSpc>
            </a:pPr>
            <a:r>
              <a:rPr lang="zh-CN" altLang="en-US">
                <a:latin typeface="宋体" panose="02010600030101010101" pitchFamily="2" charset="-122"/>
              </a:rPr>
              <a:t>定义最优参数为</a:t>
            </a:r>
            <a:r>
              <a:rPr lang="en-US" altLang="zh-CN">
                <a:latin typeface="宋体" panose="02010600030101010101" pitchFamily="2" charset="-122"/>
              </a:rPr>
              <a:t>:</a:t>
            </a:r>
            <a:endParaRPr lang="en-US" altLang="zh-CN">
              <a:latin typeface="宋体" panose="02010600030101010101" pitchFamily="2" charset="-122"/>
              <a:cs typeface="Times New Roman" panose="02020603050405020304" pitchFamily="18" charset="0"/>
            </a:endParaRPr>
          </a:p>
          <a:p>
            <a:pPr eaLnBrk="1" hangingPunct="1">
              <a:spcBef>
                <a:spcPct val="50000"/>
              </a:spcBef>
            </a:pPr>
            <a:endParaRPr lang="en-US" altLang="zh-CN"/>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3" name="Rectangle 6"/>
          <p:cNvSpPr>
            <a:spLocks noChangeArrowheads="1"/>
          </p:cNvSpPr>
          <p:nvPr/>
        </p:nvSpPr>
        <p:spPr bwMode="auto">
          <a:xfrm>
            <a:off x="0" y="228600"/>
            <a:ext cx="9144000" cy="586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266700"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lgn="r">
              <a:lnSpc>
                <a:spcPct val="150000"/>
              </a:lnSpc>
            </a:pPr>
            <a:endParaRPr lang="en-US" altLang="zh-CN" dirty="0">
              <a:latin typeface="宋体" panose="02010600030101010101" pitchFamily="2" charset="-122"/>
              <a:cs typeface="Times New Roman" panose="02020603050405020304" pitchFamily="18" charset="0"/>
            </a:endParaRPr>
          </a:p>
          <a:p>
            <a:pPr algn="just">
              <a:lnSpc>
                <a:spcPct val="150000"/>
              </a:lnSpc>
            </a:pPr>
            <a:r>
              <a:rPr lang="zh-CN" altLang="en-US" dirty="0">
                <a:latin typeface="宋体" panose="02010600030101010101" pitchFamily="2" charset="-122"/>
              </a:rPr>
              <a:t>定义最小逼近误差为：</a:t>
            </a:r>
            <a:endParaRPr lang="zh-CN" altLang="en-US" dirty="0">
              <a:latin typeface="宋体" panose="02010600030101010101" pitchFamily="2" charset="-122"/>
              <a:cs typeface="Times New Roman" panose="02020603050405020304" pitchFamily="18" charset="0"/>
            </a:endParaRPr>
          </a:p>
          <a:p>
            <a:pPr algn="r">
              <a:lnSpc>
                <a:spcPct val="150000"/>
              </a:lnSpc>
            </a:pPr>
            <a:r>
              <a:rPr lang="zh-CN" altLang="en-US" dirty="0">
                <a:latin typeface="宋体" panose="02010600030101010101" pitchFamily="2" charset="-122"/>
                <a:cs typeface="Times New Roman" panose="02020603050405020304" pitchFamily="18" charset="0"/>
              </a:rPr>
              <a:t>                       </a:t>
            </a:r>
            <a:r>
              <a:rPr lang="zh-CN" altLang="en-US" dirty="0" smtClean="0">
                <a:latin typeface="宋体" panose="02010600030101010101" pitchFamily="2" charset="-122"/>
              </a:rPr>
              <a:t>（</a:t>
            </a:r>
            <a:r>
              <a:rPr lang="en-US" altLang="zh-CN" dirty="0" smtClean="0">
                <a:latin typeface="宋体" panose="02010600030101010101" pitchFamily="2" charset="-122"/>
                <a:cs typeface="Times New Roman" panose="02020603050405020304" pitchFamily="18" charset="0"/>
              </a:rPr>
              <a:t>4.46</a:t>
            </a:r>
            <a:r>
              <a:rPr lang="zh-CN" altLang="en-US" dirty="0" smtClean="0">
                <a:latin typeface="宋体" panose="02010600030101010101" pitchFamily="2" charset="-122"/>
              </a:rPr>
              <a:t>）</a:t>
            </a:r>
            <a:endParaRPr lang="zh-CN" altLang="en-US" dirty="0">
              <a:latin typeface="宋体" panose="02010600030101010101" pitchFamily="2" charset="-122"/>
              <a:cs typeface="Times New Roman" panose="02020603050405020304" pitchFamily="18" charset="0"/>
            </a:endParaRPr>
          </a:p>
          <a:p>
            <a:pPr algn="just">
              <a:lnSpc>
                <a:spcPct val="150000"/>
              </a:lnSpc>
            </a:pPr>
            <a:r>
              <a:rPr lang="zh-CN" altLang="en-US" dirty="0">
                <a:latin typeface="宋体" panose="02010600030101010101" pitchFamily="2" charset="-122"/>
              </a:rPr>
              <a:t>由式</a:t>
            </a:r>
            <a:r>
              <a:rPr lang="zh-CN" altLang="en-US" dirty="0" smtClean="0">
                <a:latin typeface="宋体" panose="02010600030101010101" pitchFamily="2" charset="-122"/>
              </a:rPr>
              <a:t>（</a:t>
            </a:r>
            <a:r>
              <a:rPr lang="en-US" altLang="zh-CN" dirty="0" smtClean="0">
                <a:latin typeface="宋体" panose="02010600030101010101" pitchFamily="2" charset="-122"/>
              </a:rPr>
              <a:t>4.44</a:t>
            </a:r>
            <a:r>
              <a:rPr lang="zh-CN" altLang="en-US" dirty="0" smtClean="0">
                <a:latin typeface="宋体" panose="02010600030101010101" pitchFamily="2" charset="-122"/>
              </a:rPr>
              <a:t>）</a:t>
            </a:r>
            <a:r>
              <a:rPr lang="zh-CN" altLang="en-US" dirty="0">
                <a:latin typeface="宋体" panose="02010600030101010101" pitchFamily="2" charset="-122"/>
              </a:rPr>
              <a:t>可得：</a:t>
            </a:r>
          </a:p>
          <a:p>
            <a:pPr algn="just">
              <a:lnSpc>
                <a:spcPct val="150000"/>
              </a:lnSpc>
            </a:pPr>
            <a:endParaRPr lang="zh-CN" altLang="en-US" dirty="0">
              <a:latin typeface="宋体" panose="02010600030101010101" pitchFamily="2" charset="-122"/>
              <a:cs typeface="Times New Roman" panose="02020603050405020304" pitchFamily="18" charset="0"/>
            </a:endParaRPr>
          </a:p>
          <a:p>
            <a:pPr algn="r">
              <a:lnSpc>
                <a:spcPct val="150000"/>
              </a:lnSpc>
            </a:pPr>
            <a:r>
              <a:rPr lang="zh-CN" altLang="en-US" dirty="0">
                <a:latin typeface="宋体" panose="02010600030101010101" pitchFamily="2" charset="-122"/>
                <a:cs typeface="Times New Roman" panose="02020603050405020304" pitchFamily="18" charset="0"/>
              </a:rPr>
              <a:t>         </a:t>
            </a:r>
            <a:r>
              <a:rPr lang="zh-CN" altLang="en-US" dirty="0" smtClean="0">
                <a:latin typeface="宋体" panose="02010600030101010101" pitchFamily="2" charset="-122"/>
              </a:rPr>
              <a:t>（</a:t>
            </a:r>
            <a:r>
              <a:rPr lang="en-US" altLang="zh-CN" dirty="0" smtClean="0">
                <a:latin typeface="宋体" panose="02010600030101010101" pitchFamily="2" charset="-122"/>
                <a:cs typeface="Times New Roman" panose="02020603050405020304" pitchFamily="18" charset="0"/>
              </a:rPr>
              <a:t>4.47</a:t>
            </a:r>
            <a:r>
              <a:rPr lang="zh-CN" altLang="en-US" dirty="0" smtClean="0">
                <a:latin typeface="宋体" panose="02010600030101010101" pitchFamily="2" charset="-122"/>
              </a:rPr>
              <a:t>）</a:t>
            </a:r>
            <a:endParaRPr lang="zh-CN" altLang="en-US" dirty="0">
              <a:latin typeface="宋体" panose="02010600030101010101" pitchFamily="2" charset="-122"/>
              <a:cs typeface="Times New Roman" panose="02020603050405020304" pitchFamily="18" charset="0"/>
            </a:endParaRPr>
          </a:p>
          <a:p>
            <a:pPr algn="just">
              <a:lnSpc>
                <a:spcPct val="150000"/>
              </a:lnSpc>
            </a:pPr>
            <a:r>
              <a:rPr lang="zh-CN" altLang="en-US" dirty="0">
                <a:latin typeface="宋体" panose="02010600030101010101" pitchFamily="2" charset="-122"/>
              </a:rPr>
              <a:t>由式</a:t>
            </a:r>
            <a:r>
              <a:rPr lang="zh-CN" altLang="en-US" dirty="0" smtClean="0">
                <a:latin typeface="宋体" panose="02010600030101010101" pitchFamily="2" charset="-122"/>
              </a:rPr>
              <a:t>（</a:t>
            </a:r>
            <a:r>
              <a:rPr lang="en-US" altLang="zh-CN" dirty="0" smtClean="0">
                <a:latin typeface="宋体" panose="02010600030101010101" pitchFamily="2" charset="-122"/>
              </a:rPr>
              <a:t>4.46</a:t>
            </a:r>
            <a:r>
              <a:rPr lang="zh-CN" altLang="en-US" dirty="0" smtClean="0">
                <a:latin typeface="宋体" panose="02010600030101010101" pitchFamily="2" charset="-122"/>
              </a:rPr>
              <a:t>），</a:t>
            </a:r>
            <a:r>
              <a:rPr lang="zh-CN" altLang="en-US" dirty="0">
                <a:latin typeface="宋体" panose="02010600030101010101" pitchFamily="2" charset="-122"/>
              </a:rPr>
              <a:t>可将误差方程</a:t>
            </a:r>
            <a:r>
              <a:rPr lang="zh-CN" altLang="en-US" dirty="0" smtClean="0">
                <a:latin typeface="宋体" panose="02010600030101010101" pitchFamily="2" charset="-122"/>
              </a:rPr>
              <a:t>（</a:t>
            </a:r>
            <a:r>
              <a:rPr lang="en-US" altLang="zh-CN" dirty="0" smtClean="0">
                <a:latin typeface="宋体" panose="02010600030101010101" pitchFamily="2" charset="-122"/>
              </a:rPr>
              <a:t>4.47</a:t>
            </a:r>
            <a:r>
              <a:rPr lang="zh-CN" altLang="en-US" dirty="0" smtClean="0">
                <a:latin typeface="宋体" panose="02010600030101010101" pitchFamily="2" charset="-122"/>
              </a:rPr>
              <a:t>）</a:t>
            </a:r>
            <a:r>
              <a:rPr lang="zh-CN" altLang="en-US" dirty="0">
                <a:latin typeface="宋体" panose="02010600030101010101" pitchFamily="2" charset="-122"/>
              </a:rPr>
              <a:t>改写为：</a:t>
            </a:r>
          </a:p>
          <a:p>
            <a:pPr algn="just">
              <a:lnSpc>
                <a:spcPct val="150000"/>
              </a:lnSpc>
            </a:pPr>
            <a:endParaRPr lang="zh-CN" altLang="en-US" dirty="0">
              <a:latin typeface="宋体" panose="02010600030101010101" pitchFamily="2" charset="-122"/>
              <a:cs typeface="Times New Roman" panose="02020603050405020304" pitchFamily="18" charset="0"/>
            </a:endParaRPr>
          </a:p>
          <a:p>
            <a:pPr algn="r">
              <a:lnSpc>
                <a:spcPct val="150000"/>
              </a:lnSpc>
            </a:pPr>
            <a:r>
              <a:rPr lang="zh-CN" altLang="en-US" dirty="0"/>
              <a:t>                  </a:t>
            </a:r>
            <a:r>
              <a:rPr lang="zh-CN" altLang="en-US" dirty="0" smtClean="0">
                <a:latin typeface="宋体" panose="02010600030101010101" pitchFamily="2" charset="-122"/>
              </a:rPr>
              <a:t>（</a:t>
            </a:r>
            <a:r>
              <a:rPr lang="en-US" altLang="zh-CN" dirty="0" smtClean="0"/>
              <a:t>4.48</a:t>
            </a:r>
            <a:r>
              <a:rPr lang="zh-CN" altLang="en-US" dirty="0" smtClean="0">
                <a:latin typeface="宋体" panose="02010600030101010101" pitchFamily="2" charset="-122"/>
              </a:rPr>
              <a:t>）</a:t>
            </a:r>
            <a:r>
              <a:rPr lang="zh-CN" altLang="en-US" dirty="0" smtClean="0"/>
              <a:t> </a:t>
            </a:r>
            <a:endParaRPr lang="zh-CN" altLang="en-US" dirty="0"/>
          </a:p>
        </p:txBody>
      </p:sp>
      <p:graphicFrame>
        <p:nvGraphicFramePr>
          <p:cNvPr id="63490" name="Object 4"/>
          <p:cNvGraphicFramePr>
            <a:graphicFrameLocks noChangeAspect="1"/>
          </p:cNvGraphicFramePr>
          <p:nvPr/>
        </p:nvGraphicFramePr>
        <p:xfrm>
          <a:off x="3429000" y="1784350"/>
          <a:ext cx="2133600" cy="501650"/>
        </p:xfrm>
        <a:graphic>
          <a:graphicData uri="http://schemas.openxmlformats.org/presentationml/2006/ole">
            <mc:AlternateContent xmlns:mc="http://schemas.openxmlformats.org/markup-compatibility/2006">
              <mc:Choice xmlns:v="urn:schemas-microsoft-com:vml" Requires="v">
                <p:oleObj spid="_x0000_s63509" r:id="rId3" imgW="1091726" imgH="253890" progId="Equation.3">
                  <p:embed/>
                </p:oleObj>
              </mc:Choice>
              <mc:Fallback>
                <p:oleObj r:id="rId3" imgW="1091726" imgH="25389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29000" y="1784350"/>
                        <a:ext cx="2133600"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3491" name="Object 3"/>
          <p:cNvGraphicFramePr>
            <a:graphicFrameLocks noChangeAspect="1"/>
          </p:cNvGraphicFramePr>
          <p:nvPr/>
        </p:nvGraphicFramePr>
        <p:xfrm>
          <a:off x="1447800" y="3598863"/>
          <a:ext cx="6096000" cy="439737"/>
        </p:xfrm>
        <a:graphic>
          <a:graphicData uri="http://schemas.openxmlformats.org/presentationml/2006/ole">
            <mc:AlternateContent xmlns:mc="http://schemas.openxmlformats.org/markup-compatibility/2006">
              <mc:Choice xmlns:v="urn:schemas-microsoft-com:vml" Requires="v">
                <p:oleObj spid="_x0000_s63510" r:id="rId5" imgW="3175000" imgH="228600" progId="Equation.3">
                  <p:embed/>
                </p:oleObj>
              </mc:Choice>
              <mc:Fallback>
                <p:oleObj r:id="rId5" imgW="3175000" imgH="22860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47800" y="3598863"/>
                        <a:ext cx="6096000" cy="439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3492" name="Object 2"/>
          <p:cNvGraphicFramePr>
            <a:graphicFrameLocks noChangeAspect="1"/>
          </p:cNvGraphicFramePr>
          <p:nvPr/>
        </p:nvGraphicFramePr>
        <p:xfrm>
          <a:off x="2819400" y="5461000"/>
          <a:ext cx="3352800" cy="482600"/>
        </p:xfrm>
        <a:graphic>
          <a:graphicData uri="http://schemas.openxmlformats.org/presentationml/2006/ole">
            <mc:AlternateContent xmlns:mc="http://schemas.openxmlformats.org/markup-compatibility/2006">
              <mc:Choice xmlns:v="urn:schemas-microsoft-com:vml" Requires="v">
                <p:oleObj spid="_x0000_s63511" r:id="rId7" imgW="1853396" imgH="266584" progId="Equation.3">
                  <p:embed/>
                </p:oleObj>
              </mc:Choice>
              <mc:Fallback>
                <p:oleObj r:id="rId7" imgW="1853396" imgH="266584" progId="Equation.3">
                  <p:embed/>
                  <p:pic>
                    <p:nvPicPr>
                      <p:cNvPr id="0" name="Object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19400" y="5461000"/>
                        <a:ext cx="33528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21" name="Rectangle 9"/>
          <p:cNvSpPr>
            <a:spLocks noChangeArrowheads="1"/>
          </p:cNvSpPr>
          <p:nvPr/>
        </p:nvSpPr>
        <p:spPr bwMode="auto">
          <a:xfrm>
            <a:off x="76200" y="304800"/>
            <a:ext cx="8991600" cy="555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266700"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60000"/>
              </a:lnSpc>
            </a:pPr>
            <a:r>
              <a:rPr lang="zh-CN" altLang="en-US" dirty="0">
                <a:latin typeface="宋体" panose="02010600030101010101" pitchFamily="2" charset="-122"/>
              </a:rPr>
              <a:t>定义</a:t>
            </a:r>
            <a:r>
              <a:rPr lang="en-US" altLang="zh-CN" dirty="0" err="1">
                <a:latin typeface="宋体" panose="02010600030101010101" pitchFamily="2" charset="-122"/>
              </a:rPr>
              <a:t>Lyapunov</a:t>
            </a:r>
            <a:r>
              <a:rPr lang="zh-CN" altLang="en-US" dirty="0">
                <a:latin typeface="宋体" panose="02010600030101010101" pitchFamily="2" charset="-122"/>
              </a:rPr>
              <a:t>函数：</a:t>
            </a:r>
            <a:endParaRPr lang="zh-CN" altLang="en-US" dirty="0">
              <a:latin typeface="宋体" panose="02010600030101010101" pitchFamily="2" charset="-122"/>
              <a:cs typeface="Times New Roman" panose="02020603050405020304" pitchFamily="18" charset="0"/>
            </a:endParaRPr>
          </a:p>
          <a:p>
            <a:pPr algn="r">
              <a:lnSpc>
                <a:spcPct val="160000"/>
              </a:lnSpc>
            </a:pPr>
            <a:endParaRPr lang="zh-CN" altLang="en-US" dirty="0">
              <a:latin typeface="宋体" panose="02010600030101010101" pitchFamily="2" charset="-122"/>
              <a:cs typeface="Times New Roman" panose="02020603050405020304" pitchFamily="18" charset="0"/>
            </a:endParaRPr>
          </a:p>
          <a:p>
            <a:pPr algn="r">
              <a:lnSpc>
                <a:spcPct val="160000"/>
              </a:lnSpc>
            </a:pPr>
            <a:r>
              <a:rPr lang="zh-CN" altLang="en-US" dirty="0">
                <a:latin typeface="宋体" panose="02010600030101010101" pitchFamily="2" charset="-122"/>
                <a:cs typeface="Times New Roman" panose="02020603050405020304" pitchFamily="18" charset="0"/>
              </a:rPr>
              <a:t>                </a:t>
            </a:r>
            <a:r>
              <a:rPr lang="zh-CN" altLang="en-US" dirty="0" smtClean="0">
                <a:latin typeface="宋体" panose="02010600030101010101" pitchFamily="2" charset="-122"/>
              </a:rPr>
              <a:t>（</a:t>
            </a:r>
            <a:r>
              <a:rPr lang="en-US" altLang="zh-CN" dirty="0" smtClean="0">
                <a:latin typeface="宋体" panose="02010600030101010101" pitchFamily="2" charset="-122"/>
                <a:cs typeface="Times New Roman" panose="02020603050405020304" pitchFamily="18" charset="0"/>
              </a:rPr>
              <a:t>4.49</a:t>
            </a:r>
            <a:r>
              <a:rPr lang="zh-CN" altLang="en-US" dirty="0" smtClean="0">
                <a:latin typeface="宋体" panose="02010600030101010101" pitchFamily="2" charset="-122"/>
              </a:rPr>
              <a:t>）</a:t>
            </a:r>
            <a:endParaRPr lang="zh-CN" altLang="en-US" dirty="0">
              <a:latin typeface="宋体" panose="02010600030101010101" pitchFamily="2" charset="-122"/>
              <a:cs typeface="Times New Roman" panose="02020603050405020304" pitchFamily="18" charset="0"/>
            </a:endParaRPr>
          </a:p>
          <a:p>
            <a:pPr algn="just">
              <a:lnSpc>
                <a:spcPct val="160000"/>
              </a:lnSpc>
            </a:pPr>
            <a:r>
              <a:rPr lang="zh-CN" altLang="en-US" dirty="0">
                <a:latin typeface="宋体" panose="02010600030101010101" pitchFamily="2" charset="-122"/>
              </a:rPr>
              <a:t>其中参数  是正的常数。</a:t>
            </a:r>
            <a:endParaRPr lang="zh-CN" altLang="en-US" dirty="0">
              <a:latin typeface="宋体" panose="02010600030101010101" pitchFamily="2" charset="-122"/>
              <a:cs typeface="Times New Roman" panose="02020603050405020304" pitchFamily="18" charset="0"/>
            </a:endParaRPr>
          </a:p>
          <a:p>
            <a:pPr algn="just">
              <a:lnSpc>
                <a:spcPct val="160000"/>
              </a:lnSpc>
            </a:pPr>
            <a:r>
              <a:rPr lang="zh-CN" altLang="en-US" dirty="0">
                <a:latin typeface="宋体" panose="02010600030101010101" pitchFamily="2" charset="-122"/>
              </a:rPr>
              <a:t>      为一个正定矩阵且满足</a:t>
            </a:r>
            <a:r>
              <a:rPr lang="en-US" altLang="zh-CN" dirty="0" err="1">
                <a:latin typeface="宋体" panose="02010600030101010101" pitchFamily="2" charset="-122"/>
              </a:rPr>
              <a:t>Lyapunov</a:t>
            </a:r>
            <a:r>
              <a:rPr lang="zh-CN" altLang="en-US" dirty="0">
                <a:latin typeface="宋体" panose="02010600030101010101" pitchFamily="2" charset="-122"/>
              </a:rPr>
              <a:t>方程</a:t>
            </a:r>
            <a:endParaRPr lang="zh-CN" altLang="en-US" dirty="0">
              <a:latin typeface="宋体" panose="02010600030101010101" pitchFamily="2" charset="-122"/>
              <a:cs typeface="Times New Roman" panose="02020603050405020304" pitchFamily="18" charset="0"/>
            </a:endParaRPr>
          </a:p>
          <a:p>
            <a:pPr algn="r">
              <a:lnSpc>
                <a:spcPct val="160000"/>
              </a:lnSpc>
            </a:pPr>
            <a:r>
              <a:rPr lang="zh-CN" altLang="en-US" dirty="0">
                <a:latin typeface="宋体" panose="02010600030101010101" pitchFamily="2" charset="-122"/>
                <a:cs typeface="Times New Roman" panose="02020603050405020304" pitchFamily="18" charset="0"/>
              </a:rPr>
              <a:t>                        </a:t>
            </a:r>
            <a:r>
              <a:rPr lang="zh-CN" altLang="en-US" dirty="0" smtClean="0">
                <a:latin typeface="宋体" panose="02010600030101010101" pitchFamily="2" charset="-122"/>
              </a:rPr>
              <a:t>（</a:t>
            </a:r>
            <a:r>
              <a:rPr lang="en-US" altLang="zh-CN" dirty="0" smtClean="0">
                <a:latin typeface="宋体" panose="02010600030101010101" pitchFamily="2" charset="-122"/>
                <a:cs typeface="Times New Roman" panose="02020603050405020304" pitchFamily="18" charset="0"/>
              </a:rPr>
              <a:t>4.50</a:t>
            </a:r>
            <a:r>
              <a:rPr lang="zh-CN" altLang="en-US" dirty="0" smtClean="0">
                <a:latin typeface="宋体" panose="02010600030101010101" pitchFamily="2" charset="-122"/>
              </a:rPr>
              <a:t>）</a:t>
            </a:r>
            <a:endParaRPr lang="zh-CN" altLang="en-US" dirty="0">
              <a:latin typeface="宋体" panose="02010600030101010101" pitchFamily="2" charset="-122"/>
              <a:cs typeface="Times New Roman" panose="02020603050405020304" pitchFamily="18" charset="0"/>
            </a:endParaRPr>
          </a:p>
          <a:p>
            <a:pPr algn="l">
              <a:lnSpc>
                <a:spcPct val="160000"/>
              </a:lnSpc>
            </a:pPr>
            <a:r>
              <a:rPr lang="zh-CN" altLang="en-US" dirty="0">
                <a:latin typeface="宋体" panose="02010600030101010101" pitchFamily="2" charset="-122"/>
              </a:rPr>
              <a:t>其中   是一个任意的     正定矩阵， 由式</a:t>
            </a:r>
            <a:r>
              <a:rPr lang="zh-CN" altLang="en-US" dirty="0" smtClean="0">
                <a:latin typeface="宋体" panose="02010600030101010101" pitchFamily="2" charset="-122"/>
              </a:rPr>
              <a:t>（</a:t>
            </a:r>
            <a:r>
              <a:rPr lang="en-US" altLang="zh-CN" dirty="0" smtClean="0">
                <a:latin typeface="宋体" panose="02010600030101010101" pitchFamily="2" charset="-122"/>
              </a:rPr>
              <a:t>4.43</a:t>
            </a:r>
            <a:r>
              <a:rPr lang="zh-CN" altLang="en-US" dirty="0" smtClean="0">
                <a:latin typeface="宋体" panose="02010600030101010101" pitchFamily="2" charset="-122"/>
              </a:rPr>
              <a:t>）</a:t>
            </a:r>
            <a:r>
              <a:rPr lang="zh-CN" altLang="en-US" dirty="0">
                <a:latin typeface="宋体" panose="02010600030101010101" pitchFamily="2" charset="-122"/>
              </a:rPr>
              <a:t>给出。</a:t>
            </a:r>
            <a:r>
              <a:rPr lang="zh-CN" altLang="en-US" dirty="0"/>
              <a:t> </a:t>
            </a:r>
          </a:p>
        </p:txBody>
      </p:sp>
      <p:graphicFrame>
        <p:nvGraphicFramePr>
          <p:cNvPr id="64514" name="Object 8"/>
          <p:cNvGraphicFramePr>
            <a:graphicFrameLocks noChangeAspect="1"/>
          </p:cNvGraphicFramePr>
          <p:nvPr/>
        </p:nvGraphicFramePr>
        <p:xfrm>
          <a:off x="2209800" y="1600200"/>
          <a:ext cx="3581400" cy="712788"/>
        </p:xfrm>
        <a:graphic>
          <a:graphicData uri="http://schemas.openxmlformats.org/presentationml/2006/ole">
            <mc:AlternateContent xmlns:mc="http://schemas.openxmlformats.org/markup-compatibility/2006">
              <mc:Choice xmlns:v="urn:schemas-microsoft-com:vml" Requires="v">
                <p:oleObj spid="_x0000_s64557" r:id="rId3" imgW="2108200" imgH="419100" progId="Equation.3">
                  <p:embed/>
                </p:oleObj>
              </mc:Choice>
              <mc:Fallback>
                <p:oleObj r:id="rId3" imgW="2108200" imgH="419100" progId="Equation.3">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9800" y="1600200"/>
                        <a:ext cx="3581400" cy="712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4515" name="Object 7"/>
          <p:cNvGraphicFramePr>
            <a:graphicFrameLocks noChangeAspect="1"/>
          </p:cNvGraphicFramePr>
          <p:nvPr/>
        </p:nvGraphicFramePr>
        <p:xfrm>
          <a:off x="1995488" y="2667000"/>
          <a:ext cx="290512" cy="381000"/>
        </p:xfrm>
        <a:graphic>
          <a:graphicData uri="http://schemas.openxmlformats.org/presentationml/2006/ole">
            <mc:AlternateContent xmlns:mc="http://schemas.openxmlformats.org/markup-compatibility/2006">
              <mc:Choice xmlns:v="urn:schemas-microsoft-com:vml" Requires="v">
                <p:oleObj spid="_x0000_s64558" r:id="rId5" imgW="152268" imgH="203024" progId="Equation.3">
                  <p:embed/>
                </p:oleObj>
              </mc:Choice>
              <mc:Fallback>
                <p:oleObj r:id="rId5" imgW="152268" imgH="203024"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95488" y="2667000"/>
                        <a:ext cx="290512"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4516" name="Object 6"/>
          <p:cNvGraphicFramePr>
            <a:graphicFrameLocks noChangeAspect="1"/>
          </p:cNvGraphicFramePr>
          <p:nvPr/>
        </p:nvGraphicFramePr>
        <p:xfrm>
          <a:off x="1028700" y="3352800"/>
          <a:ext cx="266700" cy="304800"/>
        </p:xfrm>
        <a:graphic>
          <a:graphicData uri="http://schemas.openxmlformats.org/presentationml/2006/ole">
            <mc:AlternateContent xmlns:mc="http://schemas.openxmlformats.org/markup-compatibility/2006">
              <mc:Choice xmlns:v="urn:schemas-microsoft-com:vml" Requires="v">
                <p:oleObj spid="_x0000_s64559" r:id="rId7" imgW="139579" imgH="164957" progId="Equation.3">
                  <p:embed/>
                </p:oleObj>
              </mc:Choice>
              <mc:Fallback>
                <p:oleObj r:id="rId7" imgW="139579" imgH="164957"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28700" y="3352800"/>
                        <a:ext cx="266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4517" name="Object 5"/>
          <p:cNvGraphicFramePr>
            <a:graphicFrameLocks noChangeAspect="1"/>
          </p:cNvGraphicFramePr>
          <p:nvPr/>
        </p:nvGraphicFramePr>
        <p:xfrm>
          <a:off x="2895600" y="4038600"/>
          <a:ext cx="1905000" cy="390525"/>
        </p:xfrm>
        <a:graphic>
          <a:graphicData uri="http://schemas.openxmlformats.org/presentationml/2006/ole">
            <mc:AlternateContent xmlns:mc="http://schemas.openxmlformats.org/markup-compatibility/2006">
              <mc:Choice xmlns:v="urn:schemas-microsoft-com:vml" Requires="v">
                <p:oleObj spid="_x0000_s64560" r:id="rId9" imgW="1066337" imgH="215806" progId="Equation.3">
                  <p:embed/>
                </p:oleObj>
              </mc:Choice>
              <mc:Fallback>
                <p:oleObj r:id="rId9" imgW="1066337" imgH="215806" progId="Equation.3">
                  <p:embed/>
                  <p:pic>
                    <p:nvPicPr>
                      <p:cNvPr id="0"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895600" y="4038600"/>
                        <a:ext cx="1905000"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4518" name="Object 4"/>
          <p:cNvGraphicFramePr>
            <a:graphicFrameLocks noChangeAspect="1"/>
          </p:cNvGraphicFramePr>
          <p:nvPr/>
        </p:nvGraphicFramePr>
        <p:xfrm>
          <a:off x="1295400" y="4724400"/>
          <a:ext cx="323850" cy="381000"/>
        </p:xfrm>
        <a:graphic>
          <a:graphicData uri="http://schemas.openxmlformats.org/presentationml/2006/ole">
            <mc:AlternateContent xmlns:mc="http://schemas.openxmlformats.org/markup-compatibility/2006">
              <mc:Choice xmlns:v="urn:schemas-microsoft-com:vml" Requires="v">
                <p:oleObj spid="_x0000_s64561" r:id="rId11" imgW="164957" imgH="190335" progId="Equation.3">
                  <p:embed/>
                </p:oleObj>
              </mc:Choice>
              <mc:Fallback>
                <p:oleObj r:id="rId11" imgW="164957" imgH="190335" progId="Equation.3">
                  <p:embed/>
                  <p:pic>
                    <p:nvPicPr>
                      <p:cNvPr id="0" name="Object 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295400" y="4724400"/>
                        <a:ext cx="32385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4519" name="Object 3"/>
          <p:cNvGraphicFramePr>
            <a:graphicFrameLocks noChangeAspect="1"/>
          </p:cNvGraphicFramePr>
          <p:nvPr/>
        </p:nvGraphicFramePr>
        <p:xfrm>
          <a:off x="3886200" y="4724400"/>
          <a:ext cx="838200" cy="347663"/>
        </p:xfrm>
        <a:graphic>
          <a:graphicData uri="http://schemas.openxmlformats.org/presentationml/2006/ole">
            <mc:AlternateContent xmlns:mc="http://schemas.openxmlformats.org/markup-compatibility/2006">
              <mc:Choice xmlns:v="urn:schemas-microsoft-com:vml" Requires="v">
                <p:oleObj spid="_x0000_s64562" r:id="rId13" imgW="393359" imgH="164957" progId="Equation.3">
                  <p:embed/>
                </p:oleObj>
              </mc:Choice>
              <mc:Fallback>
                <p:oleObj r:id="rId13" imgW="393359" imgH="164957" progId="Equation.3">
                  <p:embed/>
                  <p:pic>
                    <p:nvPicPr>
                      <p:cNvPr id="0" name="Object 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886200" y="4724400"/>
                        <a:ext cx="838200"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4520" name="Object 2"/>
          <p:cNvGraphicFramePr>
            <a:graphicFrameLocks noChangeAspect="1"/>
          </p:cNvGraphicFramePr>
          <p:nvPr/>
        </p:nvGraphicFramePr>
        <p:xfrm>
          <a:off x="6324600" y="4724400"/>
          <a:ext cx="304800" cy="304800"/>
        </p:xfrm>
        <a:graphic>
          <a:graphicData uri="http://schemas.openxmlformats.org/presentationml/2006/ole">
            <mc:AlternateContent xmlns:mc="http://schemas.openxmlformats.org/markup-compatibility/2006">
              <mc:Choice xmlns:v="urn:schemas-microsoft-com:vml" Requires="v">
                <p:oleObj spid="_x0000_s64563" r:id="rId15" imgW="164885" imgH="164885" progId="Equation.3">
                  <p:embed/>
                </p:oleObj>
              </mc:Choice>
              <mc:Fallback>
                <p:oleObj r:id="rId15" imgW="164885" imgH="164885" progId="Equation.3">
                  <p:embed/>
                  <p:pic>
                    <p:nvPicPr>
                      <p:cNvPr id="0" name="Object 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324600" y="47244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3" name="Rectangle 7"/>
          <p:cNvSpPr>
            <a:spLocks noChangeArrowheads="1"/>
          </p:cNvSpPr>
          <p:nvPr/>
        </p:nvSpPr>
        <p:spPr bwMode="auto">
          <a:xfrm>
            <a:off x="457200" y="1447800"/>
            <a:ext cx="8229600" cy="218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30000"/>
              </a:lnSpc>
            </a:pPr>
            <a:r>
              <a:rPr lang="zh-CN" altLang="en-US" dirty="0">
                <a:latin typeface="宋体" panose="02010600030101010101" pitchFamily="2" charset="-122"/>
              </a:rPr>
              <a:t>令</a:t>
            </a:r>
          </a:p>
          <a:p>
            <a:pPr algn="just" eaLnBrk="1" hangingPunct="1">
              <a:lnSpc>
                <a:spcPct val="130000"/>
              </a:lnSpc>
            </a:pPr>
            <a:endParaRPr lang="zh-CN" altLang="en-US" dirty="0">
              <a:latin typeface="宋体" panose="02010600030101010101" pitchFamily="2" charset="-122"/>
            </a:endParaRPr>
          </a:p>
          <a:p>
            <a:pPr algn="just" eaLnBrk="1" hangingPunct="1">
              <a:lnSpc>
                <a:spcPct val="130000"/>
              </a:lnSpc>
            </a:pPr>
            <a:r>
              <a:rPr lang="zh-CN" altLang="en-US" dirty="0">
                <a:latin typeface="宋体" panose="02010600030101010101" pitchFamily="2" charset="-122"/>
              </a:rPr>
              <a:t>则</a:t>
            </a:r>
            <a:r>
              <a:rPr lang="zh-CN" altLang="en-US" dirty="0" smtClean="0">
                <a:latin typeface="宋体" panose="02010600030101010101" pitchFamily="2" charset="-122"/>
              </a:rPr>
              <a:t>（</a:t>
            </a:r>
            <a:r>
              <a:rPr lang="en-US" altLang="zh-CN" dirty="0" smtClean="0">
                <a:latin typeface="宋体" panose="02010600030101010101" pitchFamily="2" charset="-122"/>
                <a:cs typeface="Times New Roman" panose="02020603050405020304" pitchFamily="18" charset="0"/>
              </a:rPr>
              <a:t>4.48</a:t>
            </a:r>
            <a:r>
              <a:rPr lang="zh-CN" altLang="en-US" dirty="0" smtClean="0">
                <a:latin typeface="宋体" panose="02010600030101010101" pitchFamily="2" charset="-122"/>
              </a:rPr>
              <a:t>）</a:t>
            </a:r>
            <a:r>
              <a:rPr lang="zh-CN" altLang="en-US" dirty="0">
                <a:latin typeface="宋体" panose="02010600030101010101" pitchFamily="2" charset="-122"/>
              </a:rPr>
              <a:t>式变为：</a:t>
            </a:r>
            <a:endParaRPr lang="zh-CN" altLang="en-US" dirty="0">
              <a:latin typeface="宋体" panose="02010600030101010101" pitchFamily="2" charset="-122"/>
              <a:cs typeface="Times New Roman" panose="02020603050405020304" pitchFamily="18" charset="0"/>
            </a:endParaRPr>
          </a:p>
          <a:p>
            <a:pPr algn="l"/>
            <a:endParaRPr lang="en-US" altLang="zh-CN" dirty="0"/>
          </a:p>
        </p:txBody>
      </p:sp>
      <p:graphicFrame>
        <p:nvGraphicFramePr>
          <p:cNvPr id="65538" name="Object 6"/>
          <p:cNvGraphicFramePr>
            <a:graphicFrameLocks noChangeAspect="1"/>
          </p:cNvGraphicFramePr>
          <p:nvPr/>
        </p:nvGraphicFramePr>
        <p:xfrm>
          <a:off x="2209800" y="457200"/>
          <a:ext cx="1219200" cy="650875"/>
        </p:xfrm>
        <a:graphic>
          <a:graphicData uri="http://schemas.openxmlformats.org/presentationml/2006/ole">
            <mc:AlternateContent xmlns:mc="http://schemas.openxmlformats.org/markup-compatibility/2006">
              <mc:Choice xmlns:v="urn:schemas-microsoft-com:vml" Requires="v">
                <p:oleObj spid="_x0000_s65570" r:id="rId3" imgW="736280" imgH="393529" progId="Equation.3">
                  <p:embed/>
                </p:oleObj>
              </mc:Choice>
              <mc:Fallback>
                <p:oleObj r:id="rId3" imgW="736280" imgH="393529"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9800" y="457200"/>
                        <a:ext cx="1219200" cy="65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5539" name="Object 5"/>
          <p:cNvGraphicFramePr>
            <a:graphicFrameLocks noChangeAspect="1"/>
          </p:cNvGraphicFramePr>
          <p:nvPr/>
        </p:nvGraphicFramePr>
        <p:xfrm>
          <a:off x="4495800" y="457200"/>
          <a:ext cx="2667000" cy="712788"/>
        </p:xfrm>
        <a:graphic>
          <a:graphicData uri="http://schemas.openxmlformats.org/presentationml/2006/ole">
            <mc:AlternateContent xmlns:mc="http://schemas.openxmlformats.org/markup-compatibility/2006">
              <mc:Choice xmlns:v="urn:schemas-microsoft-com:vml" Requires="v">
                <p:oleObj spid="_x0000_s65571" r:id="rId5" imgW="1574800" imgH="419100" progId="Equation.3">
                  <p:embed/>
                </p:oleObj>
              </mc:Choice>
              <mc:Fallback>
                <p:oleObj r:id="rId5" imgW="1574800" imgH="4191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95800" y="457200"/>
                        <a:ext cx="2667000" cy="712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5540" name="Object 4"/>
          <p:cNvGraphicFramePr>
            <a:graphicFrameLocks noChangeAspect="1"/>
          </p:cNvGraphicFramePr>
          <p:nvPr/>
        </p:nvGraphicFramePr>
        <p:xfrm>
          <a:off x="2514600" y="1828800"/>
          <a:ext cx="3733800" cy="636588"/>
        </p:xfrm>
        <a:graphic>
          <a:graphicData uri="http://schemas.openxmlformats.org/presentationml/2006/ole">
            <mc:AlternateContent xmlns:mc="http://schemas.openxmlformats.org/markup-compatibility/2006">
              <mc:Choice xmlns:v="urn:schemas-microsoft-com:vml" Requires="v">
                <p:oleObj spid="_x0000_s65572" r:id="rId7" imgW="1600200" imgH="266700" progId="Equation.3">
                  <p:embed/>
                </p:oleObj>
              </mc:Choice>
              <mc:Fallback>
                <p:oleObj r:id="rId7" imgW="1600200" imgH="266700" progId="Equation.3">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14600" y="1828800"/>
                        <a:ext cx="3733800" cy="636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5541" name="Object 3"/>
          <p:cNvGraphicFramePr>
            <a:graphicFrameLocks noChangeAspect="1"/>
          </p:cNvGraphicFramePr>
          <p:nvPr/>
        </p:nvGraphicFramePr>
        <p:xfrm>
          <a:off x="3200400" y="3352800"/>
          <a:ext cx="1676400" cy="403225"/>
        </p:xfrm>
        <a:graphic>
          <a:graphicData uri="http://schemas.openxmlformats.org/presentationml/2006/ole">
            <mc:AlternateContent xmlns:mc="http://schemas.openxmlformats.org/markup-compatibility/2006">
              <mc:Choice xmlns:v="urn:schemas-microsoft-com:vml" Requires="v">
                <p:oleObj spid="_x0000_s65573" r:id="rId9" imgW="748975" imgH="177723" progId="Equation.3">
                  <p:embed/>
                </p:oleObj>
              </mc:Choice>
              <mc:Fallback>
                <p:oleObj r:id="rId9" imgW="748975" imgH="177723" progId="Equation.3">
                  <p:embed/>
                  <p:pic>
                    <p:nvPicPr>
                      <p:cNvPr id="0" name="Object 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200400" y="3352800"/>
                        <a:ext cx="1676400" cy="40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5542" name="Object 2"/>
          <p:cNvGraphicFramePr>
            <a:graphicFrameLocks noChangeAspect="1"/>
          </p:cNvGraphicFramePr>
          <p:nvPr/>
        </p:nvGraphicFramePr>
        <p:xfrm>
          <a:off x="1219200" y="4267200"/>
          <a:ext cx="6477000" cy="2125663"/>
        </p:xfrm>
        <a:graphic>
          <a:graphicData uri="http://schemas.openxmlformats.org/presentationml/2006/ole">
            <mc:AlternateContent xmlns:mc="http://schemas.openxmlformats.org/markup-compatibility/2006">
              <mc:Choice xmlns:v="urn:schemas-microsoft-com:vml" Requires="v">
                <p:oleObj spid="_x0000_s65574" r:id="rId11" imgW="3683000" imgH="1206500" progId="Equation.3">
                  <p:embed/>
                </p:oleObj>
              </mc:Choice>
              <mc:Fallback>
                <p:oleObj r:id="rId11" imgW="3683000" imgH="1206500" progId="Equation.3">
                  <p:embed/>
                  <p:pic>
                    <p:nvPicPr>
                      <p:cNvPr id="0" name="Object 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219200" y="4267200"/>
                        <a:ext cx="6477000" cy="212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5544" name="Text Box 8"/>
          <p:cNvSpPr txBox="1">
            <a:spLocks noChangeArrowheads="1"/>
          </p:cNvSpPr>
          <p:nvPr/>
        </p:nvSpPr>
        <p:spPr bwMode="auto">
          <a:xfrm>
            <a:off x="533400" y="381000"/>
            <a:ext cx="914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a:t>取</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6" name="Rectangle 6"/>
          <p:cNvSpPr>
            <a:spLocks noChangeArrowheads="1"/>
          </p:cNvSpPr>
          <p:nvPr/>
        </p:nvSpPr>
        <p:spPr bwMode="auto">
          <a:xfrm>
            <a:off x="152400" y="762000"/>
            <a:ext cx="8763000" cy="5092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266700"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30000"/>
              </a:lnSpc>
            </a:pPr>
            <a:r>
              <a:rPr lang="en-US" altLang="zh-CN" sz="1200" dirty="0">
                <a:latin typeface="宋体" panose="02010600030101010101" pitchFamily="2" charset="-122"/>
                <a:cs typeface="Times New Roman" panose="02020603050405020304" pitchFamily="18" charset="0"/>
              </a:rPr>
              <a:t> </a:t>
            </a:r>
            <a:r>
              <a:rPr lang="zh-CN" altLang="en-US" dirty="0">
                <a:latin typeface="宋体" panose="02010600030101010101" pitchFamily="2" charset="-122"/>
              </a:rPr>
              <a:t>即</a:t>
            </a:r>
          </a:p>
          <a:p>
            <a:pPr algn="just" eaLnBrk="1" hangingPunct="1">
              <a:lnSpc>
                <a:spcPct val="130000"/>
              </a:lnSpc>
            </a:pPr>
            <a:endParaRPr lang="zh-CN" altLang="en-US" dirty="0">
              <a:latin typeface="宋体" panose="02010600030101010101" pitchFamily="2" charset="-122"/>
            </a:endParaRPr>
          </a:p>
          <a:p>
            <a:pPr algn="just" eaLnBrk="1" hangingPunct="1">
              <a:lnSpc>
                <a:spcPct val="130000"/>
              </a:lnSpc>
            </a:pPr>
            <a:endParaRPr lang="zh-CN" altLang="en-US" dirty="0">
              <a:latin typeface="宋体" panose="02010600030101010101" pitchFamily="2" charset="-122"/>
              <a:cs typeface="Times New Roman" panose="02020603050405020304" pitchFamily="18" charset="0"/>
            </a:endParaRPr>
          </a:p>
          <a:p>
            <a:pPr algn="just" eaLnBrk="1" hangingPunct="1">
              <a:lnSpc>
                <a:spcPct val="130000"/>
              </a:lnSpc>
            </a:pPr>
            <a:endParaRPr lang="zh-CN" altLang="en-US" dirty="0">
              <a:latin typeface="宋体" panose="02010600030101010101" pitchFamily="2" charset="-122"/>
              <a:cs typeface="Times New Roman" panose="02020603050405020304" pitchFamily="18" charset="0"/>
            </a:endParaRPr>
          </a:p>
          <a:p>
            <a:pPr algn="just" eaLnBrk="1" hangingPunct="1">
              <a:lnSpc>
                <a:spcPct val="130000"/>
              </a:lnSpc>
            </a:pPr>
            <a:endParaRPr lang="zh-CN" altLang="en-US" dirty="0">
              <a:latin typeface="宋体" panose="02010600030101010101" pitchFamily="2" charset="-122"/>
              <a:cs typeface="Times New Roman" panose="02020603050405020304" pitchFamily="18" charset="0"/>
            </a:endParaRPr>
          </a:p>
          <a:p>
            <a:pPr algn="just">
              <a:lnSpc>
                <a:spcPct val="130000"/>
              </a:lnSpc>
            </a:pPr>
            <a:r>
              <a:rPr lang="zh-CN" altLang="en-US" dirty="0">
                <a:latin typeface="宋体" panose="02010600030101010101" pitchFamily="2" charset="-122"/>
              </a:rPr>
              <a:t>   的导数为：</a:t>
            </a:r>
          </a:p>
          <a:p>
            <a:pPr algn="just">
              <a:lnSpc>
                <a:spcPct val="130000"/>
              </a:lnSpc>
            </a:pPr>
            <a:endParaRPr lang="zh-CN" altLang="en-US" dirty="0">
              <a:latin typeface="宋体" panose="02010600030101010101" pitchFamily="2" charset="-122"/>
              <a:cs typeface="Times New Roman" panose="02020603050405020304" pitchFamily="18" charset="0"/>
            </a:endParaRPr>
          </a:p>
          <a:p>
            <a:pPr algn="r">
              <a:lnSpc>
                <a:spcPct val="130000"/>
              </a:lnSpc>
            </a:pPr>
            <a:r>
              <a:rPr lang="zh-CN" altLang="en-US" dirty="0">
                <a:latin typeface="宋体" panose="02010600030101010101" pitchFamily="2" charset="-122"/>
              </a:rPr>
              <a:t>       </a:t>
            </a:r>
          </a:p>
          <a:p>
            <a:pPr algn="r">
              <a:lnSpc>
                <a:spcPct val="130000"/>
              </a:lnSpc>
            </a:pPr>
            <a:r>
              <a:rPr lang="zh-CN" altLang="en-US" dirty="0" smtClean="0">
                <a:latin typeface="宋体" panose="02010600030101010101" pitchFamily="2" charset="-122"/>
              </a:rPr>
              <a:t>（</a:t>
            </a:r>
            <a:r>
              <a:rPr lang="en-US" altLang="zh-CN" dirty="0" smtClean="0">
                <a:latin typeface="宋体" panose="02010600030101010101" pitchFamily="2" charset="-122"/>
              </a:rPr>
              <a:t>4.51</a:t>
            </a:r>
            <a:r>
              <a:rPr lang="zh-CN" altLang="en-US" dirty="0" smtClean="0">
                <a:latin typeface="宋体" panose="02010600030101010101" pitchFamily="2" charset="-122"/>
              </a:rPr>
              <a:t>）</a:t>
            </a:r>
            <a:r>
              <a:rPr lang="zh-CN" altLang="en-US" sz="1100" dirty="0" smtClean="0"/>
              <a:t> </a:t>
            </a:r>
            <a:endParaRPr lang="zh-CN" altLang="en-US" sz="2400" dirty="0"/>
          </a:p>
        </p:txBody>
      </p:sp>
      <p:graphicFrame>
        <p:nvGraphicFramePr>
          <p:cNvPr id="66562" name="Object 5"/>
          <p:cNvGraphicFramePr>
            <a:graphicFrameLocks noChangeAspect="1"/>
          </p:cNvGraphicFramePr>
          <p:nvPr/>
        </p:nvGraphicFramePr>
        <p:xfrm>
          <a:off x="2133600" y="1295400"/>
          <a:ext cx="5029200" cy="784225"/>
        </p:xfrm>
        <a:graphic>
          <a:graphicData uri="http://schemas.openxmlformats.org/presentationml/2006/ole">
            <mc:AlternateContent xmlns:mc="http://schemas.openxmlformats.org/markup-compatibility/2006">
              <mc:Choice xmlns:v="urn:schemas-microsoft-com:vml" Requires="v">
                <p:oleObj spid="_x0000_s66587" r:id="rId3" imgW="2501900" imgH="393700" progId="Equation.3">
                  <p:embed/>
                </p:oleObj>
              </mc:Choice>
              <mc:Fallback>
                <p:oleObj r:id="rId3" imgW="2501900" imgH="3937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3600" y="1295400"/>
                        <a:ext cx="5029200" cy="78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6563" name="Object 4"/>
          <p:cNvGraphicFramePr>
            <a:graphicFrameLocks noChangeAspect="1"/>
          </p:cNvGraphicFramePr>
          <p:nvPr/>
        </p:nvGraphicFramePr>
        <p:xfrm>
          <a:off x="3352800" y="2514600"/>
          <a:ext cx="2286000" cy="785813"/>
        </p:xfrm>
        <a:graphic>
          <a:graphicData uri="http://schemas.openxmlformats.org/presentationml/2006/ole">
            <mc:AlternateContent xmlns:mc="http://schemas.openxmlformats.org/markup-compatibility/2006">
              <mc:Choice xmlns:v="urn:schemas-microsoft-com:vml" Requires="v">
                <p:oleObj spid="_x0000_s66588" r:id="rId5" imgW="1219200" imgH="419100" progId="Equation.3">
                  <p:embed/>
                </p:oleObj>
              </mc:Choice>
              <mc:Fallback>
                <p:oleObj r:id="rId5" imgW="1219200" imgH="419100"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52800" y="2514600"/>
                        <a:ext cx="2286000" cy="785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6564" name="Object 3"/>
          <p:cNvGraphicFramePr>
            <a:graphicFrameLocks noChangeAspect="1"/>
          </p:cNvGraphicFramePr>
          <p:nvPr/>
        </p:nvGraphicFramePr>
        <p:xfrm>
          <a:off x="568325" y="3733800"/>
          <a:ext cx="346075" cy="381000"/>
        </p:xfrm>
        <a:graphic>
          <a:graphicData uri="http://schemas.openxmlformats.org/presentationml/2006/ole">
            <mc:AlternateContent xmlns:mc="http://schemas.openxmlformats.org/markup-compatibility/2006">
              <mc:Choice xmlns:v="urn:schemas-microsoft-com:vml" Requires="v">
                <p:oleObj spid="_x0000_s66589" r:id="rId7" imgW="177569" imgH="202936" progId="Equation.3">
                  <p:embed/>
                </p:oleObj>
              </mc:Choice>
              <mc:Fallback>
                <p:oleObj r:id="rId7" imgW="177569" imgH="202936" progId="Equation.3">
                  <p:embed/>
                  <p:pic>
                    <p:nvPicPr>
                      <p:cNvPr id="0" name="Object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68325" y="3733800"/>
                        <a:ext cx="346075"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6565" name="Object 2"/>
          <p:cNvGraphicFramePr>
            <a:graphicFrameLocks noChangeAspect="1"/>
          </p:cNvGraphicFramePr>
          <p:nvPr/>
        </p:nvGraphicFramePr>
        <p:xfrm>
          <a:off x="1219200" y="5029200"/>
          <a:ext cx="5867400" cy="733425"/>
        </p:xfrm>
        <a:graphic>
          <a:graphicData uri="http://schemas.openxmlformats.org/presentationml/2006/ole">
            <mc:AlternateContent xmlns:mc="http://schemas.openxmlformats.org/markup-compatibility/2006">
              <mc:Choice xmlns:v="urn:schemas-microsoft-com:vml" Requires="v">
                <p:oleObj spid="_x0000_s66590" r:id="rId9" imgW="3352800" imgH="419100" progId="Equation.3">
                  <p:embed/>
                </p:oleObj>
              </mc:Choice>
              <mc:Fallback>
                <p:oleObj r:id="rId9" imgW="3352800" imgH="419100" progId="Equation.3">
                  <p:embed/>
                  <p:pic>
                    <p:nvPicPr>
                      <p:cNvPr id="0" name="Object 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219200" y="5029200"/>
                        <a:ext cx="5867400" cy="73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93" name="Rectangle 9"/>
          <p:cNvSpPr>
            <a:spLocks noChangeArrowheads="1"/>
          </p:cNvSpPr>
          <p:nvPr/>
        </p:nvSpPr>
        <p:spPr bwMode="auto">
          <a:xfrm>
            <a:off x="228600" y="457200"/>
            <a:ext cx="8610600" cy="555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266700"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60000"/>
              </a:lnSpc>
            </a:pPr>
            <a:r>
              <a:rPr lang="zh-CN" altLang="en-US" dirty="0">
                <a:latin typeface="宋体" panose="02010600030101010101" pitchFamily="2" charset="-122"/>
              </a:rPr>
              <a:t>令  为   的最后一列，由               可知</a:t>
            </a:r>
          </a:p>
          <a:p>
            <a:pPr algn="just" eaLnBrk="1" hangingPunct="1">
              <a:lnSpc>
                <a:spcPct val="160000"/>
              </a:lnSpc>
            </a:pPr>
            <a:endParaRPr lang="zh-CN" altLang="en-US" dirty="0">
              <a:latin typeface="宋体" panose="02010600030101010101" pitchFamily="2" charset="-122"/>
            </a:endParaRPr>
          </a:p>
          <a:p>
            <a:pPr algn="just" eaLnBrk="1" hangingPunct="1">
              <a:lnSpc>
                <a:spcPct val="160000"/>
              </a:lnSpc>
            </a:pPr>
            <a:r>
              <a:rPr lang="zh-CN" altLang="en-US" dirty="0">
                <a:latin typeface="宋体" panose="02010600030101010101" pitchFamily="2" charset="-122"/>
              </a:rPr>
              <a:t>则式</a:t>
            </a:r>
            <a:r>
              <a:rPr lang="zh-CN" altLang="en-US" dirty="0" smtClean="0">
                <a:latin typeface="宋体" panose="02010600030101010101" pitchFamily="2" charset="-122"/>
              </a:rPr>
              <a:t>（</a:t>
            </a:r>
            <a:r>
              <a:rPr lang="en-US" altLang="zh-CN" dirty="0" smtClean="0">
                <a:latin typeface="宋体" panose="02010600030101010101" pitchFamily="2" charset="-122"/>
              </a:rPr>
              <a:t>4.51</a:t>
            </a:r>
            <a:r>
              <a:rPr lang="zh-CN" altLang="en-US" dirty="0" smtClean="0">
                <a:latin typeface="宋体" panose="02010600030101010101" pitchFamily="2" charset="-122"/>
              </a:rPr>
              <a:t>）</a:t>
            </a:r>
            <a:r>
              <a:rPr lang="zh-CN" altLang="en-US" dirty="0">
                <a:latin typeface="宋体" panose="02010600030101010101" pitchFamily="2" charset="-122"/>
              </a:rPr>
              <a:t>变为：</a:t>
            </a:r>
            <a:endParaRPr lang="zh-CN" altLang="en-US" dirty="0">
              <a:latin typeface="宋体" panose="02010600030101010101" pitchFamily="2" charset="-122"/>
              <a:cs typeface="Times New Roman" panose="02020603050405020304" pitchFamily="18" charset="0"/>
            </a:endParaRPr>
          </a:p>
          <a:p>
            <a:pPr algn="r">
              <a:lnSpc>
                <a:spcPct val="160000"/>
              </a:lnSpc>
            </a:pPr>
            <a:r>
              <a:rPr lang="zh-CN" altLang="en-US" dirty="0">
                <a:latin typeface="宋体" panose="02010600030101010101" pitchFamily="2" charset="-122"/>
                <a:cs typeface="Times New Roman" panose="02020603050405020304" pitchFamily="18" charset="0"/>
              </a:rPr>
              <a:t>       </a:t>
            </a:r>
            <a:r>
              <a:rPr lang="zh-CN" altLang="en-US" dirty="0" smtClean="0">
                <a:latin typeface="宋体" panose="02010600030101010101" pitchFamily="2" charset="-122"/>
              </a:rPr>
              <a:t>（</a:t>
            </a:r>
            <a:r>
              <a:rPr lang="en-US" altLang="zh-CN" dirty="0" smtClean="0">
                <a:latin typeface="宋体" panose="02010600030101010101" pitchFamily="2" charset="-122"/>
              </a:rPr>
              <a:t>4</a:t>
            </a:r>
            <a:r>
              <a:rPr lang="en-US" altLang="zh-CN" dirty="0" smtClean="0">
                <a:latin typeface="宋体" panose="02010600030101010101" pitchFamily="2" charset="-122"/>
                <a:cs typeface="Times New Roman" panose="02020603050405020304" pitchFamily="18" charset="0"/>
              </a:rPr>
              <a:t>.52</a:t>
            </a:r>
            <a:r>
              <a:rPr lang="zh-CN" altLang="en-US" dirty="0" smtClean="0">
                <a:latin typeface="宋体" panose="02010600030101010101" pitchFamily="2" charset="-122"/>
              </a:rPr>
              <a:t>）</a:t>
            </a:r>
            <a:endParaRPr lang="zh-CN" altLang="en-US" dirty="0">
              <a:latin typeface="宋体" panose="02010600030101010101" pitchFamily="2" charset="-122"/>
              <a:cs typeface="Times New Roman" panose="02020603050405020304" pitchFamily="18" charset="0"/>
            </a:endParaRPr>
          </a:p>
          <a:p>
            <a:pPr algn="just">
              <a:lnSpc>
                <a:spcPct val="160000"/>
              </a:lnSpc>
            </a:pPr>
            <a:r>
              <a:rPr lang="zh-CN" altLang="en-US" dirty="0">
                <a:latin typeface="宋体" panose="02010600030101010101" pitchFamily="2" charset="-122"/>
              </a:rPr>
              <a:t>取自适应律</a:t>
            </a:r>
            <a:endParaRPr lang="zh-CN" altLang="en-US" dirty="0">
              <a:latin typeface="宋体" panose="02010600030101010101" pitchFamily="2" charset="-122"/>
              <a:cs typeface="Times New Roman" panose="02020603050405020304" pitchFamily="18" charset="0"/>
            </a:endParaRPr>
          </a:p>
          <a:p>
            <a:pPr algn="r">
              <a:lnSpc>
                <a:spcPct val="160000"/>
              </a:lnSpc>
            </a:pPr>
            <a:r>
              <a:rPr lang="zh-CN" altLang="en-US" dirty="0">
                <a:latin typeface="宋体" panose="02010600030101010101" pitchFamily="2" charset="-122"/>
                <a:cs typeface="Times New Roman" panose="02020603050405020304" pitchFamily="18" charset="0"/>
              </a:rPr>
              <a:t>                        </a:t>
            </a:r>
            <a:r>
              <a:rPr lang="zh-CN" altLang="en-US" dirty="0" smtClean="0">
                <a:latin typeface="宋体" panose="02010600030101010101" pitchFamily="2" charset="-122"/>
              </a:rPr>
              <a:t>（</a:t>
            </a:r>
            <a:r>
              <a:rPr lang="en-US" altLang="zh-CN" dirty="0" smtClean="0">
                <a:latin typeface="宋体" panose="02010600030101010101" pitchFamily="2" charset="-122"/>
                <a:cs typeface="Times New Roman" panose="02020603050405020304" pitchFamily="18" charset="0"/>
              </a:rPr>
              <a:t>4.53</a:t>
            </a:r>
            <a:r>
              <a:rPr lang="zh-CN" altLang="en-US" dirty="0" smtClean="0">
                <a:latin typeface="宋体" panose="02010600030101010101" pitchFamily="2" charset="-122"/>
              </a:rPr>
              <a:t>）</a:t>
            </a:r>
            <a:endParaRPr lang="zh-CN" altLang="en-US" dirty="0">
              <a:latin typeface="宋体" panose="02010600030101010101" pitchFamily="2" charset="-122"/>
              <a:cs typeface="Times New Roman" panose="02020603050405020304" pitchFamily="18" charset="0"/>
            </a:endParaRPr>
          </a:p>
          <a:p>
            <a:pPr algn="just">
              <a:lnSpc>
                <a:spcPct val="160000"/>
              </a:lnSpc>
            </a:pPr>
            <a:r>
              <a:rPr lang="zh-CN" altLang="en-US" dirty="0">
                <a:latin typeface="宋体" panose="02010600030101010101" pitchFamily="2" charset="-122"/>
              </a:rPr>
              <a:t>则</a:t>
            </a:r>
            <a:endParaRPr lang="zh-CN" altLang="en-US" dirty="0">
              <a:latin typeface="宋体" panose="02010600030101010101" pitchFamily="2" charset="-122"/>
              <a:cs typeface="Times New Roman" panose="02020603050405020304" pitchFamily="18" charset="0"/>
            </a:endParaRPr>
          </a:p>
          <a:p>
            <a:pPr algn="r">
              <a:lnSpc>
                <a:spcPct val="160000"/>
              </a:lnSpc>
            </a:pPr>
            <a:r>
              <a:rPr lang="zh-CN" altLang="en-US" dirty="0"/>
              <a:t>                   </a:t>
            </a:r>
            <a:r>
              <a:rPr lang="zh-CN" altLang="en-US" dirty="0" smtClean="0">
                <a:latin typeface="宋体" panose="02010600030101010101" pitchFamily="2" charset="-122"/>
              </a:rPr>
              <a:t>（</a:t>
            </a:r>
            <a:r>
              <a:rPr lang="en-US" altLang="zh-CN" dirty="0" smtClean="0"/>
              <a:t>4.54</a:t>
            </a:r>
            <a:r>
              <a:rPr lang="zh-CN" altLang="en-US" dirty="0" smtClean="0">
                <a:latin typeface="宋体" panose="02010600030101010101" pitchFamily="2" charset="-122"/>
              </a:rPr>
              <a:t>）</a:t>
            </a:r>
            <a:r>
              <a:rPr lang="zh-CN" altLang="en-US" dirty="0" smtClean="0"/>
              <a:t> </a:t>
            </a:r>
            <a:endParaRPr lang="zh-CN" altLang="en-US" dirty="0"/>
          </a:p>
        </p:txBody>
      </p:sp>
      <p:graphicFrame>
        <p:nvGraphicFramePr>
          <p:cNvPr id="67586" name="Object 8"/>
          <p:cNvGraphicFramePr>
            <a:graphicFrameLocks noChangeAspect="1"/>
          </p:cNvGraphicFramePr>
          <p:nvPr/>
        </p:nvGraphicFramePr>
        <p:xfrm>
          <a:off x="914400" y="685800"/>
          <a:ext cx="381000" cy="457200"/>
        </p:xfrm>
        <a:graphic>
          <a:graphicData uri="http://schemas.openxmlformats.org/presentationml/2006/ole">
            <mc:AlternateContent xmlns:mc="http://schemas.openxmlformats.org/markup-compatibility/2006">
              <mc:Choice xmlns:v="urn:schemas-microsoft-com:vml" Requires="v">
                <p:oleObj spid="_x0000_s67629" r:id="rId3" imgW="190500" imgH="228600" progId="Equation.3">
                  <p:embed/>
                </p:oleObj>
              </mc:Choice>
              <mc:Fallback>
                <p:oleObj r:id="rId3" imgW="190500" imgH="228600" progId="Equation.3">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685800"/>
                        <a:ext cx="38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7587" name="Object 7"/>
          <p:cNvGraphicFramePr>
            <a:graphicFrameLocks noChangeAspect="1"/>
          </p:cNvGraphicFramePr>
          <p:nvPr/>
        </p:nvGraphicFramePr>
        <p:xfrm>
          <a:off x="1752600" y="762000"/>
          <a:ext cx="336550" cy="381000"/>
        </p:xfrm>
        <a:graphic>
          <a:graphicData uri="http://schemas.openxmlformats.org/presentationml/2006/ole">
            <mc:AlternateContent xmlns:mc="http://schemas.openxmlformats.org/markup-compatibility/2006">
              <mc:Choice xmlns:v="urn:schemas-microsoft-com:vml" Requires="v">
                <p:oleObj spid="_x0000_s67630" r:id="rId5" imgW="139579" imgH="164957" progId="Equation.3">
                  <p:embed/>
                </p:oleObj>
              </mc:Choice>
              <mc:Fallback>
                <p:oleObj r:id="rId5" imgW="139579" imgH="164957"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52600" y="762000"/>
                        <a:ext cx="33655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7588" name="Object 6"/>
          <p:cNvGraphicFramePr>
            <a:graphicFrameLocks noChangeAspect="1"/>
          </p:cNvGraphicFramePr>
          <p:nvPr/>
        </p:nvGraphicFramePr>
        <p:xfrm>
          <a:off x="4876800" y="762000"/>
          <a:ext cx="2209800" cy="395288"/>
        </p:xfrm>
        <a:graphic>
          <a:graphicData uri="http://schemas.openxmlformats.org/presentationml/2006/ole">
            <mc:AlternateContent xmlns:mc="http://schemas.openxmlformats.org/markup-compatibility/2006">
              <mc:Choice xmlns:v="urn:schemas-microsoft-com:vml" Requires="v">
                <p:oleObj spid="_x0000_s67631" r:id="rId7" imgW="1333500" imgH="241300" progId="Equation.3">
                  <p:embed/>
                </p:oleObj>
              </mc:Choice>
              <mc:Fallback>
                <p:oleObj r:id="rId7" imgW="1333500" imgH="241300"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876800" y="762000"/>
                        <a:ext cx="2209800" cy="39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7589" name="Object 5"/>
          <p:cNvGraphicFramePr>
            <a:graphicFrameLocks noChangeAspect="1"/>
          </p:cNvGraphicFramePr>
          <p:nvPr/>
        </p:nvGraphicFramePr>
        <p:xfrm>
          <a:off x="2971800" y="1371600"/>
          <a:ext cx="2133600" cy="550863"/>
        </p:xfrm>
        <a:graphic>
          <a:graphicData uri="http://schemas.openxmlformats.org/presentationml/2006/ole">
            <mc:AlternateContent xmlns:mc="http://schemas.openxmlformats.org/markup-compatibility/2006">
              <mc:Choice xmlns:v="urn:schemas-microsoft-com:vml" Requires="v">
                <p:oleObj spid="_x0000_s67632" r:id="rId9" imgW="927100" imgH="241300" progId="Equation.3">
                  <p:embed/>
                </p:oleObj>
              </mc:Choice>
              <mc:Fallback>
                <p:oleObj r:id="rId9" imgW="927100" imgH="241300" progId="Equation.3">
                  <p:embed/>
                  <p:pic>
                    <p:nvPicPr>
                      <p:cNvPr id="0"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971800" y="1371600"/>
                        <a:ext cx="2133600" cy="55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7590" name="Object 4"/>
          <p:cNvGraphicFramePr>
            <a:graphicFrameLocks noChangeAspect="1"/>
          </p:cNvGraphicFramePr>
          <p:nvPr/>
        </p:nvGraphicFramePr>
        <p:xfrm>
          <a:off x="1600200" y="2667000"/>
          <a:ext cx="5181600" cy="673100"/>
        </p:xfrm>
        <a:graphic>
          <a:graphicData uri="http://schemas.openxmlformats.org/presentationml/2006/ole">
            <mc:AlternateContent xmlns:mc="http://schemas.openxmlformats.org/markup-compatibility/2006">
              <mc:Choice xmlns:v="urn:schemas-microsoft-com:vml" Requires="v">
                <p:oleObj spid="_x0000_s67633" r:id="rId11" imgW="3225800" imgH="419100" progId="Equation.3">
                  <p:embed/>
                </p:oleObj>
              </mc:Choice>
              <mc:Fallback>
                <p:oleObj r:id="rId11" imgW="3225800" imgH="419100" progId="Equation.3">
                  <p:embed/>
                  <p:pic>
                    <p:nvPicPr>
                      <p:cNvPr id="0" name="Object 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600200" y="2667000"/>
                        <a:ext cx="5181600" cy="67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7591" name="Object 3"/>
          <p:cNvGraphicFramePr>
            <a:graphicFrameLocks noChangeAspect="1"/>
          </p:cNvGraphicFramePr>
          <p:nvPr/>
        </p:nvGraphicFramePr>
        <p:xfrm>
          <a:off x="2971800" y="4038600"/>
          <a:ext cx="2286000" cy="515938"/>
        </p:xfrm>
        <a:graphic>
          <a:graphicData uri="http://schemas.openxmlformats.org/presentationml/2006/ole">
            <mc:AlternateContent xmlns:mc="http://schemas.openxmlformats.org/markup-compatibility/2006">
              <mc:Choice xmlns:v="urn:schemas-microsoft-com:vml" Requires="v">
                <p:oleObj spid="_x0000_s67634" r:id="rId13" imgW="914400" imgH="241300" progId="Equation.3">
                  <p:embed/>
                </p:oleObj>
              </mc:Choice>
              <mc:Fallback>
                <p:oleObj r:id="rId13" imgW="914400" imgH="241300" progId="Equation.3">
                  <p:embed/>
                  <p:pic>
                    <p:nvPicPr>
                      <p:cNvPr id="0" name="Object 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971800" y="4038600"/>
                        <a:ext cx="2286000"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7592" name="Object 2"/>
          <p:cNvGraphicFramePr>
            <a:graphicFrameLocks noChangeAspect="1"/>
          </p:cNvGraphicFramePr>
          <p:nvPr/>
        </p:nvGraphicFramePr>
        <p:xfrm>
          <a:off x="2819400" y="5410200"/>
          <a:ext cx="2667000" cy="701675"/>
        </p:xfrm>
        <a:graphic>
          <a:graphicData uri="http://schemas.openxmlformats.org/presentationml/2006/ole">
            <mc:AlternateContent xmlns:mc="http://schemas.openxmlformats.org/markup-compatibility/2006">
              <mc:Choice xmlns:v="urn:schemas-microsoft-com:vml" Requires="v">
                <p:oleObj spid="_x0000_s67635" r:id="rId15" imgW="1485900" imgH="393700" progId="Equation.3">
                  <p:embed/>
                </p:oleObj>
              </mc:Choice>
              <mc:Fallback>
                <p:oleObj r:id="rId15" imgW="1485900" imgH="393700" progId="Equation.3">
                  <p:embed/>
                  <p:pic>
                    <p:nvPicPr>
                      <p:cNvPr id="0" name="Object 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819400" y="5410200"/>
                        <a:ext cx="26670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6" name="Rectangle 8"/>
          <p:cNvSpPr>
            <a:spLocks noChangeArrowheads="1"/>
          </p:cNvSpPr>
          <p:nvPr/>
        </p:nvSpPr>
        <p:spPr bwMode="auto">
          <a:xfrm>
            <a:off x="228600" y="685800"/>
            <a:ext cx="8610600" cy="265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lgn="just" eaLnBrk="1" hangingPunct="1">
              <a:lnSpc>
                <a:spcPct val="200000"/>
              </a:lnSpc>
            </a:pPr>
            <a:r>
              <a:rPr lang="en-US" altLang="zh-CN">
                <a:latin typeface="宋体" panose="02010600030101010101" pitchFamily="2" charset="-122"/>
              </a:rPr>
              <a:t>    </a:t>
            </a:r>
            <a:r>
              <a:rPr lang="zh-CN" altLang="en-US">
                <a:latin typeface="宋体" panose="02010600030101010101" pitchFamily="2" charset="-122"/>
              </a:rPr>
              <a:t>由于     ， 是最小逼近误差，通过设计足够多规则的模糊系统     ，可使   充分小，并满足            ，从而使得     。</a:t>
            </a:r>
            <a:endParaRPr lang="zh-CN" altLang="en-US">
              <a:latin typeface="宋体" panose="02010600030101010101" pitchFamily="2" charset="-122"/>
              <a:cs typeface="Times New Roman" panose="02020603050405020304" pitchFamily="18" charset="0"/>
            </a:endParaRPr>
          </a:p>
        </p:txBody>
      </p:sp>
      <p:graphicFrame>
        <p:nvGraphicFramePr>
          <p:cNvPr id="68610" name="Object 7"/>
          <p:cNvGraphicFramePr>
            <a:graphicFrameLocks noChangeAspect="1"/>
          </p:cNvGraphicFramePr>
          <p:nvPr/>
        </p:nvGraphicFramePr>
        <p:xfrm>
          <a:off x="1828800" y="1152525"/>
          <a:ext cx="762000" cy="371475"/>
        </p:xfrm>
        <a:graphic>
          <a:graphicData uri="http://schemas.openxmlformats.org/presentationml/2006/ole">
            <mc:AlternateContent xmlns:mc="http://schemas.openxmlformats.org/markup-compatibility/2006">
              <mc:Choice xmlns:v="urn:schemas-microsoft-com:vml" Requires="v">
                <p:oleObj spid="_x0000_s68648" r:id="rId3" imgW="393529" imgH="190417" progId="Equation.3">
                  <p:embed/>
                </p:oleObj>
              </mc:Choice>
              <mc:Fallback>
                <p:oleObj r:id="rId3" imgW="393529" imgH="190417" progId="Equation.3">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8800" y="1152525"/>
                        <a:ext cx="762000"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8611" name="Object 6"/>
          <p:cNvGraphicFramePr>
            <a:graphicFrameLocks noChangeAspect="1"/>
          </p:cNvGraphicFramePr>
          <p:nvPr/>
        </p:nvGraphicFramePr>
        <p:xfrm>
          <a:off x="2895600" y="1219200"/>
          <a:ext cx="304800" cy="285750"/>
        </p:xfrm>
        <a:graphic>
          <a:graphicData uri="http://schemas.openxmlformats.org/presentationml/2006/ole">
            <mc:AlternateContent xmlns:mc="http://schemas.openxmlformats.org/markup-compatibility/2006">
              <mc:Choice xmlns:v="urn:schemas-microsoft-com:vml" Requires="v">
                <p:oleObj spid="_x0000_s68649" r:id="rId5" imgW="152334" imgH="139639" progId="Equation.3">
                  <p:embed/>
                </p:oleObj>
              </mc:Choice>
              <mc:Fallback>
                <p:oleObj r:id="rId5" imgW="152334" imgH="139639"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95600" y="1219200"/>
                        <a:ext cx="304800"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8612" name="Object 5"/>
          <p:cNvGraphicFramePr>
            <a:graphicFrameLocks noChangeAspect="1"/>
          </p:cNvGraphicFramePr>
          <p:nvPr/>
        </p:nvGraphicFramePr>
        <p:xfrm>
          <a:off x="3352800" y="1963738"/>
          <a:ext cx="914400" cy="474662"/>
        </p:xfrm>
        <a:graphic>
          <a:graphicData uri="http://schemas.openxmlformats.org/presentationml/2006/ole">
            <mc:AlternateContent xmlns:mc="http://schemas.openxmlformats.org/markup-compatibility/2006">
              <mc:Choice xmlns:v="urn:schemas-microsoft-com:vml" Requires="v">
                <p:oleObj spid="_x0000_s68650" r:id="rId7" imgW="494870" imgH="253780" progId="Equation.3">
                  <p:embed/>
                </p:oleObj>
              </mc:Choice>
              <mc:Fallback>
                <p:oleObj r:id="rId7" imgW="494870" imgH="253780" progId="Equation.3">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352800" y="1963738"/>
                        <a:ext cx="914400" cy="474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8613" name="Object 4"/>
          <p:cNvGraphicFramePr>
            <a:graphicFrameLocks noChangeAspect="1"/>
          </p:cNvGraphicFramePr>
          <p:nvPr/>
        </p:nvGraphicFramePr>
        <p:xfrm>
          <a:off x="5791200" y="2057400"/>
          <a:ext cx="304800" cy="285750"/>
        </p:xfrm>
        <a:graphic>
          <a:graphicData uri="http://schemas.openxmlformats.org/presentationml/2006/ole">
            <mc:AlternateContent xmlns:mc="http://schemas.openxmlformats.org/markup-compatibility/2006">
              <mc:Choice xmlns:v="urn:schemas-microsoft-com:vml" Requires="v">
                <p:oleObj spid="_x0000_s68651" r:id="rId9" imgW="152334" imgH="139639" progId="Equation.3">
                  <p:embed/>
                </p:oleObj>
              </mc:Choice>
              <mc:Fallback>
                <p:oleObj r:id="rId9" imgW="152334" imgH="139639" progId="Equation.3">
                  <p:embed/>
                  <p:pic>
                    <p:nvPicPr>
                      <p:cNvPr id="0" name="Object 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791200" y="2057400"/>
                        <a:ext cx="304800"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8614" name="Object 3"/>
          <p:cNvGraphicFramePr>
            <a:graphicFrameLocks noChangeAspect="1"/>
          </p:cNvGraphicFramePr>
          <p:nvPr/>
        </p:nvGraphicFramePr>
        <p:xfrm>
          <a:off x="838200" y="2667000"/>
          <a:ext cx="1905000" cy="666750"/>
        </p:xfrm>
        <a:graphic>
          <a:graphicData uri="http://schemas.openxmlformats.org/presentationml/2006/ole">
            <mc:AlternateContent xmlns:mc="http://schemas.openxmlformats.org/markup-compatibility/2006">
              <mc:Choice xmlns:v="urn:schemas-microsoft-com:vml" Requires="v">
                <p:oleObj spid="_x0000_s68652" r:id="rId11" imgW="1117115" imgH="393529" progId="Equation.3">
                  <p:embed/>
                </p:oleObj>
              </mc:Choice>
              <mc:Fallback>
                <p:oleObj r:id="rId11" imgW="1117115" imgH="393529" progId="Equation.3">
                  <p:embed/>
                  <p:pic>
                    <p:nvPicPr>
                      <p:cNvPr id="0" name="Object 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38200" y="2667000"/>
                        <a:ext cx="1905000" cy="66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8615" name="Object 2"/>
          <p:cNvGraphicFramePr>
            <a:graphicFrameLocks noChangeAspect="1"/>
          </p:cNvGraphicFramePr>
          <p:nvPr/>
        </p:nvGraphicFramePr>
        <p:xfrm>
          <a:off x="4724400" y="2819400"/>
          <a:ext cx="762000" cy="400050"/>
        </p:xfrm>
        <a:graphic>
          <a:graphicData uri="http://schemas.openxmlformats.org/presentationml/2006/ole">
            <mc:AlternateContent xmlns:mc="http://schemas.openxmlformats.org/markup-compatibility/2006">
              <mc:Choice xmlns:v="urn:schemas-microsoft-com:vml" Requires="v">
                <p:oleObj spid="_x0000_s68653" r:id="rId13" imgW="380835" imgH="203112" progId="Equation.3">
                  <p:embed/>
                </p:oleObj>
              </mc:Choice>
              <mc:Fallback>
                <p:oleObj r:id="rId13" imgW="380835" imgH="203112" progId="Equation.3">
                  <p:embed/>
                  <p:pic>
                    <p:nvPicPr>
                      <p:cNvPr id="0" name="Object 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724400" y="2819400"/>
                        <a:ext cx="7620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8617" name="Text Box 9"/>
          <p:cNvSpPr txBox="1">
            <a:spLocks noChangeArrowheads="1"/>
          </p:cNvSpPr>
          <p:nvPr/>
        </p:nvSpPr>
        <p:spPr bwMode="auto">
          <a:xfrm>
            <a:off x="381000" y="3962400"/>
            <a:ext cx="8382000" cy="7817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lgn="l">
              <a:lnSpc>
                <a:spcPct val="160000"/>
              </a:lnSpc>
            </a:pPr>
            <a:r>
              <a:rPr lang="zh-CN" altLang="en-US" dirty="0">
                <a:latin typeface="宋体" panose="02010600030101010101" pitchFamily="2" charset="-122"/>
              </a:rPr>
              <a:t>直接型自适应模糊控制系统的结构如</a:t>
            </a:r>
            <a:r>
              <a:rPr lang="zh-CN" altLang="en-US" dirty="0" smtClean="0">
                <a:latin typeface="宋体" panose="02010600030101010101" pitchFamily="2" charset="-122"/>
              </a:rPr>
              <a:t>图所</a:t>
            </a:r>
            <a:r>
              <a:rPr lang="zh-CN" altLang="en-US" dirty="0">
                <a:latin typeface="宋体" panose="02010600030101010101" pitchFamily="2" charset="-122"/>
              </a:rPr>
              <a:t>示。</a:t>
            </a:r>
            <a:endParaRPr lang="zh-CN" alt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5" name="Rectangle 3"/>
          <p:cNvSpPr>
            <a:spLocks noChangeArrowheads="1"/>
          </p:cNvSpPr>
          <p:nvPr/>
        </p:nvSpPr>
        <p:spPr bwMode="auto">
          <a:xfrm>
            <a:off x="2681288" y="20002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69634" name="Object 2"/>
          <p:cNvGraphicFramePr>
            <a:graphicFrameLocks noChangeAspect="1"/>
          </p:cNvGraphicFramePr>
          <p:nvPr/>
        </p:nvGraphicFramePr>
        <p:xfrm>
          <a:off x="1219200" y="685800"/>
          <a:ext cx="6248400" cy="4721225"/>
        </p:xfrm>
        <a:graphic>
          <a:graphicData uri="http://schemas.openxmlformats.org/presentationml/2006/ole">
            <mc:AlternateContent xmlns:mc="http://schemas.openxmlformats.org/markup-compatibility/2006">
              <mc:Choice xmlns:v="urn:schemas-microsoft-com:vml" Requires="v">
                <p:oleObj spid="_x0000_s69642" r:id="rId3" imgW="4153480" imgH="3524742" progId="Paint.Picture">
                  <p:embed/>
                </p:oleObj>
              </mc:Choice>
              <mc:Fallback>
                <p:oleObj r:id="rId3" imgW="4153480" imgH="3524742" progId="Paint.Picture">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9200" y="685800"/>
                        <a:ext cx="6248400" cy="4721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9636" name="Rectangle 4"/>
          <p:cNvSpPr>
            <a:spLocks noChangeArrowheads="1"/>
          </p:cNvSpPr>
          <p:nvPr/>
        </p:nvSpPr>
        <p:spPr bwMode="auto">
          <a:xfrm>
            <a:off x="1219200" y="5791200"/>
            <a:ext cx="6553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dirty="0" smtClean="0">
                <a:latin typeface="宋体" panose="02010600030101010101" pitchFamily="2" charset="-122"/>
              </a:rPr>
              <a:t>直接</a:t>
            </a:r>
            <a:r>
              <a:rPr lang="zh-CN" altLang="en-US" dirty="0">
                <a:latin typeface="宋体" panose="02010600030101010101" pitchFamily="2" charset="-122"/>
              </a:rPr>
              <a:t>型自适应模糊控制系统</a:t>
            </a:r>
            <a:r>
              <a:rPr lang="zh-CN" altLang="en-US" sz="1100" dirty="0"/>
              <a:t> </a:t>
            </a:r>
            <a:endParaRPr lang="zh-CN" altLang="en-US" sz="2400"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60" name="Rectangle 3"/>
          <p:cNvSpPr>
            <a:spLocks noChangeArrowheads="1"/>
          </p:cNvSpPr>
          <p:nvPr/>
        </p:nvSpPr>
        <p:spPr bwMode="auto">
          <a:xfrm>
            <a:off x="304800" y="457200"/>
            <a:ext cx="6705600" cy="201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266700"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50000"/>
              </a:lnSpc>
            </a:pPr>
            <a:r>
              <a:rPr lang="en-US" altLang="zh-CN" b="1" dirty="0" smtClean="0">
                <a:latin typeface="宋体" panose="02010600030101010101" pitchFamily="2" charset="-122"/>
                <a:cs typeface="Times New Roman" panose="02020603050405020304" pitchFamily="18" charset="0"/>
              </a:rPr>
              <a:t>4.3.4  </a:t>
            </a:r>
            <a:r>
              <a:rPr lang="zh-CN" altLang="en-US" b="1" dirty="0">
                <a:latin typeface="宋体" panose="02010600030101010101" pitchFamily="2" charset="-122"/>
              </a:rPr>
              <a:t>仿真实例</a:t>
            </a:r>
            <a:endParaRPr lang="zh-CN" altLang="en-US" dirty="0">
              <a:latin typeface="宋体" panose="02010600030101010101" pitchFamily="2" charset="-122"/>
              <a:cs typeface="Times New Roman" panose="02020603050405020304" pitchFamily="18" charset="0"/>
            </a:endParaRPr>
          </a:p>
          <a:p>
            <a:pPr algn="just">
              <a:lnSpc>
                <a:spcPct val="150000"/>
              </a:lnSpc>
            </a:pPr>
            <a:r>
              <a:rPr lang="zh-CN" altLang="en-US" dirty="0">
                <a:latin typeface="宋体" panose="02010600030101010101" pitchFamily="2" charset="-122"/>
              </a:rPr>
              <a:t>    被控对象为一二阶系统：</a:t>
            </a:r>
            <a:endParaRPr lang="zh-CN" altLang="en-US" dirty="0">
              <a:latin typeface="宋体" panose="02010600030101010101" pitchFamily="2" charset="-122"/>
              <a:cs typeface="Times New Roman" panose="02020603050405020304" pitchFamily="18" charset="0"/>
            </a:endParaRPr>
          </a:p>
          <a:p>
            <a:pPr algn="l">
              <a:lnSpc>
                <a:spcPct val="150000"/>
              </a:lnSpc>
            </a:pPr>
            <a:endParaRPr lang="en-US" altLang="zh-CN" dirty="0"/>
          </a:p>
        </p:txBody>
      </p:sp>
      <p:graphicFrame>
        <p:nvGraphicFramePr>
          <p:cNvPr id="70658" name="Object 2"/>
          <p:cNvGraphicFramePr>
            <a:graphicFrameLocks noChangeAspect="1"/>
          </p:cNvGraphicFramePr>
          <p:nvPr/>
        </p:nvGraphicFramePr>
        <p:xfrm>
          <a:off x="2133600" y="2286000"/>
          <a:ext cx="3124200" cy="541338"/>
        </p:xfrm>
        <a:graphic>
          <a:graphicData uri="http://schemas.openxmlformats.org/presentationml/2006/ole">
            <mc:AlternateContent xmlns:mc="http://schemas.openxmlformats.org/markup-compatibility/2006">
              <mc:Choice xmlns:v="urn:schemas-microsoft-com:vml" Requires="v">
                <p:oleObj spid="_x0000_s70672" r:id="rId3" imgW="1015559" imgH="177723" progId="Equation.3">
                  <p:embed/>
                </p:oleObj>
              </mc:Choice>
              <mc:Fallback>
                <p:oleObj r:id="rId3" imgW="1015559" imgH="177723"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3600" y="2286000"/>
                        <a:ext cx="3124200" cy="54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0659" name="Object 4"/>
          <p:cNvGraphicFramePr>
            <a:graphicFrameLocks noChangeAspect="1"/>
          </p:cNvGraphicFramePr>
          <p:nvPr/>
        </p:nvGraphicFramePr>
        <p:xfrm>
          <a:off x="2743200" y="3429000"/>
          <a:ext cx="1828800" cy="463550"/>
        </p:xfrm>
        <a:graphic>
          <a:graphicData uri="http://schemas.openxmlformats.org/presentationml/2006/ole">
            <mc:AlternateContent xmlns:mc="http://schemas.openxmlformats.org/markup-compatibility/2006">
              <mc:Choice xmlns:v="urn:schemas-microsoft-com:vml" Requires="v">
                <p:oleObj spid="_x0000_s70673" r:id="rId5" imgW="901309" imgH="228501" progId="Equation.3">
                  <p:embed/>
                </p:oleObj>
              </mc:Choice>
              <mc:Fallback>
                <p:oleObj r:id="rId5" imgW="901309" imgH="228501"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43200" y="3429000"/>
                        <a:ext cx="1828800"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0661" name="Rectangle 5"/>
          <p:cNvSpPr>
            <a:spLocks noChangeArrowheads="1"/>
          </p:cNvSpPr>
          <p:nvPr/>
        </p:nvSpPr>
        <p:spPr bwMode="auto">
          <a:xfrm>
            <a:off x="762000" y="3367088"/>
            <a:ext cx="46291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latin typeface="宋体" panose="02010600030101010101" pitchFamily="2" charset="-122"/>
              </a:rPr>
              <a:t>位置指令为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3"/>
          <p:cNvSpPr>
            <a:spLocks noGrp="1" noChangeArrowheads="1"/>
          </p:cNvSpPr>
          <p:nvPr>
            <p:ph type="body" idx="1"/>
          </p:nvPr>
        </p:nvSpPr>
        <p:spPr>
          <a:xfrm>
            <a:off x="395288" y="404813"/>
            <a:ext cx="8280400" cy="4114800"/>
          </a:xfrm>
        </p:spPr>
        <p:txBody>
          <a:bodyPr/>
          <a:lstStyle/>
          <a:p>
            <a:pPr eaLnBrk="1" hangingPunct="1">
              <a:lnSpc>
                <a:spcPct val="135000"/>
              </a:lnSpc>
              <a:buNone/>
            </a:pPr>
            <a:r>
              <a:rPr lang="en-US" altLang="zh-CN" sz="2400" b="1" dirty="0" smtClean="0">
                <a:latin typeface="宋体" panose="02010600030101010101" pitchFamily="2" charset="-122"/>
              </a:rPr>
              <a:t>4.1.2  </a:t>
            </a:r>
            <a:r>
              <a:rPr lang="zh-CN" altLang="en-US" sz="2400" b="1" dirty="0" smtClean="0">
                <a:latin typeface="宋体" panose="02010600030101010101" pitchFamily="2" charset="-122"/>
              </a:rPr>
              <a:t>模糊系统的逼近精度</a:t>
            </a:r>
            <a:endParaRPr lang="zh-CN" altLang="en-US" sz="2400" dirty="0" smtClean="0"/>
          </a:p>
          <a:p>
            <a:pPr eaLnBrk="1" hangingPunct="1">
              <a:lnSpc>
                <a:spcPct val="135000"/>
              </a:lnSpc>
              <a:buFontTx/>
              <a:buNone/>
            </a:pPr>
            <a:endParaRPr lang="en-US" altLang="zh-CN" sz="2400" b="1" dirty="0" smtClean="0"/>
          </a:p>
          <a:p>
            <a:pPr eaLnBrk="1" hangingPunct="1">
              <a:lnSpc>
                <a:spcPct val="135000"/>
              </a:lnSpc>
              <a:buFontTx/>
              <a:buNone/>
            </a:pPr>
            <a:r>
              <a:rPr lang="en-US" altLang="zh-CN" sz="2400" b="1" dirty="0"/>
              <a:t>	</a:t>
            </a:r>
            <a:r>
              <a:rPr lang="en-US" altLang="zh-CN" sz="2400" b="1" dirty="0" smtClean="0"/>
              <a:t>	</a:t>
            </a:r>
            <a:r>
              <a:rPr lang="zh-CN" altLang="en-US" sz="2400" b="1" dirty="0" smtClean="0"/>
              <a:t>万能</a:t>
            </a:r>
            <a:r>
              <a:rPr lang="zh-CN" altLang="en-US" sz="2400" b="1" dirty="0" smtClean="0"/>
              <a:t>逼近定理表明模糊系统是除多项函数逼近器、神经网络之外的一个新的万能逼近器。模糊系统较之其它逼近器的优势在于它能够有效地利用语言信息的能力。万能逼近定理是模糊逻辑系统用于非线性系统建模的理论基础，同时也从根本上解释了模糊系统在实际中得到成功应用的原因。</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1682" name="Object 7"/>
          <p:cNvGraphicFramePr>
            <a:graphicFrameLocks noChangeAspect="1"/>
          </p:cNvGraphicFramePr>
          <p:nvPr/>
        </p:nvGraphicFramePr>
        <p:xfrm>
          <a:off x="1600200" y="5707063"/>
          <a:ext cx="3657600" cy="465137"/>
        </p:xfrm>
        <a:graphic>
          <a:graphicData uri="http://schemas.openxmlformats.org/presentationml/2006/ole">
            <mc:AlternateContent xmlns:mc="http://schemas.openxmlformats.org/markup-compatibility/2006">
              <mc:Choice xmlns:v="urn:schemas-microsoft-com:vml" Requires="v">
                <p:oleObj spid="_x0000_s71713" r:id="rId3" imgW="1803400" imgH="228600" progId="Equation.3">
                  <p:embed/>
                </p:oleObj>
              </mc:Choice>
              <mc:Fallback>
                <p:oleObj r:id="rId3" imgW="1803400" imgH="228600" progId="Equation.3">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0200" y="5707063"/>
                        <a:ext cx="3657600"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1683" name="Object 6"/>
          <p:cNvGraphicFramePr>
            <a:graphicFrameLocks noChangeAspect="1"/>
          </p:cNvGraphicFramePr>
          <p:nvPr/>
        </p:nvGraphicFramePr>
        <p:xfrm>
          <a:off x="1752600" y="1981200"/>
          <a:ext cx="3048000" cy="490538"/>
        </p:xfrm>
        <a:graphic>
          <a:graphicData uri="http://schemas.openxmlformats.org/presentationml/2006/ole">
            <mc:AlternateContent xmlns:mc="http://schemas.openxmlformats.org/markup-compatibility/2006">
              <mc:Choice xmlns:v="urn:schemas-microsoft-com:vml" Requires="v">
                <p:oleObj spid="_x0000_s71714" r:id="rId5" imgW="1600200" imgH="254000" progId="Equation.3">
                  <p:embed/>
                </p:oleObj>
              </mc:Choice>
              <mc:Fallback>
                <p:oleObj r:id="rId5" imgW="1600200" imgH="25400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52600" y="1981200"/>
                        <a:ext cx="3048000" cy="490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1684" name="Object 5"/>
          <p:cNvGraphicFramePr>
            <a:graphicFrameLocks noChangeAspect="1"/>
          </p:cNvGraphicFramePr>
          <p:nvPr/>
        </p:nvGraphicFramePr>
        <p:xfrm>
          <a:off x="1600200" y="4953000"/>
          <a:ext cx="3200400" cy="514350"/>
        </p:xfrm>
        <a:graphic>
          <a:graphicData uri="http://schemas.openxmlformats.org/presentationml/2006/ole">
            <mc:AlternateContent xmlns:mc="http://schemas.openxmlformats.org/markup-compatibility/2006">
              <mc:Choice xmlns:v="urn:schemas-microsoft-com:vml" Requires="v">
                <p:oleObj spid="_x0000_s71715" r:id="rId7" imgW="1600200" imgH="254000" progId="Equation.3">
                  <p:embed/>
                </p:oleObj>
              </mc:Choice>
              <mc:Fallback>
                <p:oleObj r:id="rId7" imgW="1600200" imgH="254000" progId="Equation.3">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00200" y="4953000"/>
                        <a:ext cx="3200400"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1685" name="Object 4"/>
          <p:cNvGraphicFramePr>
            <a:graphicFrameLocks noChangeAspect="1"/>
          </p:cNvGraphicFramePr>
          <p:nvPr/>
        </p:nvGraphicFramePr>
        <p:xfrm>
          <a:off x="1676400" y="4191000"/>
          <a:ext cx="3200400" cy="484188"/>
        </p:xfrm>
        <a:graphic>
          <a:graphicData uri="http://schemas.openxmlformats.org/presentationml/2006/ole">
            <mc:AlternateContent xmlns:mc="http://schemas.openxmlformats.org/markup-compatibility/2006">
              <mc:Choice xmlns:v="urn:schemas-microsoft-com:vml" Requires="v">
                <p:oleObj spid="_x0000_s71716" r:id="rId9" imgW="1574800" imgH="241300" progId="Equation.3">
                  <p:embed/>
                </p:oleObj>
              </mc:Choice>
              <mc:Fallback>
                <p:oleObj r:id="rId9" imgW="1574800" imgH="241300" progId="Equation.3">
                  <p:embed/>
                  <p:pic>
                    <p:nvPicPr>
                      <p:cNvPr id="0" name="Object 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676400" y="4191000"/>
                        <a:ext cx="3200400" cy="48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1686" name="Object 3"/>
          <p:cNvGraphicFramePr>
            <a:graphicFrameLocks noChangeAspect="1"/>
          </p:cNvGraphicFramePr>
          <p:nvPr/>
        </p:nvGraphicFramePr>
        <p:xfrm>
          <a:off x="1752600" y="2819400"/>
          <a:ext cx="3048000" cy="455613"/>
        </p:xfrm>
        <a:graphic>
          <a:graphicData uri="http://schemas.openxmlformats.org/presentationml/2006/ole">
            <mc:AlternateContent xmlns:mc="http://schemas.openxmlformats.org/markup-compatibility/2006">
              <mc:Choice xmlns:v="urn:schemas-microsoft-com:vml" Requires="v">
                <p:oleObj spid="_x0000_s71717" r:id="rId11" imgW="1587500" imgH="241300" progId="Equation.3">
                  <p:embed/>
                </p:oleObj>
              </mc:Choice>
              <mc:Fallback>
                <p:oleObj r:id="rId11" imgW="1587500" imgH="241300" progId="Equation.3">
                  <p:embed/>
                  <p:pic>
                    <p:nvPicPr>
                      <p:cNvPr id="0" name="Object 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752600" y="2819400"/>
                        <a:ext cx="3048000"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1687" name="Object 2"/>
          <p:cNvGraphicFramePr>
            <a:graphicFrameLocks noChangeAspect="1"/>
          </p:cNvGraphicFramePr>
          <p:nvPr/>
        </p:nvGraphicFramePr>
        <p:xfrm>
          <a:off x="1524000" y="3581400"/>
          <a:ext cx="3581400" cy="431800"/>
        </p:xfrm>
        <a:graphic>
          <a:graphicData uri="http://schemas.openxmlformats.org/presentationml/2006/ole">
            <mc:AlternateContent xmlns:mc="http://schemas.openxmlformats.org/markup-compatibility/2006">
              <mc:Choice xmlns:v="urn:schemas-microsoft-com:vml" Requires="v">
                <p:oleObj spid="_x0000_s71718" r:id="rId13" imgW="1892300" imgH="228600" progId="Equation.3">
                  <p:embed/>
                </p:oleObj>
              </mc:Choice>
              <mc:Fallback>
                <p:oleObj r:id="rId13" imgW="1892300" imgH="228600" progId="Equation.3">
                  <p:embed/>
                  <p:pic>
                    <p:nvPicPr>
                      <p:cNvPr id="0" name="Object 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524000" y="3581400"/>
                        <a:ext cx="35814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1688" name="Rectangle 10"/>
          <p:cNvSpPr>
            <a:spLocks noChangeArrowheads="1"/>
          </p:cNvSpPr>
          <p:nvPr/>
        </p:nvSpPr>
        <p:spPr bwMode="auto">
          <a:xfrm>
            <a:off x="457200" y="533400"/>
            <a:ext cx="35623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latin typeface="宋体" panose="02010600030101010101" pitchFamily="2" charset="-122"/>
              </a:rPr>
              <a:t>取以下</a:t>
            </a:r>
            <a:r>
              <a:rPr lang="en-US" altLang="zh-CN"/>
              <a:t>6</a:t>
            </a:r>
            <a:r>
              <a:rPr lang="zh-CN" altLang="en-US">
                <a:latin typeface="宋体" panose="02010600030101010101" pitchFamily="2" charset="-122"/>
              </a:rPr>
              <a:t>种隶属函数：</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17" name="Rectangle 13"/>
          <p:cNvSpPr>
            <a:spLocks noChangeArrowheads="1"/>
          </p:cNvSpPr>
          <p:nvPr/>
        </p:nvSpPr>
        <p:spPr bwMode="auto">
          <a:xfrm>
            <a:off x="304800" y="533400"/>
            <a:ext cx="8610600" cy="555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228600" algn="l"/>
                <a:tab pos="457200" algn="l"/>
                <a:tab pos="6858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 pos="3886200" algn="l"/>
                <a:tab pos="4114800" algn="l"/>
                <a:tab pos="4343400" algn="l"/>
                <a:tab pos="4572000" algn="l"/>
                <a:tab pos="4800600" algn="l"/>
                <a:tab pos="5029200" algn="l"/>
                <a:tab pos="5257800" algn="l"/>
                <a:tab pos="5486400" algn="l"/>
                <a:tab pos="5715000" algn="l"/>
                <a:tab pos="5943600" algn="l"/>
                <a:tab pos="6172200" algn="l"/>
                <a:tab pos="6400800" algn="l"/>
                <a:tab pos="6629400" algn="l"/>
                <a:tab pos="6858000" algn="l"/>
                <a:tab pos="7086600" algn="l"/>
                <a:tab pos="7315200" algn="l"/>
              </a:tabLst>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tabLst>
                <a:tab pos="228600" algn="l"/>
                <a:tab pos="457200" algn="l"/>
                <a:tab pos="6858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 pos="3886200" algn="l"/>
                <a:tab pos="4114800" algn="l"/>
                <a:tab pos="4343400" algn="l"/>
                <a:tab pos="4572000" algn="l"/>
                <a:tab pos="4800600" algn="l"/>
                <a:tab pos="5029200" algn="l"/>
                <a:tab pos="5257800" algn="l"/>
                <a:tab pos="5486400" algn="l"/>
                <a:tab pos="5715000" algn="l"/>
                <a:tab pos="5943600" algn="l"/>
                <a:tab pos="6172200" algn="l"/>
                <a:tab pos="6400800" algn="l"/>
                <a:tab pos="6629400" algn="l"/>
                <a:tab pos="6858000" algn="l"/>
                <a:tab pos="7086600" algn="l"/>
                <a:tab pos="7315200" algn="l"/>
              </a:tabLst>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tabLst>
                <a:tab pos="228600" algn="l"/>
                <a:tab pos="457200" algn="l"/>
                <a:tab pos="6858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 pos="3886200" algn="l"/>
                <a:tab pos="4114800" algn="l"/>
                <a:tab pos="4343400" algn="l"/>
                <a:tab pos="4572000" algn="l"/>
                <a:tab pos="4800600" algn="l"/>
                <a:tab pos="5029200" algn="l"/>
                <a:tab pos="5257800" algn="l"/>
                <a:tab pos="5486400" algn="l"/>
                <a:tab pos="5715000" algn="l"/>
                <a:tab pos="5943600" algn="l"/>
                <a:tab pos="6172200" algn="l"/>
                <a:tab pos="6400800" algn="l"/>
                <a:tab pos="6629400" algn="l"/>
                <a:tab pos="6858000" algn="l"/>
                <a:tab pos="7086600" algn="l"/>
                <a:tab pos="7315200" algn="l"/>
              </a:tabLst>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tabLst>
                <a:tab pos="228600" algn="l"/>
                <a:tab pos="457200" algn="l"/>
                <a:tab pos="6858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 pos="3886200" algn="l"/>
                <a:tab pos="4114800" algn="l"/>
                <a:tab pos="4343400" algn="l"/>
                <a:tab pos="4572000" algn="l"/>
                <a:tab pos="4800600" algn="l"/>
                <a:tab pos="5029200" algn="l"/>
                <a:tab pos="5257800" algn="l"/>
                <a:tab pos="5486400" algn="l"/>
                <a:tab pos="5715000" algn="l"/>
                <a:tab pos="5943600" algn="l"/>
                <a:tab pos="6172200" algn="l"/>
                <a:tab pos="6400800" algn="l"/>
                <a:tab pos="6629400" algn="l"/>
                <a:tab pos="6858000" algn="l"/>
                <a:tab pos="7086600" algn="l"/>
                <a:tab pos="7315200" algn="l"/>
              </a:tabLst>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tabLst>
                <a:tab pos="228600" algn="l"/>
                <a:tab pos="457200" algn="l"/>
                <a:tab pos="6858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 pos="3886200" algn="l"/>
                <a:tab pos="4114800" algn="l"/>
                <a:tab pos="4343400" algn="l"/>
                <a:tab pos="4572000" algn="l"/>
                <a:tab pos="4800600" algn="l"/>
                <a:tab pos="5029200" algn="l"/>
                <a:tab pos="5257800" algn="l"/>
                <a:tab pos="5486400" algn="l"/>
                <a:tab pos="5715000" algn="l"/>
                <a:tab pos="5943600" algn="l"/>
                <a:tab pos="6172200" algn="l"/>
                <a:tab pos="6400800" algn="l"/>
                <a:tab pos="6629400" algn="l"/>
                <a:tab pos="6858000" algn="l"/>
                <a:tab pos="7086600" algn="l"/>
                <a:tab pos="7315200" algn="l"/>
              </a:tabLst>
              <a:defRPr kumimoji="1" sz="28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tabLst>
                <a:tab pos="228600" algn="l"/>
                <a:tab pos="457200" algn="l"/>
                <a:tab pos="6858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 pos="3886200" algn="l"/>
                <a:tab pos="4114800" algn="l"/>
                <a:tab pos="4343400" algn="l"/>
                <a:tab pos="4572000" algn="l"/>
                <a:tab pos="4800600" algn="l"/>
                <a:tab pos="5029200" algn="l"/>
                <a:tab pos="5257800" algn="l"/>
                <a:tab pos="5486400" algn="l"/>
                <a:tab pos="5715000" algn="l"/>
                <a:tab pos="5943600" algn="l"/>
                <a:tab pos="6172200" algn="l"/>
                <a:tab pos="6400800" algn="l"/>
                <a:tab pos="6629400" algn="l"/>
                <a:tab pos="6858000" algn="l"/>
                <a:tab pos="7086600" algn="l"/>
                <a:tab pos="7315200" algn="l"/>
              </a:tabLst>
              <a:defRPr kumimoji="1" sz="28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tabLst>
                <a:tab pos="228600" algn="l"/>
                <a:tab pos="457200" algn="l"/>
                <a:tab pos="6858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 pos="3886200" algn="l"/>
                <a:tab pos="4114800" algn="l"/>
                <a:tab pos="4343400" algn="l"/>
                <a:tab pos="4572000" algn="l"/>
                <a:tab pos="4800600" algn="l"/>
                <a:tab pos="5029200" algn="l"/>
                <a:tab pos="5257800" algn="l"/>
                <a:tab pos="5486400" algn="l"/>
                <a:tab pos="5715000" algn="l"/>
                <a:tab pos="5943600" algn="l"/>
                <a:tab pos="6172200" algn="l"/>
                <a:tab pos="6400800" algn="l"/>
                <a:tab pos="6629400" algn="l"/>
                <a:tab pos="6858000" algn="l"/>
                <a:tab pos="7086600" algn="l"/>
                <a:tab pos="7315200" algn="l"/>
              </a:tabLst>
              <a:defRPr kumimoji="1" sz="28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tabLst>
                <a:tab pos="228600" algn="l"/>
                <a:tab pos="457200" algn="l"/>
                <a:tab pos="6858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 pos="3886200" algn="l"/>
                <a:tab pos="4114800" algn="l"/>
                <a:tab pos="4343400" algn="l"/>
                <a:tab pos="4572000" algn="l"/>
                <a:tab pos="4800600" algn="l"/>
                <a:tab pos="5029200" algn="l"/>
                <a:tab pos="5257800" algn="l"/>
                <a:tab pos="5486400" algn="l"/>
                <a:tab pos="5715000" algn="l"/>
                <a:tab pos="5943600" algn="l"/>
                <a:tab pos="6172200" algn="l"/>
                <a:tab pos="6400800" algn="l"/>
                <a:tab pos="6629400" algn="l"/>
                <a:tab pos="6858000" algn="l"/>
                <a:tab pos="7086600" algn="l"/>
                <a:tab pos="7315200" algn="l"/>
              </a:tabLst>
              <a:defRPr kumimoji="1" sz="28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tabLst>
                <a:tab pos="228600" algn="l"/>
                <a:tab pos="457200" algn="l"/>
                <a:tab pos="6858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 pos="3886200" algn="l"/>
                <a:tab pos="4114800" algn="l"/>
                <a:tab pos="4343400" algn="l"/>
                <a:tab pos="4572000" algn="l"/>
                <a:tab pos="4800600" algn="l"/>
                <a:tab pos="5029200" algn="l"/>
                <a:tab pos="5257800" algn="l"/>
                <a:tab pos="5486400" algn="l"/>
                <a:tab pos="5715000" algn="l"/>
                <a:tab pos="5943600" algn="l"/>
                <a:tab pos="6172200" algn="l"/>
                <a:tab pos="6400800" algn="l"/>
                <a:tab pos="6629400" algn="l"/>
                <a:tab pos="6858000" algn="l"/>
                <a:tab pos="7086600" algn="l"/>
                <a:tab pos="7315200" algn="l"/>
              </a:tabLst>
              <a:defRPr kumimoji="1" sz="2800">
                <a:solidFill>
                  <a:schemeClr val="tx1"/>
                </a:solidFill>
                <a:latin typeface="Times New Roman" panose="02020603050405020304" pitchFamily="18" charset="0"/>
                <a:ea typeface="宋体" panose="02010600030101010101" pitchFamily="2" charset="-122"/>
              </a:defRPr>
            </a:lvl9pPr>
          </a:lstStyle>
          <a:p>
            <a:pPr algn="l" eaLnBrk="1" hangingPunct="1">
              <a:lnSpc>
                <a:spcPct val="160000"/>
              </a:lnSpc>
            </a:pPr>
            <a:r>
              <a:rPr lang="en-US" altLang="zh-CN" dirty="0">
                <a:latin typeface="宋体" panose="02010600030101010101" pitchFamily="2" charset="-122"/>
              </a:rPr>
              <a:t>    </a:t>
            </a:r>
            <a:r>
              <a:rPr lang="zh-CN" altLang="en-US" dirty="0">
                <a:latin typeface="宋体" panose="02010600030101010101" pitchFamily="2" charset="-122"/>
              </a:rPr>
              <a:t>系统摆初始状态为    ，  的初始值取</a:t>
            </a:r>
            <a:r>
              <a:rPr lang="en-US" altLang="zh-CN" dirty="0">
                <a:latin typeface="宋体" panose="02010600030101010101" pitchFamily="2" charset="-122"/>
                <a:cs typeface="Times New Roman" panose="02020603050405020304" pitchFamily="18" charset="0"/>
              </a:rPr>
              <a:t>0</a:t>
            </a:r>
            <a:r>
              <a:rPr lang="zh-CN" altLang="en-US" dirty="0">
                <a:latin typeface="宋体" panose="02010600030101010101" pitchFamily="2" charset="-122"/>
              </a:rPr>
              <a:t>，采用控制律</a:t>
            </a:r>
            <a:r>
              <a:rPr lang="zh-CN" altLang="en-US" dirty="0" smtClean="0">
                <a:latin typeface="宋体" panose="02010600030101010101" pitchFamily="2" charset="-122"/>
              </a:rPr>
              <a:t>（</a:t>
            </a:r>
            <a:r>
              <a:rPr lang="en-US" altLang="zh-CN" dirty="0" smtClean="0">
                <a:latin typeface="宋体" panose="02010600030101010101" pitchFamily="2" charset="-122"/>
                <a:cs typeface="Times New Roman" panose="02020603050405020304" pitchFamily="18" charset="0"/>
              </a:rPr>
              <a:t>4.39</a:t>
            </a:r>
            <a:r>
              <a:rPr lang="zh-CN" altLang="en-US" dirty="0" smtClean="0">
                <a:latin typeface="宋体" panose="02010600030101010101" pitchFamily="2" charset="-122"/>
              </a:rPr>
              <a:t>），</a:t>
            </a:r>
            <a:r>
              <a:rPr lang="zh-CN" altLang="en-US" dirty="0">
                <a:latin typeface="宋体" panose="02010600030101010101" pitchFamily="2" charset="-122"/>
              </a:rPr>
              <a:t>取            </a:t>
            </a:r>
            <a:r>
              <a:rPr lang="en-US" altLang="zh-CN" dirty="0">
                <a:latin typeface="宋体" panose="02010600030101010101" pitchFamily="2" charset="-122"/>
              </a:rPr>
              <a:t>,      ,</a:t>
            </a:r>
          </a:p>
          <a:p>
            <a:pPr algn="l" eaLnBrk="1" hangingPunct="1">
              <a:lnSpc>
                <a:spcPct val="160000"/>
              </a:lnSpc>
            </a:pPr>
            <a:endParaRPr lang="en-US" altLang="zh-CN" dirty="0">
              <a:latin typeface="宋体" panose="02010600030101010101" pitchFamily="2" charset="-122"/>
            </a:endParaRPr>
          </a:p>
          <a:p>
            <a:pPr algn="l" eaLnBrk="1" hangingPunct="1">
              <a:lnSpc>
                <a:spcPct val="160000"/>
              </a:lnSpc>
            </a:pPr>
            <a:r>
              <a:rPr lang="en-US" altLang="zh-CN" dirty="0">
                <a:latin typeface="宋体" panose="02010600030101010101" pitchFamily="2" charset="-122"/>
              </a:rPr>
              <a:t>   </a:t>
            </a:r>
            <a:r>
              <a:rPr lang="zh-CN" altLang="en-US" dirty="0">
                <a:latin typeface="宋体" panose="02010600030101010101" pitchFamily="2" charset="-122"/>
              </a:rPr>
              <a:t>自适应参数取      。</a:t>
            </a:r>
            <a:endParaRPr lang="zh-CN" altLang="en-US" dirty="0">
              <a:latin typeface="宋体" panose="02010600030101010101" pitchFamily="2" charset="-122"/>
              <a:cs typeface="Times New Roman" panose="02020603050405020304" pitchFamily="18" charset="0"/>
            </a:endParaRPr>
          </a:p>
          <a:p>
            <a:pPr algn="l">
              <a:lnSpc>
                <a:spcPct val="160000"/>
              </a:lnSpc>
            </a:pPr>
            <a:r>
              <a:rPr lang="zh-CN" altLang="en-US" dirty="0"/>
              <a:t>       </a:t>
            </a:r>
            <a:r>
              <a:rPr lang="zh-CN" altLang="en-US" dirty="0">
                <a:latin typeface="宋体" panose="02010600030101010101" pitchFamily="2" charset="-122"/>
              </a:rPr>
              <a:t>根据隶属函数设计程序，可得到隶属函数图，如</a:t>
            </a:r>
            <a:r>
              <a:rPr lang="zh-CN" altLang="en-US" dirty="0" smtClean="0">
                <a:latin typeface="宋体" panose="02010600030101010101" pitchFamily="2" charset="-122"/>
              </a:rPr>
              <a:t>图</a:t>
            </a:r>
            <a:r>
              <a:rPr lang="en-US" altLang="zh-CN" dirty="0" smtClean="0"/>
              <a:t>4.13</a:t>
            </a:r>
            <a:r>
              <a:rPr lang="zh-CN" altLang="en-US" dirty="0" smtClean="0">
                <a:latin typeface="宋体" panose="02010600030101010101" pitchFamily="2" charset="-122"/>
              </a:rPr>
              <a:t>所</a:t>
            </a:r>
            <a:r>
              <a:rPr lang="zh-CN" altLang="en-US" dirty="0">
                <a:latin typeface="宋体" panose="02010600030101010101" pitchFamily="2" charset="-122"/>
              </a:rPr>
              <a:t>示。在控制系统仿真程序中，分别用   、  和      表示模糊系统    的分子、分母及    ，仿真结果如</a:t>
            </a:r>
            <a:r>
              <a:rPr lang="zh-CN" altLang="en-US" dirty="0" smtClean="0">
                <a:latin typeface="宋体" panose="02010600030101010101" pitchFamily="2" charset="-122"/>
              </a:rPr>
              <a:t>图</a:t>
            </a:r>
            <a:r>
              <a:rPr lang="en-US" altLang="zh-CN" dirty="0" smtClean="0"/>
              <a:t>4.14</a:t>
            </a:r>
            <a:r>
              <a:rPr lang="zh-CN" altLang="en-US" dirty="0" smtClean="0">
                <a:latin typeface="宋体" panose="02010600030101010101" pitchFamily="2" charset="-122"/>
              </a:rPr>
              <a:t>和图</a:t>
            </a:r>
            <a:r>
              <a:rPr lang="en-US" altLang="zh-CN" dirty="0" smtClean="0"/>
              <a:t>4.15</a:t>
            </a:r>
            <a:r>
              <a:rPr lang="zh-CN" altLang="en-US" dirty="0" smtClean="0">
                <a:latin typeface="宋体" panose="02010600030101010101" pitchFamily="2" charset="-122"/>
              </a:rPr>
              <a:t>所</a:t>
            </a:r>
            <a:r>
              <a:rPr lang="zh-CN" altLang="en-US" dirty="0">
                <a:latin typeface="宋体" panose="02010600030101010101" pitchFamily="2" charset="-122"/>
              </a:rPr>
              <a:t>示。</a:t>
            </a:r>
            <a:r>
              <a:rPr lang="zh-CN" altLang="en-US" sz="1100" dirty="0"/>
              <a:t> </a:t>
            </a:r>
            <a:endParaRPr lang="zh-CN" altLang="en-US" sz="2400" dirty="0"/>
          </a:p>
        </p:txBody>
      </p:sp>
      <p:graphicFrame>
        <p:nvGraphicFramePr>
          <p:cNvPr id="72706" name="Object 12"/>
          <p:cNvGraphicFramePr>
            <a:graphicFrameLocks noChangeAspect="1"/>
          </p:cNvGraphicFramePr>
          <p:nvPr/>
        </p:nvGraphicFramePr>
        <p:xfrm>
          <a:off x="3962400" y="838200"/>
          <a:ext cx="609600" cy="482600"/>
        </p:xfrm>
        <a:graphic>
          <a:graphicData uri="http://schemas.openxmlformats.org/presentationml/2006/ole">
            <mc:AlternateContent xmlns:mc="http://schemas.openxmlformats.org/markup-compatibility/2006">
              <mc:Choice xmlns:v="urn:schemas-microsoft-com:vml" Requires="v">
                <p:oleObj spid="_x0000_s72773" r:id="rId3" imgW="279279" imgH="215806" progId="Equation.3">
                  <p:embed/>
                </p:oleObj>
              </mc:Choice>
              <mc:Fallback>
                <p:oleObj r:id="rId3" imgW="279279" imgH="215806" progId="Equation.3">
                  <p:embed/>
                  <p:pic>
                    <p:nvPicPr>
                      <p:cNvPr id="0" name="Object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62400" y="838200"/>
                        <a:ext cx="6096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2707" name="Object 11"/>
          <p:cNvGraphicFramePr>
            <a:graphicFrameLocks noChangeAspect="1"/>
          </p:cNvGraphicFramePr>
          <p:nvPr/>
        </p:nvGraphicFramePr>
        <p:xfrm>
          <a:off x="4953000" y="838200"/>
          <a:ext cx="312738" cy="457200"/>
        </p:xfrm>
        <a:graphic>
          <a:graphicData uri="http://schemas.openxmlformats.org/presentationml/2006/ole">
            <mc:AlternateContent xmlns:mc="http://schemas.openxmlformats.org/markup-compatibility/2006">
              <mc:Choice xmlns:v="urn:schemas-microsoft-com:vml" Requires="v">
                <p:oleObj spid="_x0000_s72774" r:id="rId5" imgW="126725" imgH="177415" progId="Equation.3">
                  <p:embed/>
                </p:oleObj>
              </mc:Choice>
              <mc:Fallback>
                <p:oleObj r:id="rId5" imgW="126725" imgH="177415" progId="Equation.3">
                  <p:embed/>
                  <p:pic>
                    <p:nvPicPr>
                      <p:cNvPr id="0"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53000" y="838200"/>
                        <a:ext cx="3127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2708" name="Object 10"/>
          <p:cNvGraphicFramePr>
            <a:graphicFrameLocks noChangeAspect="1"/>
          </p:cNvGraphicFramePr>
          <p:nvPr/>
        </p:nvGraphicFramePr>
        <p:xfrm>
          <a:off x="3657600" y="1447800"/>
          <a:ext cx="1600200" cy="828675"/>
        </p:xfrm>
        <a:graphic>
          <a:graphicData uri="http://schemas.openxmlformats.org/presentationml/2006/ole">
            <mc:AlternateContent xmlns:mc="http://schemas.openxmlformats.org/markup-compatibility/2006">
              <mc:Choice xmlns:v="urn:schemas-microsoft-com:vml" Requires="v">
                <p:oleObj spid="_x0000_s72775" r:id="rId7" imgW="876300" imgH="457200" progId="Equation.3">
                  <p:embed/>
                </p:oleObj>
              </mc:Choice>
              <mc:Fallback>
                <p:oleObj r:id="rId7" imgW="876300" imgH="457200" progId="Equation.3">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657600" y="1447800"/>
                        <a:ext cx="1600200" cy="82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2709" name="Object 9"/>
          <p:cNvGraphicFramePr>
            <a:graphicFrameLocks noChangeAspect="1"/>
          </p:cNvGraphicFramePr>
          <p:nvPr/>
        </p:nvGraphicFramePr>
        <p:xfrm>
          <a:off x="5791200" y="1676400"/>
          <a:ext cx="685800" cy="393700"/>
        </p:xfrm>
        <a:graphic>
          <a:graphicData uri="http://schemas.openxmlformats.org/presentationml/2006/ole">
            <mc:AlternateContent xmlns:mc="http://schemas.openxmlformats.org/markup-compatibility/2006">
              <mc:Choice xmlns:v="urn:schemas-microsoft-com:vml" Requires="v">
                <p:oleObj spid="_x0000_s72776" r:id="rId9" imgW="380835" imgH="215806" progId="Equation.3">
                  <p:embed/>
                </p:oleObj>
              </mc:Choice>
              <mc:Fallback>
                <p:oleObj r:id="rId9" imgW="380835" imgH="215806" progId="Equation.3">
                  <p:embed/>
                  <p:pic>
                    <p:nvPicPr>
                      <p:cNvPr id="0"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791200" y="1676400"/>
                        <a:ext cx="6858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2710" name="Object 8"/>
          <p:cNvGraphicFramePr>
            <a:graphicFrameLocks noChangeAspect="1"/>
          </p:cNvGraphicFramePr>
          <p:nvPr/>
        </p:nvGraphicFramePr>
        <p:xfrm>
          <a:off x="7086600" y="1676400"/>
          <a:ext cx="914400" cy="403225"/>
        </p:xfrm>
        <a:graphic>
          <a:graphicData uri="http://schemas.openxmlformats.org/presentationml/2006/ole">
            <mc:AlternateContent xmlns:mc="http://schemas.openxmlformats.org/markup-compatibility/2006">
              <mc:Choice xmlns:v="urn:schemas-microsoft-com:vml" Requires="v">
                <p:oleObj spid="_x0000_s72777" r:id="rId11" imgW="494870" imgH="215713" progId="Equation.3">
                  <p:embed/>
                </p:oleObj>
              </mc:Choice>
              <mc:Fallback>
                <p:oleObj r:id="rId11" imgW="494870" imgH="215713" progId="Equation.3">
                  <p:embed/>
                  <p:pic>
                    <p:nvPicPr>
                      <p:cNvPr id="0" name="Object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086600" y="1676400"/>
                        <a:ext cx="914400" cy="40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2711" name="Object 7"/>
          <p:cNvGraphicFramePr>
            <a:graphicFrameLocks noChangeAspect="1"/>
          </p:cNvGraphicFramePr>
          <p:nvPr/>
        </p:nvGraphicFramePr>
        <p:xfrm>
          <a:off x="3124200" y="2895600"/>
          <a:ext cx="914400" cy="407988"/>
        </p:xfrm>
        <a:graphic>
          <a:graphicData uri="http://schemas.openxmlformats.org/presentationml/2006/ole">
            <mc:AlternateContent xmlns:mc="http://schemas.openxmlformats.org/markup-compatibility/2006">
              <mc:Choice xmlns:v="urn:schemas-microsoft-com:vml" Requires="v">
                <p:oleObj spid="_x0000_s72778" r:id="rId13" imgW="444307" imgH="203112" progId="Equation.3">
                  <p:embed/>
                </p:oleObj>
              </mc:Choice>
              <mc:Fallback>
                <p:oleObj r:id="rId13" imgW="444307" imgH="203112" progId="Equation.3">
                  <p:embed/>
                  <p:pic>
                    <p:nvPicPr>
                      <p:cNvPr id="0" name="Object 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124200" y="2895600"/>
                        <a:ext cx="914400"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2712" name="Object 6"/>
          <p:cNvGraphicFramePr>
            <a:graphicFrameLocks noChangeAspect="1"/>
          </p:cNvGraphicFramePr>
          <p:nvPr/>
        </p:nvGraphicFramePr>
        <p:xfrm>
          <a:off x="7467600" y="4191000"/>
          <a:ext cx="609600" cy="482600"/>
        </p:xfrm>
        <a:graphic>
          <a:graphicData uri="http://schemas.openxmlformats.org/presentationml/2006/ole">
            <mc:AlternateContent xmlns:mc="http://schemas.openxmlformats.org/markup-compatibility/2006">
              <mc:Choice xmlns:v="urn:schemas-microsoft-com:vml" Requires="v">
                <p:oleObj spid="_x0000_s72779" r:id="rId15" imgW="279279" imgH="215806" progId="Equation.3">
                  <p:embed/>
                </p:oleObj>
              </mc:Choice>
              <mc:Fallback>
                <p:oleObj r:id="rId15" imgW="279279" imgH="215806" progId="Equation.3">
                  <p:embed/>
                  <p:pic>
                    <p:nvPicPr>
                      <p:cNvPr id="0" name="Object 6"/>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467600" y="4191000"/>
                        <a:ext cx="6096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2713" name="Object 5"/>
          <p:cNvGraphicFramePr>
            <a:graphicFrameLocks noChangeAspect="1"/>
          </p:cNvGraphicFramePr>
          <p:nvPr/>
        </p:nvGraphicFramePr>
        <p:xfrm>
          <a:off x="8229600" y="4210050"/>
          <a:ext cx="533400" cy="438150"/>
        </p:xfrm>
        <a:graphic>
          <a:graphicData uri="http://schemas.openxmlformats.org/presentationml/2006/ole">
            <mc:AlternateContent xmlns:mc="http://schemas.openxmlformats.org/markup-compatibility/2006">
              <mc:Choice xmlns:v="urn:schemas-microsoft-com:vml" Requires="v">
                <p:oleObj spid="_x0000_s72780" r:id="rId17" imgW="266353" imgH="215619" progId="Equation.3">
                  <p:embed/>
                </p:oleObj>
              </mc:Choice>
              <mc:Fallback>
                <p:oleObj r:id="rId17" imgW="266353" imgH="215619" progId="Equation.3">
                  <p:embed/>
                  <p:pic>
                    <p:nvPicPr>
                      <p:cNvPr id="0" name="Object 5"/>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8229600" y="4210050"/>
                        <a:ext cx="533400"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2714" name="Object 4"/>
          <p:cNvGraphicFramePr>
            <a:graphicFrameLocks noChangeAspect="1"/>
          </p:cNvGraphicFramePr>
          <p:nvPr/>
        </p:nvGraphicFramePr>
        <p:xfrm>
          <a:off x="990600" y="4953000"/>
          <a:ext cx="533400" cy="406400"/>
        </p:xfrm>
        <a:graphic>
          <a:graphicData uri="http://schemas.openxmlformats.org/presentationml/2006/ole">
            <mc:AlternateContent xmlns:mc="http://schemas.openxmlformats.org/markup-compatibility/2006">
              <mc:Choice xmlns:v="urn:schemas-microsoft-com:vml" Requires="v">
                <p:oleObj spid="_x0000_s72781" r:id="rId19" imgW="241091" imgH="177646" progId="Equation.3">
                  <p:embed/>
                </p:oleObj>
              </mc:Choice>
              <mc:Fallback>
                <p:oleObj r:id="rId19" imgW="241091" imgH="177646" progId="Equation.3">
                  <p:embed/>
                  <p:pic>
                    <p:nvPicPr>
                      <p:cNvPr id="0" name="Object 4"/>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990600" y="4953000"/>
                        <a:ext cx="533400" cy="40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2715" name="Object 3"/>
          <p:cNvGraphicFramePr>
            <a:graphicFrameLocks noChangeAspect="1"/>
          </p:cNvGraphicFramePr>
          <p:nvPr/>
        </p:nvGraphicFramePr>
        <p:xfrm>
          <a:off x="4038600" y="4895850"/>
          <a:ext cx="609600" cy="438150"/>
        </p:xfrm>
        <a:graphic>
          <a:graphicData uri="http://schemas.openxmlformats.org/presentationml/2006/ole">
            <mc:AlternateContent xmlns:mc="http://schemas.openxmlformats.org/markup-compatibility/2006">
              <mc:Choice xmlns:v="urn:schemas-microsoft-com:vml" Requires="v">
                <p:oleObj spid="_x0000_s72782" r:id="rId21" imgW="304536" imgH="215713" progId="Equation.3">
                  <p:embed/>
                </p:oleObj>
              </mc:Choice>
              <mc:Fallback>
                <p:oleObj r:id="rId21" imgW="304536" imgH="215713" progId="Equation.3">
                  <p:embed/>
                  <p:pic>
                    <p:nvPicPr>
                      <p:cNvPr id="0" name="Object 3"/>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038600" y="4895850"/>
                        <a:ext cx="609600"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2716" name="Object 2"/>
          <p:cNvGraphicFramePr>
            <a:graphicFrameLocks noChangeAspect="1"/>
          </p:cNvGraphicFramePr>
          <p:nvPr/>
        </p:nvGraphicFramePr>
        <p:xfrm>
          <a:off x="7239000" y="4876800"/>
          <a:ext cx="609600" cy="438150"/>
        </p:xfrm>
        <a:graphic>
          <a:graphicData uri="http://schemas.openxmlformats.org/presentationml/2006/ole">
            <mc:AlternateContent xmlns:mc="http://schemas.openxmlformats.org/markup-compatibility/2006">
              <mc:Choice xmlns:v="urn:schemas-microsoft-com:vml" Requires="v">
                <p:oleObj spid="_x0000_s72783" r:id="rId23" imgW="304536" imgH="215713" progId="Equation.3">
                  <p:embed/>
                </p:oleObj>
              </mc:Choice>
              <mc:Fallback>
                <p:oleObj r:id="rId23" imgW="304536" imgH="215713" progId="Equation.3">
                  <p:embed/>
                  <p:pic>
                    <p:nvPicPr>
                      <p:cNvPr id="0" name="Object 2"/>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7239000" y="4876800"/>
                        <a:ext cx="609600"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1" name="Rectangle 3"/>
          <p:cNvSpPr>
            <a:spLocks noChangeArrowheads="1"/>
          </p:cNvSpPr>
          <p:nvPr/>
        </p:nvSpPr>
        <p:spPr bwMode="auto">
          <a:xfrm>
            <a:off x="1933575" y="19716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pic>
        <p:nvPicPr>
          <p:cNvPr id="7373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800" y="1066800"/>
            <a:ext cx="6477000" cy="357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3733" name="Rectangle 5"/>
          <p:cNvSpPr>
            <a:spLocks noChangeArrowheads="1"/>
          </p:cNvSpPr>
          <p:nvPr/>
        </p:nvSpPr>
        <p:spPr bwMode="auto">
          <a:xfrm>
            <a:off x="1981200" y="5334000"/>
            <a:ext cx="5181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dirty="0" smtClean="0">
                <a:latin typeface="宋体" panose="02010600030101010101" pitchFamily="2" charset="-122"/>
              </a:rPr>
              <a:t>图</a:t>
            </a:r>
            <a:r>
              <a:rPr lang="en-US" altLang="zh-CN" b="1" dirty="0" smtClean="0"/>
              <a:t>4.13      </a:t>
            </a:r>
            <a:r>
              <a:rPr lang="zh-CN" altLang="en-US" b="1" dirty="0">
                <a:latin typeface="宋体" panose="02010600030101010101" pitchFamily="2" charset="-122"/>
              </a:rPr>
              <a:t>的隶属函数</a:t>
            </a:r>
            <a:r>
              <a:rPr lang="zh-CN" altLang="en-US" sz="1100" dirty="0"/>
              <a:t> </a:t>
            </a:r>
            <a:endParaRPr lang="zh-CN" altLang="en-US" sz="2400" dirty="0"/>
          </a:p>
        </p:txBody>
      </p:sp>
      <p:graphicFrame>
        <p:nvGraphicFramePr>
          <p:cNvPr id="73730" name="Object 4"/>
          <p:cNvGraphicFramePr>
            <a:graphicFrameLocks noChangeAspect="1"/>
          </p:cNvGraphicFramePr>
          <p:nvPr/>
        </p:nvGraphicFramePr>
        <p:xfrm>
          <a:off x="4038600" y="5410200"/>
          <a:ext cx="330200" cy="381000"/>
        </p:xfrm>
        <a:graphic>
          <a:graphicData uri="http://schemas.openxmlformats.org/presentationml/2006/ole">
            <mc:AlternateContent xmlns:mc="http://schemas.openxmlformats.org/markup-compatibility/2006">
              <mc:Choice xmlns:v="urn:schemas-microsoft-com:vml" Requires="v">
                <p:oleObj spid="_x0000_s73739" r:id="rId4" imgW="126835" imgH="139518" progId="Equation.3">
                  <p:embed/>
                </p:oleObj>
              </mc:Choice>
              <mc:Fallback>
                <p:oleObj r:id="rId4" imgW="126835" imgH="139518"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38600" y="5410200"/>
                        <a:ext cx="3302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3"/>
          <p:cNvSpPr>
            <a:spLocks noChangeArrowheads="1"/>
          </p:cNvSpPr>
          <p:nvPr/>
        </p:nvSpPr>
        <p:spPr bwMode="auto">
          <a:xfrm>
            <a:off x="1933575" y="20193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pic>
        <p:nvPicPr>
          <p:cNvPr id="10547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914400"/>
            <a:ext cx="7086600" cy="3786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5476" name="Rectangle 4"/>
          <p:cNvSpPr>
            <a:spLocks noChangeArrowheads="1"/>
          </p:cNvSpPr>
          <p:nvPr/>
        </p:nvSpPr>
        <p:spPr bwMode="auto">
          <a:xfrm>
            <a:off x="1828800" y="5334000"/>
            <a:ext cx="5334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dirty="0" smtClean="0">
                <a:latin typeface="宋体" panose="02010600030101010101" pitchFamily="2" charset="-122"/>
              </a:rPr>
              <a:t>图</a:t>
            </a:r>
            <a:r>
              <a:rPr lang="en-US" altLang="zh-CN" b="1" dirty="0" smtClean="0"/>
              <a:t>4.14  </a:t>
            </a:r>
            <a:r>
              <a:rPr lang="zh-CN" altLang="en-US" b="1" dirty="0">
                <a:latin typeface="宋体" panose="02010600030101010101" pitchFamily="2" charset="-122"/>
              </a:rPr>
              <a:t>位置跟踪</a:t>
            </a:r>
            <a:r>
              <a:rPr lang="zh-CN" altLang="en-US" dirty="0"/>
              <a:t> </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3"/>
          <p:cNvSpPr>
            <a:spLocks noChangeArrowheads="1"/>
          </p:cNvSpPr>
          <p:nvPr/>
        </p:nvSpPr>
        <p:spPr bwMode="auto">
          <a:xfrm>
            <a:off x="1933575" y="20383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pic>
        <p:nvPicPr>
          <p:cNvPr id="10649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1066800"/>
            <a:ext cx="6629400" cy="349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6500" name="Rectangle 4"/>
          <p:cNvSpPr>
            <a:spLocks noChangeArrowheads="1"/>
          </p:cNvSpPr>
          <p:nvPr/>
        </p:nvSpPr>
        <p:spPr bwMode="auto">
          <a:xfrm>
            <a:off x="1828800" y="5181600"/>
            <a:ext cx="5029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dirty="0" smtClean="0">
                <a:latin typeface="宋体" panose="02010600030101010101" pitchFamily="2" charset="-122"/>
              </a:rPr>
              <a:t>图</a:t>
            </a:r>
            <a:r>
              <a:rPr lang="en-US" altLang="zh-CN" b="1" dirty="0" smtClean="0"/>
              <a:t>4.15  </a:t>
            </a:r>
            <a:r>
              <a:rPr lang="zh-CN" altLang="en-US" b="1" dirty="0">
                <a:latin typeface="宋体" panose="02010600030101010101" pitchFamily="2" charset="-122"/>
              </a:rPr>
              <a:t>控制输入信号</a:t>
            </a:r>
            <a:r>
              <a:rPr lang="zh-CN" altLang="en-US" sz="1100" dirty="0"/>
              <a:t> </a:t>
            </a:r>
            <a:endParaRPr lang="zh-CN" altLang="en-US" sz="2400"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ChangeArrowheads="1"/>
          </p:cNvSpPr>
          <p:nvPr/>
        </p:nvSpPr>
        <p:spPr bwMode="auto">
          <a:xfrm>
            <a:off x="381000" y="533400"/>
            <a:ext cx="7391400" cy="4918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lgn="l" eaLnBrk="1" hangingPunct="1">
              <a:lnSpc>
                <a:spcPct val="160000"/>
              </a:lnSpc>
            </a:pPr>
            <a:r>
              <a:rPr lang="zh-CN" altLang="en-US" b="1" dirty="0">
                <a:latin typeface="宋体" panose="02010600030101010101" pitchFamily="2" charset="-122"/>
              </a:rPr>
              <a:t>直接自适应模糊控制程序有</a:t>
            </a:r>
            <a:r>
              <a:rPr lang="en-US" altLang="zh-CN" b="1" dirty="0"/>
              <a:t>5</a:t>
            </a:r>
            <a:r>
              <a:rPr lang="zh-CN" altLang="en-US" b="1" dirty="0">
                <a:latin typeface="宋体" panose="02010600030101010101" pitchFamily="2" charset="-122"/>
              </a:rPr>
              <a:t>个：</a:t>
            </a:r>
          </a:p>
          <a:p>
            <a:pPr algn="l" eaLnBrk="1" hangingPunct="1">
              <a:lnSpc>
                <a:spcPct val="160000"/>
              </a:lnSpc>
            </a:pPr>
            <a:r>
              <a:rPr lang="zh-CN" altLang="en-US" b="1" dirty="0">
                <a:latin typeface="宋体" panose="02010600030101010101" pitchFamily="2" charset="-122"/>
              </a:rPr>
              <a:t>（</a:t>
            </a:r>
            <a:r>
              <a:rPr lang="en-US" altLang="zh-CN" b="1" dirty="0"/>
              <a:t>1</a:t>
            </a:r>
            <a:r>
              <a:rPr lang="zh-CN" altLang="en-US" b="1" dirty="0">
                <a:latin typeface="宋体" panose="02010600030101010101" pitchFamily="2" charset="-122"/>
              </a:rPr>
              <a:t>）隶属函数设计程序</a:t>
            </a:r>
            <a:r>
              <a:rPr lang="en-US" altLang="zh-CN" b="1" dirty="0" smtClean="0"/>
              <a:t>chap4_4mf.m</a:t>
            </a:r>
            <a:r>
              <a:rPr lang="zh-CN" altLang="en-US" b="1" dirty="0">
                <a:latin typeface="宋体" panose="02010600030101010101" pitchFamily="2" charset="-122"/>
              </a:rPr>
              <a:t>；</a:t>
            </a:r>
          </a:p>
          <a:p>
            <a:pPr algn="l" eaLnBrk="1" hangingPunct="1">
              <a:lnSpc>
                <a:spcPct val="160000"/>
              </a:lnSpc>
            </a:pPr>
            <a:r>
              <a:rPr lang="zh-CN" altLang="en-US" b="1" dirty="0"/>
              <a:t> </a:t>
            </a:r>
            <a:r>
              <a:rPr lang="en-US" altLang="zh-CN" b="1" dirty="0"/>
              <a:t>(2) Simulink</a:t>
            </a:r>
            <a:r>
              <a:rPr lang="zh-CN" altLang="en-US" b="1" dirty="0">
                <a:latin typeface="宋体" panose="02010600030101010101" pitchFamily="2" charset="-122"/>
              </a:rPr>
              <a:t>主程序</a:t>
            </a:r>
            <a:r>
              <a:rPr lang="en-US" altLang="zh-CN" b="1" dirty="0" smtClean="0"/>
              <a:t>chap4_4sim.mdl</a:t>
            </a:r>
            <a:r>
              <a:rPr lang="zh-CN" altLang="en-US" b="1" dirty="0" smtClean="0">
                <a:latin typeface="宋体" panose="02010600030101010101" pitchFamily="2" charset="-122"/>
              </a:rPr>
              <a:t>；</a:t>
            </a:r>
            <a:endParaRPr lang="en-US" altLang="zh-CN" b="1" dirty="0" smtClean="0">
              <a:latin typeface="宋体" panose="02010600030101010101" pitchFamily="2" charset="-122"/>
            </a:endParaRPr>
          </a:p>
          <a:p>
            <a:pPr algn="l" eaLnBrk="1" hangingPunct="1">
              <a:lnSpc>
                <a:spcPct val="160000"/>
              </a:lnSpc>
            </a:pPr>
            <a:r>
              <a:rPr lang="en-US" altLang="zh-CN" b="1" dirty="0" smtClean="0">
                <a:latin typeface="宋体" panose="02010600030101010101" pitchFamily="2" charset="-122"/>
              </a:rPr>
              <a:t>(3)</a:t>
            </a:r>
            <a:r>
              <a:rPr lang="zh-CN" altLang="en-US" b="1" dirty="0" smtClean="0">
                <a:latin typeface="宋体" panose="02010600030101010101" pitchFamily="2" charset="-122"/>
              </a:rPr>
              <a:t>输入信号指令</a:t>
            </a:r>
            <a:r>
              <a:rPr lang="en-US" altLang="zh-CN" b="1" dirty="0" smtClean="0">
                <a:latin typeface="宋体" panose="02010600030101010101" pitchFamily="2" charset="-122"/>
              </a:rPr>
              <a:t>S</a:t>
            </a:r>
            <a:r>
              <a:rPr lang="zh-CN" altLang="en-US" b="1" dirty="0" smtClean="0">
                <a:latin typeface="宋体" panose="02010600030101010101" pitchFamily="2" charset="-122"/>
              </a:rPr>
              <a:t>函数程序</a:t>
            </a:r>
            <a:r>
              <a:rPr lang="en-US" altLang="zh-CN" b="1" dirty="0" smtClean="0">
                <a:latin typeface="宋体" panose="02010600030101010101" pitchFamily="2" charset="-122"/>
              </a:rPr>
              <a:t>chap4_4input.m</a:t>
            </a:r>
            <a:endParaRPr lang="zh-CN" altLang="en-US" b="1" dirty="0">
              <a:latin typeface="宋体" panose="02010600030101010101" pitchFamily="2" charset="-122"/>
            </a:endParaRPr>
          </a:p>
          <a:p>
            <a:pPr algn="l" eaLnBrk="1" hangingPunct="1">
              <a:lnSpc>
                <a:spcPct val="160000"/>
              </a:lnSpc>
            </a:pPr>
            <a:r>
              <a:rPr lang="en-US" altLang="zh-CN" b="1" dirty="0" smtClean="0"/>
              <a:t>(4) </a:t>
            </a:r>
            <a:r>
              <a:rPr lang="zh-CN" altLang="en-US" b="1" dirty="0">
                <a:latin typeface="宋体" panose="02010600030101010101" pitchFamily="2" charset="-122"/>
              </a:rPr>
              <a:t>控制器</a:t>
            </a:r>
            <a:r>
              <a:rPr lang="en-US" altLang="zh-CN" b="1" dirty="0"/>
              <a:t>S</a:t>
            </a:r>
            <a:r>
              <a:rPr lang="zh-CN" altLang="en-US" b="1" dirty="0">
                <a:latin typeface="宋体" panose="02010600030101010101" pitchFamily="2" charset="-122"/>
              </a:rPr>
              <a:t>函数程序</a:t>
            </a:r>
            <a:r>
              <a:rPr lang="en-US" altLang="zh-CN" b="1" dirty="0" smtClean="0"/>
              <a:t>chap4_4ctrl.m</a:t>
            </a:r>
            <a:r>
              <a:rPr lang="zh-CN" altLang="en-US" b="1" dirty="0">
                <a:latin typeface="宋体" panose="02010600030101010101" pitchFamily="2" charset="-122"/>
              </a:rPr>
              <a:t>；</a:t>
            </a:r>
          </a:p>
          <a:p>
            <a:pPr algn="l" eaLnBrk="1" hangingPunct="1">
              <a:lnSpc>
                <a:spcPct val="160000"/>
              </a:lnSpc>
            </a:pPr>
            <a:r>
              <a:rPr lang="en-US" altLang="zh-CN" b="1" dirty="0" smtClean="0"/>
              <a:t>(5) </a:t>
            </a:r>
            <a:r>
              <a:rPr lang="zh-CN" altLang="en-US" b="1" dirty="0">
                <a:latin typeface="宋体" panose="02010600030101010101" pitchFamily="2" charset="-122"/>
              </a:rPr>
              <a:t>被控对象</a:t>
            </a:r>
            <a:r>
              <a:rPr lang="en-US" altLang="zh-CN" b="1" dirty="0"/>
              <a:t>S</a:t>
            </a:r>
            <a:r>
              <a:rPr lang="zh-CN" altLang="en-US" b="1" dirty="0">
                <a:latin typeface="宋体" panose="02010600030101010101" pitchFamily="2" charset="-122"/>
              </a:rPr>
              <a:t>函数程序</a:t>
            </a:r>
            <a:r>
              <a:rPr lang="en-US" altLang="zh-CN" b="1" dirty="0" smtClean="0"/>
              <a:t>chap4_4plant.m</a:t>
            </a:r>
            <a:r>
              <a:rPr lang="zh-CN" altLang="en-US" b="1" dirty="0">
                <a:latin typeface="宋体" panose="02010600030101010101" pitchFamily="2" charset="-122"/>
              </a:rPr>
              <a:t>；</a:t>
            </a:r>
          </a:p>
          <a:p>
            <a:pPr algn="l" eaLnBrk="1" hangingPunct="1">
              <a:lnSpc>
                <a:spcPct val="160000"/>
              </a:lnSpc>
            </a:pPr>
            <a:r>
              <a:rPr lang="en-US" altLang="zh-CN" b="1" dirty="0" smtClean="0"/>
              <a:t>(6) </a:t>
            </a:r>
            <a:r>
              <a:rPr lang="zh-CN" altLang="en-US" b="1" dirty="0">
                <a:latin typeface="宋体" panose="02010600030101010101" pitchFamily="2" charset="-122"/>
              </a:rPr>
              <a:t>作图程序：</a:t>
            </a:r>
            <a:r>
              <a:rPr lang="en-US" altLang="zh-CN" b="1" dirty="0" smtClean="0"/>
              <a:t>chap4_4plot.m</a:t>
            </a:r>
            <a:r>
              <a:rPr lang="zh-CN" altLang="en-US" b="1" dirty="0">
                <a:latin typeface="宋体" panose="02010600030101010101" pitchFamily="2" charset="-122"/>
              </a:rPr>
              <a:t>。</a:t>
            </a:r>
            <a:endParaRPr lang="zh-CN" altLang="en-US" b="1"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6" name="Rectangle 4"/>
          <p:cNvSpPr>
            <a:spLocks noChangeArrowheads="1"/>
          </p:cNvSpPr>
          <p:nvPr/>
        </p:nvSpPr>
        <p:spPr bwMode="auto">
          <a:xfrm>
            <a:off x="457200" y="762000"/>
            <a:ext cx="8077200" cy="23329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lgn="l" eaLnBrk="1" hangingPunct="1">
              <a:lnSpc>
                <a:spcPct val="130000"/>
              </a:lnSpc>
            </a:pPr>
            <a:r>
              <a:rPr lang="en-US" altLang="zh-CN" b="1" dirty="0">
                <a:latin typeface="宋体" panose="02010600030101010101" pitchFamily="2" charset="-122"/>
              </a:rPr>
              <a:t> </a:t>
            </a:r>
            <a:r>
              <a:rPr lang="zh-CN" altLang="en-US" b="1" dirty="0">
                <a:latin typeface="宋体" panose="02010600030101010101" pitchFamily="2" charset="-122"/>
              </a:rPr>
              <a:t>万能逼近定理  令   为式</a:t>
            </a:r>
            <a:r>
              <a:rPr lang="zh-CN" altLang="en-US" b="1" dirty="0" smtClean="0">
                <a:latin typeface="宋体" panose="02010600030101010101" pitchFamily="2" charset="-122"/>
              </a:rPr>
              <a:t>（</a:t>
            </a:r>
            <a:r>
              <a:rPr lang="en-US" altLang="zh-CN" b="1" dirty="0" smtClean="0">
                <a:latin typeface="宋体" panose="02010600030101010101" pitchFamily="2" charset="-122"/>
              </a:rPr>
              <a:t>4.2</a:t>
            </a:r>
            <a:r>
              <a:rPr lang="zh-CN" altLang="en-US" b="1" dirty="0">
                <a:latin typeface="宋体" panose="02010600030101010101" pitchFamily="2" charset="-122"/>
              </a:rPr>
              <a:t>）中的二维模糊系统，    为式</a:t>
            </a:r>
            <a:r>
              <a:rPr lang="zh-CN" altLang="en-US" b="1" dirty="0" smtClean="0">
                <a:latin typeface="宋体" panose="02010600030101010101" pitchFamily="2" charset="-122"/>
              </a:rPr>
              <a:t>（</a:t>
            </a:r>
            <a:r>
              <a:rPr lang="en-US" altLang="zh-CN" b="1" dirty="0" smtClean="0">
                <a:latin typeface="宋体" panose="02010600030101010101" pitchFamily="2" charset="-122"/>
              </a:rPr>
              <a:t>4.1</a:t>
            </a:r>
            <a:r>
              <a:rPr lang="zh-CN" altLang="en-US" b="1" dirty="0">
                <a:latin typeface="宋体" panose="02010600030101010101" pitchFamily="2" charset="-122"/>
              </a:rPr>
              <a:t>）中的未知函数，</a:t>
            </a:r>
            <a:r>
              <a:rPr lang="zh-CN" altLang="en-US" b="1" dirty="0">
                <a:latin typeface="宋体" panose="02010600030101010101" pitchFamily="2" charset="-122"/>
                <a:cs typeface="Times New Roman" panose="02020603050405020304" pitchFamily="18" charset="0"/>
              </a:rPr>
              <a:t>如果    在               上是连续可微的，</a:t>
            </a:r>
            <a:r>
              <a:rPr lang="zh-CN" altLang="en-US" b="1" dirty="0"/>
              <a:t>模糊系统的逼近精度为：</a:t>
            </a:r>
          </a:p>
        </p:txBody>
      </p:sp>
      <p:graphicFrame>
        <p:nvGraphicFramePr>
          <p:cNvPr id="4098" name="Object 3"/>
          <p:cNvGraphicFramePr>
            <a:graphicFrameLocks noChangeAspect="1"/>
          </p:cNvGraphicFramePr>
          <p:nvPr/>
        </p:nvGraphicFramePr>
        <p:xfrm>
          <a:off x="3505200" y="914400"/>
          <a:ext cx="685800" cy="450850"/>
        </p:xfrm>
        <a:graphic>
          <a:graphicData uri="http://schemas.openxmlformats.org/presentationml/2006/ole">
            <mc:AlternateContent xmlns:mc="http://schemas.openxmlformats.org/markup-compatibility/2006">
              <mc:Choice xmlns:v="urn:schemas-microsoft-com:vml" Requires="v">
                <p:oleObj spid="_x0000_s4146" r:id="rId3" imgW="393529" imgH="253890" progId="Equation.3">
                  <p:embed/>
                </p:oleObj>
              </mc:Choice>
              <mc:Fallback>
                <p:oleObj r:id="rId3" imgW="393529" imgH="25389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05200" y="914400"/>
                        <a:ext cx="685800"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099" name="Object 2"/>
          <p:cNvGraphicFramePr>
            <a:graphicFrameLocks noChangeAspect="1"/>
          </p:cNvGraphicFramePr>
          <p:nvPr/>
        </p:nvGraphicFramePr>
        <p:xfrm>
          <a:off x="1600200" y="1524000"/>
          <a:ext cx="609600" cy="411163"/>
        </p:xfrm>
        <a:graphic>
          <a:graphicData uri="http://schemas.openxmlformats.org/presentationml/2006/ole">
            <mc:AlternateContent xmlns:mc="http://schemas.openxmlformats.org/markup-compatibility/2006">
              <mc:Choice xmlns:v="urn:schemas-microsoft-com:vml" Requires="v">
                <p:oleObj spid="_x0000_s4147" r:id="rId5" imgW="380835" imgH="253890" progId="Equation.3">
                  <p:embed/>
                </p:oleObj>
              </mc:Choice>
              <mc:Fallback>
                <p:oleObj r:id="rId5" imgW="380835" imgH="253890" progId="Equation.3">
                  <p:embed/>
                  <p:pic>
                    <p:nvPicPr>
                      <p:cNvPr id="0" name="Object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00200" y="1524000"/>
                        <a:ext cx="609600" cy="41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107" name="Rectangle 6"/>
          <p:cNvSpPr>
            <a:spLocks noChangeArrowheads="1"/>
          </p:cNvSpPr>
          <p:nvPr/>
        </p:nvSpPr>
        <p:spPr bwMode="auto">
          <a:xfrm>
            <a:off x="438150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4100" name="Object 5"/>
          <p:cNvGraphicFramePr>
            <a:graphicFrameLocks noChangeAspect="1"/>
          </p:cNvGraphicFramePr>
          <p:nvPr/>
        </p:nvGraphicFramePr>
        <p:xfrm>
          <a:off x="7467600" y="1447800"/>
          <a:ext cx="723900" cy="488950"/>
        </p:xfrm>
        <a:graphic>
          <a:graphicData uri="http://schemas.openxmlformats.org/presentationml/2006/ole">
            <mc:AlternateContent xmlns:mc="http://schemas.openxmlformats.org/markup-compatibility/2006">
              <mc:Choice xmlns:v="urn:schemas-microsoft-com:vml" Requires="v">
                <p:oleObj spid="_x0000_s4148" r:id="rId7" imgW="380835" imgH="253890" progId="Equation.DSMT4">
                  <p:embed/>
                </p:oleObj>
              </mc:Choice>
              <mc:Fallback>
                <p:oleObj r:id="rId7" imgW="380835" imgH="253890" progId="Equation.DSMT4">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467600" y="1447800"/>
                        <a:ext cx="7239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108" name="Rectangle 8"/>
          <p:cNvSpPr>
            <a:spLocks noChangeArrowheads="1"/>
          </p:cNvSpPr>
          <p:nvPr/>
        </p:nvSpPr>
        <p:spPr bwMode="auto">
          <a:xfrm>
            <a:off x="3829050" y="33242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4101" name="Object 7"/>
          <p:cNvGraphicFramePr>
            <a:graphicFrameLocks noChangeAspect="1"/>
          </p:cNvGraphicFramePr>
          <p:nvPr/>
        </p:nvGraphicFramePr>
        <p:xfrm>
          <a:off x="990600" y="2133600"/>
          <a:ext cx="2571750" cy="361950"/>
        </p:xfrm>
        <a:graphic>
          <a:graphicData uri="http://schemas.openxmlformats.org/presentationml/2006/ole">
            <mc:AlternateContent xmlns:mc="http://schemas.openxmlformats.org/markup-compatibility/2006">
              <mc:Choice xmlns:v="urn:schemas-microsoft-com:vml" Requires="v">
                <p:oleObj spid="_x0000_s4149" r:id="rId8" imgW="2133600" imgH="292100" progId="Equation.DSMT4">
                  <p:embed/>
                </p:oleObj>
              </mc:Choice>
              <mc:Fallback>
                <p:oleObj r:id="rId8" imgW="2133600" imgH="292100" progId="Equation.DSMT4">
                  <p:embed/>
                  <p:pic>
                    <p:nvPicPr>
                      <p:cNvPr id="0" name="Object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90600" y="2133600"/>
                        <a:ext cx="2571750"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109" name="Rectangle 10"/>
          <p:cNvSpPr>
            <a:spLocks noChangeArrowheads="1"/>
          </p:cNvSpPr>
          <p:nvPr/>
        </p:nvSpPr>
        <p:spPr bwMode="auto">
          <a:xfrm>
            <a:off x="3467100" y="31289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4102" name="Object 9"/>
          <p:cNvGraphicFramePr>
            <a:graphicFrameLocks noChangeAspect="1"/>
          </p:cNvGraphicFramePr>
          <p:nvPr/>
        </p:nvGraphicFramePr>
        <p:xfrm>
          <a:off x="2579688" y="3213100"/>
          <a:ext cx="3505200" cy="952500"/>
        </p:xfrm>
        <a:graphic>
          <a:graphicData uri="http://schemas.openxmlformats.org/presentationml/2006/ole">
            <mc:AlternateContent xmlns:mc="http://schemas.openxmlformats.org/markup-compatibility/2006">
              <mc:Choice xmlns:v="urn:schemas-microsoft-com:vml" Requires="v">
                <p:oleObj spid="_x0000_s4150" name="Equation" r:id="rId10" imgW="2209800" imgH="596900" progId="Equation.DSMT4">
                  <p:embed/>
                </p:oleObj>
              </mc:Choice>
              <mc:Fallback>
                <p:oleObj name="Equation" r:id="rId10" imgW="2209800" imgH="596900" progId="Equation.DSMT4">
                  <p:embed/>
                  <p:pic>
                    <p:nvPicPr>
                      <p:cNvPr id="0" name="Object 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579688" y="3213100"/>
                        <a:ext cx="3505200"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110" name="Rectangle 11"/>
          <p:cNvSpPr>
            <a:spLocks noChangeArrowheads="1"/>
          </p:cNvSpPr>
          <p:nvPr/>
        </p:nvSpPr>
        <p:spPr bwMode="auto">
          <a:xfrm>
            <a:off x="7308850" y="3429000"/>
            <a:ext cx="12192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lgn="r" eaLnBrk="1" hangingPunct="1"/>
            <a:r>
              <a:rPr lang="en-US" altLang="zh-CN" sz="1000" dirty="0"/>
              <a:t>  </a:t>
            </a:r>
            <a:r>
              <a:rPr lang="en-US" altLang="zh-CN" dirty="0" smtClean="0"/>
              <a:t>(4.3</a:t>
            </a:r>
            <a:r>
              <a:rPr lang="en-US" altLang="zh-CN" dirty="0"/>
              <a:t>)</a:t>
            </a:r>
          </a:p>
          <a:p>
            <a:pPr algn="l"/>
            <a:endParaRPr lang="en-US" altLang="zh-CN" dirty="0"/>
          </a:p>
        </p:txBody>
      </p:sp>
      <p:sp>
        <p:nvSpPr>
          <p:cNvPr id="4111" name="Rectangle 12"/>
          <p:cNvSpPr>
            <a:spLocks noChangeArrowheads="1"/>
          </p:cNvSpPr>
          <p:nvPr/>
        </p:nvSpPr>
        <p:spPr bwMode="auto">
          <a:xfrm>
            <a:off x="0" y="3886200"/>
            <a:ext cx="9144000" cy="88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a:t>  </a:t>
            </a:r>
          </a:p>
          <a:p>
            <a:pPr algn="l"/>
            <a:endParaRPr lang="en-US" altLang="zh-CN" sz="2400"/>
          </a:p>
        </p:txBody>
      </p:sp>
      <p:graphicFrame>
        <p:nvGraphicFramePr>
          <p:cNvPr id="4103" name="Object 13"/>
          <p:cNvGraphicFramePr>
            <a:graphicFrameLocks noChangeAspect="1"/>
          </p:cNvGraphicFramePr>
          <p:nvPr/>
        </p:nvGraphicFramePr>
        <p:xfrm>
          <a:off x="2490788" y="4648200"/>
          <a:ext cx="3810000" cy="668338"/>
        </p:xfrm>
        <a:graphic>
          <a:graphicData uri="http://schemas.openxmlformats.org/presentationml/2006/ole">
            <mc:AlternateContent xmlns:mc="http://schemas.openxmlformats.org/markup-compatibility/2006">
              <mc:Choice xmlns:v="urn:schemas-microsoft-com:vml" Requires="v">
                <p:oleObj spid="_x0000_s4151" r:id="rId12" imgW="1802618" imgH="317362" progId="Equation.DSMT4">
                  <p:embed/>
                </p:oleObj>
              </mc:Choice>
              <mc:Fallback>
                <p:oleObj r:id="rId12" imgW="1802618" imgH="317362" progId="Equation.DSMT4">
                  <p:embed/>
                  <p:pic>
                    <p:nvPicPr>
                      <p:cNvPr id="0" name="Object 1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490788" y="4648200"/>
                        <a:ext cx="3810000" cy="66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112" name="Rectangle 15"/>
          <p:cNvSpPr>
            <a:spLocks noChangeArrowheads="1"/>
          </p:cNvSpPr>
          <p:nvPr/>
        </p:nvSpPr>
        <p:spPr bwMode="auto">
          <a:xfrm>
            <a:off x="7237413" y="4714875"/>
            <a:ext cx="12954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lgn="r" eaLnBrk="1" hangingPunct="1"/>
            <a:r>
              <a:rPr lang="en-US" altLang="zh-CN" sz="1000" dirty="0"/>
              <a:t> </a:t>
            </a:r>
            <a:r>
              <a:rPr lang="en-US" altLang="zh-CN" dirty="0" smtClean="0"/>
              <a:t>(4.4</a:t>
            </a:r>
            <a:r>
              <a:rPr lang="en-US" altLang="zh-CN" dirty="0"/>
              <a:t>)</a:t>
            </a:r>
          </a:p>
          <a:p>
            <a:pPr algn="l"/>
            <a:endParaRPr lang="en-US" altLang="zh-CN" dirty="0"/>
          </a:p>
        </p:txBody>
      </p:sp>
      <p:sp>
        <p:nvSpPr>
          <p:cNvPr id="4113" name="Rectangle 18"/>
          <p:cNvSpPr>
            <a:spLocks noChangeArrowheads="1"/>
          </p:cNvSpPr>
          <p:nvPr/>
        </p:nvSpPr>
        <p:spPr bwMode="auto">
          <a:xfrm>
            <a:off x="152400" y="5486400"/>
            <a:ext cx="9144000" cy="88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b="1"/>
              <a:t>    </a:t>
            </a:r>
            <a:r>
              <a:rPr lang="zh-CN" altLang="en-US" b="1"/>
              <a:t>式中</a:t>
            </a:r>
            <a:r>
              <a:rPr lang="zh-CN" altLang="en-US" b="1">
                <a:latin typeface="宋体" panose="02010600030101010101" pitchFamily="2" charset="-122"/>
              </a:rPr>
              <a:t>，无穷维范数   定义为            </a:t>
            </a:r>
            <a:r>
              <a:rPr lang="zh-CN" altLang="en-US" b="1"/>
              <a:t>。</a:t>
            </a:r>
          </a:p>
          <a:p>
            <a:pPr algn="l"/>
            <a:endParaRPr lang="en-US" altLang="zh-CN" sz="2400" b="1"/>
          </a:p>
        </p:txBody>
      </p:sp>
      <p:graphicFrame>
        <p:nvGraphicFramePr>
          <p:cNvPr id="4104" name="Object 17"/>
          <p:cNvGraphicFramePr>
            <a:graphicFrameLocks noChangeAspect="1"/>
          </p:cNvGraphicFramePr>
          <p:nvPr/>
        </p:nvGraphicFramePr>
        <p:xfrm>
          <a:off x="3505200" y="5562600"/>
          <a:ext cx="457200" cy="441325"/>
        </p:xfrm>
        <a:graphic>
          <a:graphicData uri="http://schemas.openxmlformats.org/presentationml/2006/ole">
            <mc:AlternateContent xmlns:mc="http://schemas.openxmlformats.org/markup-compatibility/2006">
              <mc:Choice xmlns:v="urn:schemas-microsoft-com:vml" Requires="v">
                <p:oleObj spid="_x0000_s4152" name="Equation" r:id="rId14" imgW="266400" imgH="253800" progId="Equation.DSMT4">
                  <p:embed/>
                </p:oleObj>
              </mc:Choice>
              <mc:Fallback>
                <p:oleObj name="Equation" r:id="rId14" imgW="266400" imgH="253800" progId="Equation.DSMT4">
                  <p:embed/>
                  <p:pic>
                    <p:nvPicPr>
                      <p:cNvPr id="0" name="Object 17"/>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505200" y="5562600"/>
                        <a:ext cx="45720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105" name="Object 16"/>
          <p:cNvGraphicFramePr>
            <a:graphicFrameLocks noChangeAspect="1"/>
          </p:cNvGraphicFramePr>
          <p:nvPr/>
        </p:nvGraphicFramePr>
        <p:xfrm>
          <a:off x="5105400" y="5562600"/>
          <a:ext cx="2133600" cy="581025"/>
        </p:xfrm>
        <a:graphic>
          <a:graphicData uri="http://schemas.openxmlformats.org/presentationml/2006/ole">
            <mc:AlternateContent xmlns:mc="http://schemas.openxmlformats.org/markup-compatibility/2006">
              <mc:Choice xmlns:v="urn:schemas-microsoft-com:vml" Requires="v">
                <p:oleObj spid="_x0000_s4153" r:id="rId16" imgW="1155199" imgH="317362" progId="Equation.3">
                  <p:embed/>
                </p:oleObj>
              </mc:Choice>
              <mc:Fallback>
                <p:oleObj r:id="rId16" imgW="1155199" imgH="317362" progId="Equation.3">
                  <p:embed/>
                  <p:pic>
                    <p:nvPicPr>
                      <p:cNvPr id="0" name="Object 16"/>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5105400" y="5562600"/>
                        <a:ext cx="21336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7" name="Rectangle 7"/>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lgn="l" eaLnBrk="1" hangingPunct="1"/>
            <a:endParaRPr lang="zh-CN" altLang="zh-CN" sz="2400"/>
          </a:p>
        </p:txBody>
      </p:sp>
      <p:sp>
        <p:nvSpPr>
          <p:cNvPr id="5128" name="Rectangle 13"/>
          <p:cNvSpPr>
            <a:spLocks noChangeArrowheads="1"/>
          </p:cNvSpPr>
          <p:nvPr/>
        </p:nvSpPr>
        <p:spPr bwMode="auto">
          <a:xfrm>
            <a:off x="457200" y="615950"/>
            <a:ext cx="8534400" cy="19020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lgn="l" eaLnBrk="1" hangingPunct="1">
              <a:lnSpc>
                <a:spcPct val="140000"/>
              </a:lnSpc>
            </a:pPr>
            <a:r>
              <a:rPr lang="en-US" altLang="zh-CN" b="1" dirty="0">
                <a:latin typeface="宋体" panose="02010600030101010101" pitchFamily="2" charset="-122"/>
              </a:rPr>
              <a:t>    </a:t>
            </a:r>
            <a:r>
              <a:rPr lang="zh-CN" altLang="en-US" b="1" dirty="0">
                <a:latin typeface="宋体" panose="02010600030101010101" pitchFamily="2" charset="-122"/>
              </a:rPr>
              <a:t>由</a:t>
            </a:r>
            <a:r>
              <a:rPr lang="en-US" altLang="zh-CN" b="1" dirty="0" smtClean="0">
                <a:latin typeface="宋体" panose="02010600030101010101" pitchFamily="2" charset="-122"/>
              </a:rPr>
              <a:t>(4.4</a:t>
            </a:r>
            <a:r>
              <a:rPr lang="en-US" altLang="zh-CN" b="1" dirty="0">
                <a:latin typeface="宋体" panose="02010600030101010101" pitchFamily="2" charset="-122"/>
              </a:rPr>
              <a:t>)</a:t>
            </a:r>
            <a:r>
              <a:rPr lang="zh-CN" altLang="en-US" b="1" dirty="0">
                <a:latin typeface="宋体" panose="02010600030101010101" pitchFamily="2" charset="-122"/>
              </a:rPr>
              <a:t>式可知：假设  的模糊集的个数为  ，其变化范围的长度为   ，则模糊系统的逼近精度满足</a:t>
            </a:r>
            <a:endParaRPr lang="zh-CN" altLang="en-US" b="1" dirty="0"/>
          </a:p>
        </p:txBody>
      </p:sp>
      <p:graphicFrame>
        <p:nvGraphicFramePr>
          <p:cNvPr id="5122" name="Object 12"/>
          <p:cNvGraphicFramePr>
            <a:graphicFrameLocks noChangeAspect="1"/>
          </p:cNvGraphicFramePr>
          <p:nvPr/>
        </p:nvGraphicFramePr>
        <p:xfrm>
          <a:off x="4648200" y="762000"/>
          <a:ext cx="304800" cy="533400"/>
        </p:xfrm>
        <a:graphic>
          <a:graphicData uri="http://schemas.openxmlformats.org/presentationml/2006/ole">
            <mc:AlternateContent xmlns:mc="http://schemas.openxmlformats.org/markup-compatibility/2006">
              <mc:Choice xmlns:v="urn:schemas-microsoft-com:vml" Requires="v">
                <p:oleObj spid="_x0000_s5150" r:id="rId3" imgW="152334" imgH="228501" progId="Equation.3">
                  <p:embed/>
                </p:oleObj>
              </mc:Choice>
              <mc:Fallback>
                <p:oleObj r:id="rId3" imgW="152334" imgH="228501" progId="Equation.3">
                  <p:embed/>
                  <p:pic>
                    <p:nvPicPr>
                      <p:cNvPr id="0" name="Object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8200" y="762000"/>
                        <a:ext cx="3048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123" name="Object 11"/>
          <p:cNvGraphicFramePr>
            <a:graphicFrameLocks noChangeAspect="1"/>
          </p:cNvGraphicFramePr>
          <p:nvPr/>
        </p:nvGraphicFramePr>
        <p:xfrm>
          <a:off x="7829550" y="838200"/>
          <a:ext cx="400050" cy="457200"/>
        </p:xfrm>
        <a:graphic>
          <a:graphicData uri="http://schemas.openxmlformats.org/presentationml/2006/ole">
            <mc:AlternateContent xmlns:mc="http://schemas.openxmlformats.org/markup-compatibility/2006">
              <mc:Choice xmlns:v="urn:schemas-microsoft-com:vml" Requires="v">
                <p:oleObj spid="_x0000_s5151" r:id="rId5" imgW="203112" imgH="228501" progId="Equation.3">
                  <p:embed/>
                </p:oleObj>
              </mc:Choice>
              <mc:Fallback>
                <p:oleObj r:id="rId5" imgW="203112" imgH="228501" progId="Equation.3">
                  <p:embed/>
                  <p:pic>
                    <p:nvPicPr>
                      <p:cNvPr id="0"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829550" y="838200"/>
                        <a:ext cx="4000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124" name="Object 10"/>
          <p:cNvGraphicFramePr>
            <a:graphicFrameLocks noChangeAspect="1"/>
          </p:cNvGraphicFramePr>
          <p:nvPr/>
        </p:nvGraphicFramePr>
        <p:xfrm>
          <a:off x="3790950" y="1447800"/>
          <a:ext cx="323850" cy="457200"/>
        </p:xfrm>
        <a:graphic>
          <a:graphicData uri="http://schemas.openxmlformats.org/presentationml/2006/ole">
            <mc:AlternateContent xmlns:mc="http://schemas.openxmlformats.org/markup-compatibility/2006">
              <mc:Choice xmlns:v="urn:schemas-microsoft-com:vml" Requires="v">
                <p:oleObj spid="_x0000_s5152" r:id="rId7" imgW="165028" imgH="228501" progId="Equation.3">
                  <p:embed/>
                </p:oleObj>
              </mc:Choice>
              <mc:Fallback>
                <p:oleObj r:id="rId7" imgW="165028" imgH="228501" progId="Equation.3">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790950" y="1447800"/>
                        <a:ext cx="3238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125" name="Object 9"/>
          <p:cNvGraphicFramePr>
            <a:graphicFrameLocks noChangeAspect="1"/>
          </p:cNvGraphicFramePr>
          <p:nvPr/>
        </p:nvGraphicFramePr>
        <p:xfrm>
          <a:off x="2286000" y="2060575"/>
          <a:ext cx="2286000" cy="1143000"/>
        </p:xfrm>
        <a:graphic>
          <a:graphicData uri="http://schemas.openxmlformats.org/presentationml/2006/ole">
            <mc:AlternateContent xmlns:mc="http://schemas.openxmlformats.org/markup-compatibility/2006">
              <mc:Choice xmlns:v="urn:schemas-microsoft-com:vml" Requires="v">
                <p:oleObj spid="_x0000_s5153" r:id="rId9" imgW="723586" imgH="444307" progId="Equation.3">
                  <p:embed/>
                </p:oleObj>
              </mc:Choice>
              <mc:Fallback>
                <p:oleObj r:id="rId9" imgW="723586" imgH="444307" progId="Equation.3">
                  <p:embed/>
                  <p:pic>
                    <p:nvPicPr>
                      <p:cNvPr id="0"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286000" y="2060575"/>
                        <a:ext cx="2286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126" name="Object 8"/>
          <p:cNvGraphicFramePr>
            <a:graphicFrameLocks noChangeAspect="1"/>
          </p:cNvGraphicFramePr>
          <p:nvPr/>
        </p:nvGraphicFramePr>
        <p:xfrm>
          <a:off x="2268538" y="4252913"/>
          <a:ext cx="2667000" cy="917575"/>
        </p:xfrm>
        <a:graphic>
          <a:graphicData uri="http://schemas.openxmlformats.org/presentationml/2006/ole">
            <mc:AlternateContent xmlns:mc="http://schemas.openxmlformats.org/markup-compatibility/2006">
              <mc:Choice xmlns:v="urn:schemas-microsoft-com:vml" Requires="v">
                <p:oleObj spid="_x0000_s5154" r:id="rId11" imgW="736280" imgH="444307" progId="Equation.3">
                  <p:embed/>
                </p:oleObj>
              </mc:Choice>
              <mc:Fallback>
                <p:oleObj r:id="rId11" imgW="736280" imgH="444307" progId="Equation.3">
                  <p:embed/>
                  <p:pic>
                    <p:nvPicPr>
                      <p:cNvPr id="0" name="Object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268538" y="4252913"/>
                        <a:ext cx="2667000" cy="917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129" name="Rectangle 14"/>
          <p:cNvSpPr>
            <a:spLocks noChangeArrowheads="1"/>
          </p:cNvSpPr>
          <p:nvPr/>
        </p:nvSpPr>
        <p:spPr bwMode="auto">
          <a:xfrm>
            <a:off x="457200" y="3733800"/>
            <a:ext cx="8953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b="1">
                <a:latin typeface="宋体" panose="02010600030101010101" pitchFamily="2" charset="-122"/>
              </a:rPr>
              <a:t>即：</a:t>
            </a:r>
          </a:p>
        </p:txBody>
      </p:sp>
    </p:spTree>
  </p:cSld>
  <p:clrMapOvr>
    <a:masterClrMapping/>
  </p:clrMapOvr>
</p:sld>
</file>

<file path=ppt/theme/theme1.xml><?xml version="1.0" encoding="utf-8"?>
<a:theme xmlns:a="http://schemas.openxmlformats.org/drawingml/2006/main" name="默认设计模板">
  <a:themeElements>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1" lang="zh-CN" altLang="en-US" sz="28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1" lang="zh-CN" altLang="en-US" sz="28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默认设计模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893</TotalTime>
  <Words>2464</Words>
  <Application>Microsoft Office PowerPoint</Application>
  <PresentationFormat>全屏显示(4:3)</PresentationFormat>
  <Paragraphs>311</Paragraphs>
  <Slides>75</Slides>
  <Notes>0</Notes>
  <HiddenSlides>0</HiddenSlides>
  <MMClips>0</MMClips>
  <ScaleCrop>false</ScaleCrop>
  <HeadingPairs>
    <vt:vector size="8" baseType="variant">
      <vt:variant>
        <vt:lpstr>已用的字体</vt:lpstr>
      </vt:variant>
      <vt:variant>
        <vt:i4>4</vt:i4>
      </vt:variant>
      <vt:variant>
        <vt:lpstr>主题</vt:lpstr>
      </vt:variant>
      <vt:variant>
        <vt:i4>1</vt:i4>
      </vt:variant>
      <vt:variant>
        <vt:lpstr>嵌入 OLE 服务器</vt:lpstr>
      </vt:variant>
      <vt:variant>
        <vt:i4>4</vt:i4>
      </vt:variant>
      <vt:variant>
        <vt:lpstr>幻灯片标题</vt:lpstr>
      </vt:variant>
      <vt:variant>
        <vt:i4>75</vt:i4>
      </vt:variant>
    </vt:vector>
  </HeadingPairs>
  <TitlesOfParts>
    <vt:vector size="84" baseType="lpstr">
      <vt:lpstr>Times New Roman</vt:lpstr>
      <vt:lpstr>宋体</vt:lpstr>
      <vt:lpstr>Arial</vt:lpstr>
      <vt:lpstr>Calibri</vt:lpstr>
      <vt:lpstr>默认设计模板</vt:lpstr>
      <vt:lpstr>Microsoft 公式 3.0</vt:lpstr>
      <vt:lpstr>MathType 5.0 Equation</vt:lpstr>
      <vt:lpstr>MathType 6.0 Equation</vt:lpstr>
      <vt:lpstr>位图图像</vt:lpstr>
      <vt:lpstr>第4章  自适应模糊控制</vt:lpstr>
      <vt:lpstr>PowerPoint 演示文稿</vt:lpstr>
      <vt:lpstr>PowerPoint 演示文稿</vt:lpstr>
      <vt:lpstr>PowerPoint 演示文稿</vt:lpstr>
      <vt:lpstr>PowerPoint 演示文稿</vt:lpstr>
      <vt:lpstr>步骤3：采用乘机推理机，单值模糊器和中心平均解模糊器，根据           条规则来构造模糊系统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 China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beihang</dc:creator>
  <cp:lastModifiedBy>LingyuYang</cp:lastModifiedBy>
  <cp:revision>158</cp:revision>
  <dcterms:created xsi:type="dcterms:W3CDTF">2005-06-01T06:43:45Z</dcterms:created>
  <dcterms:modified xsi:type="dcterms:W3CDTF">2020-01-08T03:50:39Z</dcterms:modified>
</cp:coreProperties>
</file>