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301" r:id="rId3"/>
    <p:sldId id="363" r:id="rId4"/>
    <p:sldId id="364" r:id="rId5"/>
    <p:sldId id="365" r:id="rId6"/>
    <p:sldId id="366" r:id="rId7"/>
    <p:sldId id="367" r:id="rId8"/>
    <p:sldId id="369" r:id="rId9"/>
    <p:sldId id="368" r:id="rId10"/>
    <p:sldId id="370" r:id="rId11"/>
    <p:sldId id="371" r:id="rId12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r ~" initials="S~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489A-22FB-4F5A-A7CE-A5678440F89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2A31-B59B-4A2F-B0BD-004A907E5F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6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25AF-70B2-41F1-ABE4-FAE75C8F1A5C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9D0D-4CD3-4A41-98B5-DB959E38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6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3C1BDDBB-433F-45FB-8D68-754D3F7B1F7E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C9D36FF-F239-4356-9F34-C05C155BA028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A9D8609A-1057-4363-90B5-104B8448BAA7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EF70D6F-9FDB-4854-97EF-A8433B846AA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99DA422-CDDE-4292-A007-6494A1FC3A3C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0D3B0B54-12B8-4A96-A937-A78E9F353CE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4B094391-B3C3-4888-AF2B-91EF87A519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FC3CEAAE-E549-4C43-97C5-C37C9E8DA6B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0006963-8D88-4AC1-BFE0-99B41A20E819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B21155E7-9F70-4CB2-80A2-BC1FD84EB5B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0113" y="1354138"/>
            <a:ext cx="7127875" cy="452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88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5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6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32188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00113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88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FC9CF88-022E-4F09-B0FF-1EAF7DFB6A55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31154E4C-EA88-496D-B9A0-3391A65FC5C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817B1D5D-0D7A-4310-AE6D-E3A9250186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3A62B83-4FF8-4859-BBE0-A742A520F13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94478016-3228-44AF-AA37-9B0B1D9D3711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745B6068-592B-4926-BB7C-3816721A1C11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AE83E61-E184-40A0-B2D2-EA21051B06D0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5382858-80E1-45F2-ADB6-5CDFB3F5B7EC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1366FAA-EFB3-4DC3-85FF-E82C2A48B63F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CD2EB236-1FEB-4380-BB67-7D6045ADC22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BBBE0597-9114-4C54-8834-13F715136D9B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5C843FD3-B701-41A5-A78B-F6B345072733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BDRLC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533400" y="2286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先进控制系统设计</a:t>
            </a:r>
            <a:endParaRPr lang="en-US" altLang="zh-CN" sz="2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Line 53"/>
          <p:cNvSpPr>
            <a:spLocks noChangeShapeType="1"/>
          </p:cNvSpPr>
          <p:nvPr userDrawn="1"/>
        </p:nvSpPr>
        <p:spPr bwMode="auto">
          <a:xfrm>
            <a:off x="550863" y="685800"/>
            <a:ext cx="830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uaa_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7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9107" y="1337554"/>
                <a:ext cx="8359782" cy="3827834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一阶系统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目的：设计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构造准</a:t>
                </a:r>
                <a:r>
                  <a:rPr lang="en-US" altLang="zh-CN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Lyapunov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zh-CN" sz="2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zh-CN" altLang="en-US" sz="24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𝑐𝑉</m:t>
                    </m:r>
                  </m:oMath>
                </a14:m>
                <a:endParaRPr lang="en-US" altLang="zh-CN" sz="2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zh-CN" altLang="en-US" sz="24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可得：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以指数形式收敛到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以指数形式收敛到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7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107" y="1337554"/>
                <a:ext cx="8359782" cy="3827834"/>
              </a:xfrm>
              <a:blipFill>
                <a:blip r:embed="rId2" cstate="print"/>
                <a:stretch>
                  <a:fillRect l="-1532" t="-3185" r="-4741" b="-37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C751A62-ECD2-4D0F-9AE6-DE780E72ECEB}"/>
                  </a:ext>
                </a:extLst>
              </p:cNvPr>
              <p:cNvSpPr/>
              <p:nvPr/>
            </p:nvSpPr>
            <p:spPr>
              <a:xfrm>
                <a:off x="1291995" y="3525111"/>
                <a:ext cx="320922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C751A62-ECD2-4D0F-9AE6-DE780E72E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95" y="3525111"/>
                <a:ext cx="320922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03188FAF-0949-430F-AB45-401AA0717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727" y="4676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785" y="137019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 algn="l" eaLnBrk="1" hangingPunct="1"/>
            <a:endParaRPr lang="zh-CN" altLang="en-US" sz="3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284848"/>
                <a:ext cx="8229600" cy="517691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≤−2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指数衰减到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衰减到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84848"/>
                <a:ext cx="8229600" cy="5176911"/>
              </a:xfrm>
              <a:prstGeom prst="rect">
                <a:avLst/>
              </a:prstGeom>
              <a:blipFill>
                <a:blip r:embed="rId2" cstate="print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5DE9CC-DC96-4461-8F50-9FA95A2A5834}"/>
                  </a:ext>
                </a:extLst>
              </p:cNvPr>
              <p:cNvSpPr/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5DE9CC-DC96-4461-8F50-9FA95A2A5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41964A3-AE2C-4401-BFE6-C9F3AD3E3967}"/>
                  </a:ext>
                </a:extLst>
              </p:cNvPr>
              <p:cNvSpPr/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41964A3-AE2C-4401-BFE6-C9F3AD3E3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249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785" y="137019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 algn="l" eaLnBrk="1" hangingPunct="1"/>
            <a:endParaRPr lang="zh-CN" altLang="en-US" sz="3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400241"/>
                <a:ext cx="8229600" cy="473702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二阶系统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步：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，则</m:t>
                    </m:r>
                    <m:r>
                      <m:rPr>
                        <m:nor/>
                      </m:rP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  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构造第</a:t>
                </a:r>
                <a:r>
                  <a:rPr lang="en-US" altLang="zh-CN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个准</a:t>
                </a:r>
                <a:r>
                  <a:rPr lang="en-US" altLang="zh-CN" sz="2400" kern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Lyapunov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，其导数</a:t>
                </a:r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00241"/>
                <a:ext cx="8229600" cy="4737023"/>
              </a:xfrm>
              <a:prstGeom prst="rect">
                <a:avLst/>
              </a:prstGeom>
              <a:blipFill>
                <a:blip r:embed="rId2" cstate="print"/>
                <a:stretch>
                  <a:fillRect l="-1481" t="-1158" b="-10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5DE9CC-DC96-4461-8F50-9FA95A2A5834}"/>
                  </a:ext>
                </a:extLst>
              </p:cNvPr>
              <p:cNvSpPr/>
              <p:nvPr/>
            </p:nvSpPr>
            <p:spPr>
              <a:xfrm>
                <a:off x="1661259" y="1627201"/>
                <a:ext cx="320922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5DE9CC-DC96-4461-8F50-9FA95A2A5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59" y="1627201"/>
                <a:ext cx="320922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256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785" y="137019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 algn="l" eaLnBrk="1" hangingPunct="1"/>
            <a:endParaRPr lang="zh-CN" altLang="en-US" sz="3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627201"/>
                <a:ext cx="8229600" cy="478579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，于是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步：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构造第</a:t>
                </a:r>
                <a:r>
                  <a:rPr lang="en-US" altLang="zh-CN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个准</a:t>
                </a:r>
                <a:r>
                  <a:rPr lang="en-US" altLang="zh-CN" sz="2400" kern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Lyapunov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，其导数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27201"/>
                <a:ext cx="8229600" cy="4785791"/>
              </a:xfrm>
              <a:prstGeom prst="rect">
                <a:avLst/>
              </a:prstGeom>
              <a:blipFill>
                <a:blip r:embed="rId2" cstate="print"/>
                <a:stretch>
                  <a:fillRect l="-1111" t="-1019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5DE9CC-DC96-4461-8F50-9FA95A2A5834}"/>
                  </a:ext>
                </a:extLst>
              </p:cNvPr>
              <p:cNvSpPr/>
              <p:nvPr/>
            </p:nvSpPr>
            <p:spPr>
              <a:xfrm>
                <a:off x="1661259" y="1627201"/>
                <a:ext cx="320922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5DE9CC-DC96-4461-8F50-9FA95A2A5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59" y="1627201"/>
                <a:ext cx="320922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41964A3-AE2C-4401-BFE6-C9F3AD3E3967}"/>
                  </a:ext>
                </a:extLst>
              </p:cNvPr>
              <p:cNvSpPr/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41964A3-AE2C-4401-BFE6-C9F3AD3E3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524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785" y="137019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 algn="l" eaLnBrk="1" hangingPunct="1"/>
            <a:endParaRPr lang="zh-CN" altLang="en-US" sz="3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627201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，然后可得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≤−2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dirty="0" smtClean="0">
                    <a:ea typeface="微软雅黑" panose="020B0503020204020204" pitchFamily="34" charset="-122"/>
                  </a:rPr>
                  <a:t>结论：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指数衰减到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指数衰减到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27201"/>
                <a:ext cx="8229600" cy="4525963"/>
              </a:xfrm>
              <a:prstGeom prst="rect">
                <a:avLst/>
              </a:prstGeom>
              <a:blipFill>
                <a:blip r:embed="rId2" cstate="print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41964A3-AE2C-4401-BFE6-C9F3AD3E3967}"/>
                  </a:ext>
                </a:extLst>
              </p:cNvPr>
              <p:cNvSpPr/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41964A3-AE2C-4401-BFE6-C9F3AD3E3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449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7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FontTx/>
                  <a:buNone/>
                  <a:defRPr/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步：</a:t>
                </a:r>
                <a:endParaRPr lang="en-US" altLang="zh-CN" sz="24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7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481" t="-1482" b="-9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03188FAF-0949-430F-AB45-401AA0717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727" y="4676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57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785" y="137019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 algn="l" eaLnBrk="1" hangingPunct="1"/>
            <a:endParaRPr lang="zh-CN" altLang="en-US" sz="3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370192"/>
                <a:ext cx="8229600" cy="5250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i="1" dirty="0" smtClean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其导数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dirty="0"/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步：</a:t>
                </a:r>
                <a:endParaRPr lang="en-US" altLang="zh-CN" sz="24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0192"/>
                <a:ext cx="8229600" cy="5250064"/>
              </a:xfrm>
              <a:prstGeom prst="rect">
                <a:avLst/>
              </a:prstGeom>
              <a:blipFill>
                <a:blip r:embed="rId2" cstate="print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5DE9CC-DC96-4461-8F50-9FA95A2A5834}"/>
                  </a:ext>
                </a:extLst>
              </p:cNvPr>
              <p:cNvSpPr/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5DE9CC-DC96-4461-8F50-9FA95A2A5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41964A3-AE2C-4401-BFE6-C9F3AD3E3967}"/>
                  </a:ext>
                </a:extLst>
              </p:cNvPr>
              <p:cNvSpPr/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41964A3-AE2C-4401-BFE6-C9F3AD3E3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079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785" y="137019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 algn="l" eaLnBrk="1" hangingPunct="1"/>
            <a:endParaRPr lang="zh-CN" altLang="en-US" sz="3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284848"/>
                <a:ext cx="8229600" cy="517691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构造第</a:t>
                </a:r>
                <a:r>
                  <a:rPr lang="en-US" altLang="zh-CN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个准</a:t>
                </a:r>
                <a:r>
                  <a:rPr lang="en-US" altLang="zh-CN" sz="2400" kern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Lyapunov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，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其导数</a:t>
                </a:r>
              </a:p>
              <a:p>
                <a:pPr marL="0" indent="0" algn="ctr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[(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/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84848"/>
                <a:ext cx="8229600" cy="5176911"/>
              </a:xfrm>
              <a:prstGeom prst="rect">
                <a:avLst/>
              </a:prstGeom>
              <a:blipFill>
                <a:blip r:embed="rId2" cstate="print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5DE9CC-DC96-4461-8F50-9FA95A2A5834}"/>
                  </a:ext>
                </a:extLst>
              </p:cNvPr>
              <p:cNvSpPr/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5DE9CC-DC96-4461-8F50-9FA95A2A5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963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785" y="137019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 algn="l" eaLnBrk="1" hangingPunct="1"/>
            <a:endParaRPr lang="zh-CN" altLang="en-US" sz="3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370192"/>
                <a:ext cx="8229600" cy="517691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则有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步：</a:t>
                </a:r>
                <a:endParaRPr lang="en-US" altLang="zh-CN" sz="24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kern="0" dirty="0">
                  <a:solidFill>
                    <a:schemeClr val="accent1"/>
                  </a:solidFill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0192"/>
                <a:ext cx="8229600" cy="5176911"/>
              </a:xfrm>
              <a:prstGeom prst="rect">
                <a:avLst/>
              </a:prstGeom>
              <a:blipFill>
                <a:blip r:embed="rId2" cstate="print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5DE9CC-DC96-4461-8F50-9FA95A2A5834}"/>
                  </a:ext>
                </a:extLst>
              </p:cNvPr>
              <p:cNvSpPr/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5DE9CC-DC96-4461-8F50-9FA95A2A5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41964A3-AE2C-4401-BFE6-C9F3AD3E3967}"/>
                  </a:ext>
                </a:extLst>
              </p:cNvPr>
              <p:cNvSpPr/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41964A3-AE2C-4401-BFE6-C9F3AD3E3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560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785" y="137019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 algn="l" eaLnBrk="1" hangingPunct="1"/>
            <a:endParaRPr lang="zh-CN" altLang="en-US" sz="3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57200" y="1284848"/>
                <a:ext cx="8229600" cy="517691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构造第</a:t>
                </a:r>
                <a:r>
                  <a:rPr lang="en-US" altLang="zh-CN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个准</a:t>
                </a:r>
                <a:r>
                  <a:rPr lang="en-US" altLang="zh-CN" sz="2400" kern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Lyapunov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，其导数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spcAft>
                    <a:spcPts val="1800"/>
                  </a:spcAft>
                  <a:buNone/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84848"/>
                <a:ext cx="8229600" cy="5176911"/>
              </a:xfrm>
              <a:prstGeom prst="rect">
                <a:avLst/>
              </a:prstGeom>
              <a:blipFill>
                <a:blip r:embed="rId2" cstate="print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5DE9CC-DC96-4461-8F50-9FA95A2A5834}"/>
                  </a:ext>
                </a:extLst>
              </p:cNvPr>
              <p:cNvSpPr/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5DE9CC-DC96-4461-8F50-9FA95A2A5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06" y="1655720"/>
                <a:ext cx="320922" cy="49834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41964A3-AE2C-4401-BFE6-C9F3AD3E3967}"/>
                  </a:ext>
                </a:extLst>
              </p:cNvPr>
              <p:cNvSpPr/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41964A3-AE2C-4401-BFE6-C9F3AD3E3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59" y="2915742"/>
                <a:ext cx="320921" cy="49834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516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0</Words>
  <Application>Microsoft Office PowerPoint</Application>
  <PresentationFormat>全屏显示(4:3)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默认设计模板</vt:lpstr>
      <vt:lpstr>1_Custom Design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 ~</dc:creator>
  <cp:lastModifiedBy>User</cp:lastModifiedBy>
  <cp:revision>156</cp:revision>
  <cp:lastPrinted>2020-01-02T03:57:18Z</cp:lastPrinted>
  <dcterms:created xsi:type="dcterms:W3CDTF">2018-01-12T10:11:00Z</dcterms:created>
  <dcterms:modified xsi:type="dcterms:W3CDTF">2020-01-07T23:53:52Z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