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390" r:id="rId3"/>
    <p:sldId id="420" r:id="rId4"/>
    <p:sldId id="410" r:id="rId5"/>
    <p:sldId id="412" r:id="rId6"/>
    <p:sldId id="393" r:id="rId7"/>
    <p:sldId id="413" r:id="rId8"/>
    <p:sldId id="394" r:id="rId9"/>
    <p:sldId id="396" r:id="rId10"/>
    <p:sldId id="414" r:id="rId11"/>
    <p:sldId id="415" r:id="rId12"/>
    <p:sldId id="416" r:id="rId13"/>
    <p:sldId id="417" r:id="rId14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r ~" initials="S~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097" autoAdjust="0"/>
  </p:normalViewPr>
  <p:slideViewPr>
    <p:cSldViewPr snapToGrid="0">
      <p:cViewPr varScale="1">
        <p:scale>
          <a:sx n="82" d="100"/>
          <a:sy n="82" d="100"/>
        </p:scale>
        <p:origin x="-1474" y="-82"/>
      </p:cViewPr>
      <p:guideLst>
        <p:guide orient="horz" pos="216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489A-22FB-4F5A-A7CE-A5678440F89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2A31-B59B-4A2F-B0BD-004A907E5F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6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25AF-70B2-41F1-ABE4-FAE75C8F1A5C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9D0D-4CD3-4A41-98B5-DB959E38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6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E9D0D-4CD3-4A41-98B5-DB959E38227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243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3C1BDDBB-433F-45FB-8D68-754D3F7B1F7E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C9D36FF-F239-4356-9F34-C05C155BA028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A9D8609A-1057-4363-90B5-104B8448BAA7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EF70D6F-9FDB-4854-97EF-A8433B846AA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99DA422-CDDE-4292-A007-6494A1FC3A3C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0D3B0B54-12B8-4A96-A937-A78E9F353CE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4B094391-B3C3-4888-AF2B-91EF87A519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FC3CEAAE-E549-4C43-97C5-C37C9E8DA6B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0006963-8D88-4AC1-BFE0-99B41A20E819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B21155E7-9F70-4CB2-80A2-BC1FD84EB5B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0113" y="1354138"/>
            <a:ext cx="7127875" cy="452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88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5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6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32188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00113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88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FC9CF88-022E-4F09-B0FF-1EAF7DFB6A55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31154E4C-EA88-496D-B9A0-3391A65FC5C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817B1D5D-0D7A-4310-AE6D-E3A9250186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3A62B83-4FF8-4859-BBE0-A742A520F13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94478016-3228-44AF-AA37-9B0B1D9D3711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745B6068-592B-4926-BB7C-3816721A1C11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AE83E61-E184-40A0-B2D2-EA21051B06D0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5382858-80E1-45F2-ADB6-5CDFB3F5B7EC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1366FAA-EFB3-4DC3-85FF-E82C2A48B63F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CD2EB236-1FEB-4380-BB67-7D6045ADC22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BBBE0597-9114-4C54-8834-13F715136D9B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5C843FD3-B701-41A5-A78B-F6B345072733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BDRLC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533400" y="2286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先进控制系统设计</a:t>
            </a:r>
            <a:endParaRPr lang="en-US" altLang="zh-CN" sz="2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Line 53"/>
          <p:cNvSpPr>
            <a:spLocks noChangeShapeType="1"/>
          </p:cNvSpPr>
          <p:nvPr userDrawn="1"/>
        </p:nvSpPr>
        <p:spPr bwMode="auto">
          <a:xfrm>
            <a:off x="550863" y="685800"/>
            <a:ext cx="830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uaa_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26357"/>
                <a:ext cx="8280400" cy="525454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问题描述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考虑如下非线性系统：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为系统状态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为输出，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为未知光滑函数。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控制目的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在全状态可测的条件下，设计控制信号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，使得闭环系统内所有信号有界，同时输出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跟踪给定的期望轨迹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已知且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有界，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zh-CN" altLang="en-US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有界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26357"/>
                <a:ext cx="8280400" cy="5254542"/>
              </a:xfrm>
              <a:prstGeom prst="rect">
                <a:avLst/>
              </a:prstGeom>
              <a:blipFill>
                <a:blip r:embed="rId2" cstate="print"/>
                <a:stretch>
                  <a:fillRect l="-1546" t="-928" b="-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92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16089" y="1190892"/>
                <a:ext cx="8843228" cy="54878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40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利用以下关系式：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zh-CN" altLang="en-US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/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box>
                          <m:box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24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box>
                          <m:box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定义如下紧集：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9" y="1190892"/>
                <a:ext cx="8843228" cy="5487807"/>
              </a:xfrm>
              <a:prstGeom prst="rect">
                <a:avLst/>
              </a:prstGeom>
              <a:blipFill>
                <a:blip r:embed="rId2" cstate="print"/>
                <a:stretch>
                  <a:fillRect l="-1103" t="-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81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16090" y="1253460"/>
                <a:ext cx="8672268" cy="530145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连续函数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上有最大值，分别记为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，则对于任意的常数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l-GR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box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=1,2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进而可得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/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box>
                          <m:box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24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l-GR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box>
                          <m:box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选取设计参数使得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l-GR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=1,2,3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l-GR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90" y="1253460"/>
                <a:ext cx="8672268" cy="5301452"/>
              </a:xfrm>
              <a:prstGeom prst="rect">
                <a:avLst/>
              </a:prstGeom>
              <a:blipFill>
                <a:blip r:embed="rId2" cstate="print"/>
                <a:stretch>
                  <a:fillRect l="-1125" t="-921" b="-4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38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16089" y="1190892"/>
                <a:ext cx="8843228" cy="54878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 eaLnBrk="1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zh-CN" altLang="en-US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/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/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是不变集，即若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(0)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t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。由此可知闭环系统全半局稳定。此外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>
                  <a:lnSpc>
                    <a:spcPct val="12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box>
                                <m:box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rad>
                        </m:e>
                      </m:func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>
                  <a:lnSpc>
                    <a:spcPct val="12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因此，增大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可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使得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跟踪误差收敛至一任意小的残集内。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9" y="1190892"/>
                <a:ext cx="8843228" cy="5487807"/>
              </a:xfrm>
              <a:prstGeom prst="rect">
                <a:avLst/>
              </a:prstGeom>
              <a:blipFill>
                <a:blip r:embed="rId2" cstate="print"/>
                <a:stretch>
                  <a:fillRect l="-1103" t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972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22956" y="1268592"/>
                <a:ext cx="8698088" cy="525454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RBF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来逼近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ea typeface="微软雅黑" panose="020B0503020204020204" pitchFamily="34" charset="-122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zh-CN" altLang="en-US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为最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优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权值向量，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为基函数向量，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为常量。则有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56" y="1268592"/>
                <a:ext cx="8698088" cy="5254542"/>
              </a:xfrm>
              <a:prstGeom prst="rect">
                <a:avLst/>
              </a:prstGeom>
              <a:blipFill>
                <a:blip r:embed="rId2" cstate="print"/>
                <a:stretch>
                  <a:fillRect l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27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45602" y="1227523"/>
                <a:ext cx="8570157" cy="5366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控制器设计</a:t>
                </a:r>
                <a:endParaRPr lang="en-US" altLang="zh-CN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，其导数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其中正定对称矩阵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Γ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为设计参数，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的估计。微分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2" y="1227523"/>
                <a:ext cx="8570157" cy="5366839"/>
              </a:xfrm>
              <a:prstGeom prst="rect">
                <a:avLst/>
              </a:prstGeom>
              <a:blipFill>
                <a:blip r:embed="rId2" cstate="print"/>
                <a:stretch>
                  <a:fillRect l="-1422" t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98274"/>
                <a:ext cx="8712200" cy="5366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为设计参数，然后有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通过时间常数为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的一阶低通滤波器：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，其导数满足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其中正定对称矩阵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Γ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为设计参数，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的估计。微分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98274"/>
                <a:ext cx="8712200" cy="5366839"/>
              </a:xfrm>
              <a:prstGeom prst="rect">
                <a:avLst/>
              </a:prstGeom>
              <a:blipFill>
                <a:blip r:embed="rId2" cstate="print"/>
                <a:stretch>
                  <a:fillRect l="-1120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5838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05808"/>
                <a:ext cx="8280400" cy="5366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为设计参数，然后有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通过时间常数为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的一阶低通滤波器：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，其导数满足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05808"/>
                <a:ext cx="8280400" cy="5366839"/>
              </a:xfrm>
              <a:prstGeom prst="rect">
                <a:avLst/>
              </a:prstGeom>
              <a:blipFill>
                <a:blip r:embed="rId3" cstate="print"/>
                <a:stretch>
                  <a:fillRect l="-1178" t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29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96656"/>
                <a:ext cx="8280400" cy="598122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其中正定对称矩阵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Γ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为设计参数，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的估计。微分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代入得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96656"/>
                <a:ext cx="8280400" cy="5981222"/>
              </a:xfrm>
              <a:prstGeom prst="rect">
                <a:avLst/>
              </a:prstGeom>
              <a:blipFill>
                <a:blip r:embed="rId2" cstate="print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13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625027" y="1321826"/>
                <a:ext cx="8983133" cy="553617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稳定性分析</a:t>
                </a:r>
                <a:endParaRPr lang="en-US" altLang="zh-CN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定义滤波器误差：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容易验证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zh-CN" altLang="en-US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光滑函数，故而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7" y="1321826"/>
                <a:ext cx="8983133" cy="5536174"/>
              </a:xfrm>
              <a:prstGeom prst="rect">
                <a:avLst/>
              </a:prstGeom>
              <a:blipFill>
                <a:blip r:embed="rId2" cstate="print"/>
                <a:stretch>
                  <a:fillRect l="-1426" t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8110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90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16089" y="1190892"/>
                <a:ext cx="8843228" cy="54878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40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根据上式可以验证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是光滑函数，于是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zh-CN" altLang="en-US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光滑函数，可以验证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是光滑函数。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定义如下准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Lyapunov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9" y="1190892"/>
                <a:ext cx="8843228" cy="5487807"/>
              </a:xfrm>
              <a:prstGeom prst="rect">
                <a:avLst/>
              </a:prstGeom>
              <a:blipFill>
                <a:blip r:embed="rId2" cstate="print"/>
                <a:stretch>
                  <a:fillRect l="-1103" t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842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16089" y="1277726"/>
                <a:ext cx="8523111" cy="84059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：考虑由前述被控对象、滤波器、自适应律和控制律组成的闭环系统。假定假设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成立。对于任意的常量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(0)≤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则存在设计参数使得闭环系统内所有信号，且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可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收敛至一任意小的残集内。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证明：微分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/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9" y="1277726"/>
                <a:ext cx="8523111" cy="8405986"/>
              </a:xfrm>
              <a:prstGeom prst="rect">
                <a:avLst/>
              </a:prstGeom>
              <a:blipFill>
                <a:blip r:embed="rId2" cstate="print"/>
                <a:stretch>
                  <a:fillRect l="-1144" t="-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880932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1</Words>
  <Application>Microsoft Office PowerPoint</Application>
  <PresentationFormat>全屏显示(4:3)</PresentationFormat>
  <Paragraphs>13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默认设计模板</vt:lpstr>
      <vt:lpstr>1_Custom Design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 ~</dc:creator>
  <cp:lastModifiedBy>User</cp:lastModifiedBy>
  <cp:revision>461</cp:revision>
  <cp:lastPrinted>2018-05-07T09:56:00Z</cp:lastPrinted>
  <dcterms:created xsi:type="dcterms:W3CDTF">2018-01-12T10:11:00Z</dcterms:created>
  <dcterms:modified xsi:type="dcterms:W3CDTF">2020-01-07T23:54:10Z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