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Lst>
  <p:notesMasterIdLst>
    <p:notesMasterId r:id="rId24"/>
  </p:notesMasterIdLst>
  <p:handoutMasterIdLst>
    <p:handoutMasterId r:id="rId25"/>
  </p:handoutMasterIdLst>
  <p:sldIdLst>
    <p:sldId id="390" r:id="rId3"/>
    <p:sldId id="391" r:id="rId4"/>
    <p:sldId id="393" r:id="rId5"/>
    <p:sldId id="394" r:id="rId6"/>
    <p:sldId id="395" r:id="rId7"/>
    <p:sldId id="396" r:id="rId8"/>
    <p:sldId id="397" r:id="rId9"/>
    <p:sldId id="398" r:id="rId10"/>
    <p:sldId id="399" r:id="rId11"/>
    <p:sldId id="400" r:id="rId12"/>
    <p:sldId id="401" r:id="rId13"/>
    <p:sldId id="404" r:id="rId14"/>
    <p:sldId id="403" r:id="rId15"/>
    <p:sldId id="402" r:id="rId16"/>
    <p:sldId id="405" r:id="rId17"/>
    <p:sldId id="406" r:id="rId18"/>
    <p:sldId id="407" r:id="rId19"/>
    <p:sldId id="408" r:id="rId20"/>
    <p:sldId id="409" r:id="rId21"/>
    <p:sldId id="410" r:id="rId22"/>
    <p:sldId id="411" r:id="rId23"/>
  </p:sldIdLst>
  <p:sldSz cx="9144000" cy="6858000" type="screen4x3"/>
  <p:notesSz cx="6858000" cy="994727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5">
          <p15:clr>
            <a:srgbClr val="A4A3A4"/>
          </p15:clr>
        </p15:guide>
        <p15:guide id="2" pos="287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ber ~" initials="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1383" y="51"/>
      </p:cViewPr>
      <p:guideLst>
        <p:guide orient="horz" pos="2165"/>
        <p:guide pos="2876"/>
      </p:guideLst>
    </p:cSldViewPr>
  </p:slideViewPr>
  <p:notesTextViewPr>
    <p:cViewPr>
      <p:scale>
        <a:sx n="1" d="1"/>
        <a:sy n="1" d="1"/>
      </p:scale>
      <p:origin x="0" y="0"/>
    </p:cViewPr>
  </p:notesTextViewPr>
  <p:sorterViewPr>
    <p:cViewPr varScale="1">
      <p:scale>
        <a:sx n="1" d="1"/>
        <a:sy n="1" d="1"/>
      </p:scale>
      <p:origin x="0" y="-5457"/>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9736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97364"/>
          </a:xfrm>
          <a:prstGeom prst="rect">
            <a:avLst/>
          </a:prstGeom>
        </p:spPr>
        <p:txBody>
          <a:bodyPr vert="horz" lIns="91440" tIns="45720" rIns="91440" bIns="45720" rtlCol="0"/>
          <a:lstStyle>
            <a:lvl1pPr algn="r">
              <a:defRPr sz="1200"/>
            </a:lvl1pPr>
          </a:lstStyle>
          <a:p>
            <a:fld id="{1E15489A-22FB-4F5A-A7CE-A5678440F890}" type="datetimeFigureOut">
              <a:rPr lang="zh-CN" altLang="en-US" smtClean="0"/>
              <a:pPr/>
              <a:t>2020/5/20</a:t>
            </a:fld>
            <a:endParaRPr lang="zh-CN" altLang="en-US"/>
          </a:p>
        </p:txBody>
      </p:sp>
      <p:sp>
        <p:nvSpPr>
          <p:cNvPr id="4" name="页脚占位符 3"/>
          <p:cNvSpPr>
            <a:spLocks noGrp="1"/>
          </p:cNvSpPr>
          <p:nvPr>
            <p:ph type="ftr" sz="quarter" idx="2"/>
          </p:nvPr>
        </p:nvSpPr>
        <p:spPr>
          <a:xfrm>
            <a:off x="0" y="9448185"/>
            <a:ext cx="2971800" cy="497364"/>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9448185"/>
            <a:ext cx="2971800" cy="497364"/>
          </a:xfrm>
          <a:prstGeom prst="rect">
            <a:avLst/>
          </a:prstGeom>
        </p:spPr>
        <p:txBody>
          <a:bodyPr vert="horz" lIns="91440" tIns="45720" rIns="91440" bIns="45720" rtlCol="0" anchor="b"/>
          <a:lstStyle>
            <a:lvl1pPr algn="r">
              <a:defRPr sz="1200"/>
            </a:lvl1pPr>
          </a:lstStyle>
          <a:p>
            <a:fld id="{06402A31-B59B-4A2F-B0BD-004A907E5FE5}" type="slidenum">
              <a:rPr lang="zh-CN" altLang="en-US" smtClean="0"/>
              <a:pPr/>
              <a:t>‹#›</a:t>
            </a:fld>
            <a:endParaRPr lang="zh-CN" altLang="en-US"/>
          </a:p>
        </p:txBody>
      </p:sp>
    </p:spTree>
    <p:extLst>
      <p:ext uri="{BB962C8B-B14F-4D97-AF65-F5344CB8AC3E}">
        <p14:creationId xmlns:p14="http://schemas.microsoft.com/office/powerpoint/2010/main" val="866624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9909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99091"/>
          </a:xfrm>
          <a:prstGeom prst="rect">
            <a:avLst/>
          </a:prstGeom>
        </p:spPr>
        <p:txBody>
          <a:bodyPr vert="horz" lIns="91440" tIns="45720" rIns="91440" bIns="45720" rtlCol="0"/>
          <a:lstStyle>
            <a:lvl1pPr algn="r">
              <a:defRPr sz="1200"/>
            </a:lvl1pPr>
          </a:lstStyle>
          <a:p>
            <a:fld id="{360F25AF-70B2-41F1-ABE4-FAE75C8F1A5C}" type="datetimeFigureOut">
              <a:rPr lang="zh-CN" altLang="en-US" smtClean="0"/>
              <a:pPr/>
              <a:t>2020/5/20</a:t>
            </a:fld>
            <a:endParaRPr lang="zh-CN" altLang="en-US"/>
          </a:p>
        </p:txBody>
      </p:sp>
      <p:sp>
        <p:nvSpPr>
          <p:cNvPr id="4" name="幻灯片图像占位符 3"/>
          <p:cNvSpPr>
            <a:spLocks noGrp="1" noRot="1" noChangeAspect="1"/>
          </p:cNvSpPr>
          <p:nvPr>
            <p:ph type="sldImg" idx="2"/>
          </p:nvPr>
        </p:nvSpPr>
        <p:spPr>
          <a:xfrm>
            <a:off x="1190625" y="1243013"/>
            <a:ext cx="4476750" cy="3357562"/>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787126"/>
            <a:ext cx="5486400" cy="391674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8185"/>
            <a:ext cx="2971800" cy="49909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9448185"/>
            <a:ext cx="2971800" cy="499090"/>
          </a:xfrm>
          <a:prstGeom prst="rect">
            <a:avLst/>
          </a:prstGeom>
        </p:spPr>
        <p:txBody>
          <a:bodyPr vert="horz" lIns="91440" tIns="45720" rIns="91440" bIns="45720" rtlCol="0" anchor="b"/>
          <a:lstStyle>
            <a:lvl1pPr algn="r">
              <a:defRPr sz="1200"/>
            </a:lvl1pPr>
          </a:lstStyle>
          <a:p>
            <a:fld id="{993E9D0D-4CD3-4A41-98B5-DB959E38227F}" type="slidenum">
              <a:rPr lang="zh-CN" altLang="en-US" smtClean="0"/>
              <a:pPr/>
              <a:t>‹#›</a:t>
            </a:fld>
            <a:endParaRPr lang="zh-CN" altLang="en-US"/>
          </a:p>
        </p:txBody>
      </p:sp>
    </p:spTree>
    <p:extLst>
      <p:ext uri="{BB962C8B-B14F-4D97-AF65-F5344CB8AC3E}">
        <p14:creationId xmlns:p14="http://schemas.microsoft.com/office/powerpoint/2010/main" val="3599613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a:defRPr/>
            </a:lvl1pPr>
          </a:lstStyle>
          <a:p>
            <a:pPr algn="ctr" fontAlgn="base">
              <a:spcBef>
                <a:spcPct val="20000"/>
              </a:spcBef>
              <a:spcAft>
                <a:spcPct val="0"/>
              </a:spcAft>
              <a:buFontTx/>
              <a:buChar char="•"/>
              <a:defRPr/>
            </a:pPr>
            <a:fld id="{3C1BDDBB-433F-45FB-8D68-754D3F7B1F7E}" type="datetimeFigureOut">
              <a:rPr lang="zh-CN" altLang="en-US">
                <a:solidFill>
                  <a:prstClr val="black"/>
                </a:solidFill>
                <a:latin typeface="Times New Roman" panose="02020603050405020304" pitchFamily="18" charset="0"/>
              </a:rPr>
              <a:pPr algn="ctr" fontAlgn="base">
                <a:spcBef>
                  <a:spcPct val="20000"/>
                </a:spcBef>
                <a:spcAft>
                  <a:spcPct val="0"/>
                </a:spcAft>
                <a:buFontTx/>
                <a:buChar char="•"/>
                <a:defRPr/>
              </a:pPr>
              <a:t>2020/5/20</a:t>
            </a:fld>
            <a:endParaRPr lang="zh-CN" altLang="en-US">
              <a:solidFill>
                <a:prstClr val="black"/>
              </a:solidFill>
              <a:latin typeface="Times New Roman" panose="02020603050405020304" pitchFamily="18" charset="0"/>
            </a:endParaRPr>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a:defRPr/>
            </a:lvl1pPr>
          </a:lstStyle>
          <a:p>
            <a:pPr algn="ctr" fontAlgn="base">
              <a:spcBef>
                <a:spcPct val="20000"/>
              </a:spcBef>
              <a:spcAft>
                <a:spcPct val="0"/>
              </a:spcAft>
              <a:buFontTx/>
              <a:buChar char="•"/>
              <a:defRPr/>
            </a:pPr>
            <a:endParaRPr lang="zh-CN" altLang="en-US">
              <a:solidFill>
                <a:prstClr val="black"/>
              </a:solidFill>
              <a:latin typeface="Times New Roman" panose="02020603050405020304" pitchFamily="18" charset="0"/>
            </a:endParaRPr>
          </a:p>
        </p:txBody>
      </p:sp>
      <p:sp>
        <p:nvSpPr>
          <p:cNvPr id="4" name="Slide Number Placeholder 3"/>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a:lvl1pPr>
          </a:lstStyle>
          <a:p>
            <a:pPr algn="ctr" fontAlgn="base">
              <a:spcBef>
                <a:spcPct val="20000"/>
              </a:spcBef>
              <a:spcAft>
                <a:spcPct val="0"/>
              </a:spcAft>
              <a:buFontTx/>
              <a:buChar char="•"/>
            </a:pPr>
            <a:fld id="{1C9D36FF-F239-4356-9F34-C05C155BA028}" type="slidenum">
              <a:rPr lang="zh-CN" altLang="en-US" smtClean="0">
                <a:solidFill>
                  <a:prstClr val="black"/>
                </a:solidFill>
                <a:latin typeface="Times New Roman" panose="02020603050405020304" pitchFamily="18" charset="0"/>
              </a:rPr>
              <a:pPr algn="ctr" fontAlgn="base">
                <a:spcBef>
                  <a:spcPct val="20000"/>
                </a:spcBef>
                <a:spcAft>
                  <a:spcPct val="0"/>
                </a:spcAft>
                <a:buFontTx/>
                <a:buChar char="•"/>
              </a:pPr>
              <a:t>‹#›</a:t>
            </a:fld>
            <a:endParaRPr lang="zh-CN" altLang="en-US">
              <a:solidFill>
                <a:prstClr val="black"/>
              </a:solidFill>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vl1pPr>
          </a:lstStyle>
          <a:p>
            <a:pPr algn="ctr" fontAlgn="base">
              <a:spcBef>
                <a:spcPct val="20000"/>
              </a:spcBef>
              <a:spcAft>
                <a:spcPct val="0"/>
              </a:spcAft>
              <a:buFontTx/>
              <a:buChar char="•"/>
              <a:defRPr/>
            </a:pPr>
            <a:fld id="{A9D8609A-1057-4363-90B5-104B8448BAA7}" type="datetimeFigureOut">
              <a:rPr lang="zh-CN" altLang="en-US">
                <a:solidFill>
                  <a:prstClr val="black"/>
                </a:solidFill>
                <a:latin typeface="Times New Roman" panose="02020603050405020304" pitchFamily="18" charset="0"/>
              </a:rPr>
              <a:pPr algn="ctr" fontAlgn="base">
                <a:spcBef>
                  <a:spcPct val="20000"/>
                </a:spcBef>
                <a:spcAft>
                  <a:spcPct val="0"/>
                </a:spcAft>
                <a:buFontTx/>
                <a:buChar char="•"/>
                <a:defRPr/>
              </a:pPr>
              <a:t>2020/5/20</a:t>
            </a:fld>
            <a:endParaRPr lang="zh-CN" altLang="en-US">
              <a:solidFill>
                <a:prstClr val="black"/>
              </a:solidFill>
              <a:latin typeface="Times New Roman" panose="02020603050405020304" pitchFamily="18" charset="0"/>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lgn="ctr" fontAlgn="base">
              <a:spcBef>
                <a:spcPct val="20000"/>
              </a:spcBef>
              <a:spcAft>
                <a:spcPct val="0"/>
              </a:spcAft>
              <a:buFontTx/>
              <a:buChar char="•"/>
              <a:defRPr/>
            </a:pPr>
            <a:endParaRPr lang="zh-CN" altLang="en-US">
              <a:solidFill>
                <a:prstClr val="black"/>
              </a:solidFill>
              <a:latin typeface="Times New Roman" panose="02020603050405020304" pitchFamily="18" charset="0"/>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a:lvl1pPr>
          </a:lstStyle>
          <a:p>
            <a:pPr algn="ctr" fontAlgn="base">
              <a:spcBef>
                <a:spcPct val="20000"/>
              </a:spcBef>
              <a:spcAft>
                <a:spcPct val="0"/>
              </a:spcAft>
              <a:buFontTx/>
              <a:buChar char="•"/>
            </a:pPr>
            <a:fld id="{EEF70D6F-9FDB-4854-97EF-A8433B846AAE}" type="slidenum">
              <a:rPr lang="zh-CN" altLang="en-US" smtClean="0">
                <a:solidFill>
                  <a:prstClr val="black"/>
                </a:solidFill>
                <a:latin typeface="Times New Roman" panose="02020603050405020304" pitchFamily="18" charset="0"/>
              </a:rPr>
              <a:pPr algn="ctr" fontAlgn="base">
                <a:spcBef>
                  <a:spcPct val="20000"/>
                </a:spcBef>
                <a:spcAft>
                  <a:spcPct val="0"/>
                </a:spcAft>
                <a:buFontTx/>
                <a:buChar char="•"/>
              </a:pPr>
              <a:t>‹#›</a:t>
            </a:fld>
            <a:endParaRPr lang="zh-CN" altLang="en-US">
              <a:solidFill>
                <a:prstClr val="black"/>
              </a:solidFill>
              <a:latin typeface="Times New Roman" panose="02020603050405020304" pitchFamily="18"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vl1pPr>
          </a:lstStyle>
          <a:p>
            <a:pPr algn="ctr" fontAlgn="base">
              <a:spcBef>
                <a:spcPct val="20000"/>
              </a:spcBef>
              <a:spcAft>
                <a:spcPct val="0"/>
              </a:spcAft>
              <a:buFontTx/>
              <a:buChar char="•"/>
              <a:defRPr/>
            </a:pPr>
            <a:fld id="{799DA422-CDDE-4292-A007-6494A1FC3A3C}" type="datetimeFigureOut">
              <a:rPr lang="zh-CN" altLang="en-US">
                <a:solidFill>
                  <a:prstClr val="black"/>
                </a:solidFill>
                <a:latin typeface="Times New Roman" panose="02020603050405020304" pitchFamily="18" charset="0"/>
              </a:rPr>
              <a:pPr algn="ctr" fontAlgn="base">
                <a:spcBef>
                  <a:spcPct val="20000"/>
                </a:spcBef>
                <a:spcAft>
                  <a:spcPct val="0"/>
                </a:spcAft>
                <a:buFontTx/>
                <a:buChar char="•"/>
                <a:defRPr/>
              </a:pPr>
              <a:t>2020/5/20</a:t>
            </a:fld>
            <a:endParaRPr lang="zh-CN" altLang="en-US">
              <a:solidFill>
                <a:prstClr val="black"/>
              </a:solidFill>
              <a:latin typeface="Times New Roman" panose="02020603050405020304" pitchFamily="18" charset="0"/>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lgn="ctr" fontAlgn="base">
              <a:spcBef>
                <a:spcPct val="20000"/>
              </a:spcBef>
              <a:spcAft>
                <a:spcPct val="0"/>
              </a:spcAft>
              <a:buFontTx/>
              <a:buChar char="•"/>
              <a:defRPr/>
            </a:pPr>
            <a:endParaRPr lang="zh-CN" altLang="en-US">
              <a:solidFill>
                <a:prstClr val="black"/>
              </a:solidFill>
              <a:latin typeface="Times New Roman" panose="02020603050405020304" pitchFamily="18" charset="0"/>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a:lvl1pPr>
          </a:lstStyle>
          <a:p>
            <a:pPr algn="ctr" fontAlgn="base">
              <a:spcBef>
                <a:spcPct val="20000"/>
              </a:spcBef>
              <a:spcAft>
                <a:spcPct val="0"/>
              </a:spcAft>
              <a:buFontTx/>
              <a:buChar char="•"/>
            </a:pPr>
            <a:fld id="{0D3B0B54-12B8-4A96-A937-A78E9F353CEE}" type="slidenum">
              <a:rPr lang="zh-CN" altLang="en-US" smtClean="0">
                <a:solidFill>
                  <a:prstClr val="black"/>
                </a:solidFill>
                <a:latin typeface="Times New Roman" panose="02020603050405020304" pitchFamily="18" charset="0"/>
              </a:rPr>
              <a:pPr algn="ctr" fontAlgn="base">
                <a:spcBef>
                  <a:spcPct val="20000"/>
                </a:spcBef>
                <a:spcAft>
                  <a:spcPct val="0"/>
                </a:spcAft>
                <a:buFontTx/>
                <a:buChar char="•"/>
              </a:pPr>
              <a:t>‹#›</a:t>
            </a:fld>
            <a:endParaRPr lang="zh-CN" altLang="en-US">
              <a:solidFill>
                <a:prstClr val="black"/>
              </a:solidFill>
              <a:latin typeface="Times New Roman" panose="02020603050405020304" pitchFamily="18"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lgn="ctr" fontAlgn="base">
              <a:spcBef>
                <a:spcPct val="20000"/>
              </a:spcBef>
              <a:spcAft>
                <a:spcPct val="0"/>
              </a:spcAft>
              <a:buFontTx/>
              <a:buChar char="•"/>
              <a:defRPr/>
            </a:pPr>
            <a:fld id="{4B094391-B3C3-4888-AF2B-91EF87A519ED}" type="datetimeFigureOut">
              <a:rPr lang="zh-CN" altLang="en-US">
                <a:solidFill>
                  <a:prstClr val="black"/>
                </a:solidFill>
                <a:latin typeface="Times New Roman" panose="02020603050405020304" pitchFamily="18" charset="0"/>
              </a:rPr>
              <a:pPr algn="ctr" fontAlgn="base">
                <a:spcBef>
                  <a:spcPct val="20000"/>
                </a:spcBef>
                <a:spcAft>
                  <a:spcPct val="0"/>
                </a:spcAft>
                <a:buFontTx/>
                <a:buChar char="•"/>
                <a:defRPr/>
              </a:pPr>
              <a:t>2020/5/20</a:t>
            </a:fld>
            <a:endParaRPr lang="zh-CN" altLang="en-US">
              <a:solidFill>
                <a:prstClr val="black"/>
              </a:solidFill>
              <a:latin typeface="Times New Roman" panose="02020603050405020304" pitchFamily="18" charset="0"/>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lgn="ctr" fontAlgn="base">
              <a:spcBef>
                <a:spcPct val="20000"/>
              </a:spcBef>
              <a:spcAft>
                <a:spcPct val="0"/>
              </a:spcAft>
              <a:buFontTx/>
              <a:buChar char="•"/>
              <a:defRPr/>
            </a:pPr>
            <a:endParaRPr lang="zh-CN" altLang="en-US">
              <a:solidFill>
                <a:prstClr val="black"/>
              </a:solidFill>
              <a:latin typeface="Times New Roman" panose="02020603050405020304" pitchFamily="18" charset="0"/>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a:lvl1pPr>
          </a:lstStyle>
          <a:p>
            <a:pPr algn="ctr" fontAlgn="base">
              <a:spcBef>
                <a:spcPct val="20000"/>
              </a:spcBef>
              <a:spcAft>
                <a:spcPct val="0"/>
              </a:spcAft>
              <a:buFontTx/>
              <a:buChar char="•"/>
            </a:pPr>
            <a:fld id="{FC3CEAAE-E549-4C43-97C5-C37C9E8DA6BE}" type="slidenum">
              <a:rPr lang="zh-CN" altLang="en-US" smtClean="0">
                <a:solidFill>
                  <a:prstClr val="black"/>
                </a:solidFill>
                <a:latin typeface="Times New Roman" panose="02020603050405020304" pitchFamily="18" charset="0"/>
              </a:rPr>
              <a:pPr algn="ctr" fontAlgn="base">
                <a:spcBef>
                  <a:spcPct val="20000"/>
                </a:spcBef>
                <a:spcAft>
                  <a:spcPct val="0"/>
                </a:spcAft>
                <a:buFontTx/>
                <a:buChar char="•"/>
              </a:pPr>
              <a:t>‹#›</a:t>
            </a:fld>
            <a:endParaRPr lang="zh-CN" altLang="en-US">
              <a:solidFill>
                <a:prstClr val="black"/>
              </a:solidFill>
              <a:latin typeface="Times New Roman" panose="02020603050405020304" pitchFamily="18"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lgn="ctr" fontAlgn="base">
              <a:spcBef>
                <a:spcPct val="20000"/>
              </a:spcBef>
              <a:spcAft>
                <a:spcPct val="0"/>
              </a:spcAft>
              <a:buFontTx/>
              <a:buChar char="•"/>
              <a:defRPr/>
            </a:pPr>
            <a:fld id="{70006963-8D88-4AC1-BFE0-99B41A20E819}" type="datetimeFigureOut">
              <a:rPr lang="zh-CN" altLang="en-US">
                <a:solidFill>
                  <a:prstClr val="black"/>
                </a:solidFill>
                <a:latin typeface="Times New Roman" panose="02020603050405020304" pitchFamily="18" charset="0"/>
              </a:rPr>
              <a:pPr algn="ctr" fontAlgn="base">
                <a:spcBef>
                  <a:spcPct val="20000"/>
                </a:spcBef>
                <a:spcAft>
                  <a:spcPct val="0"/>
                </a:spcAft>
                <a:buFontTx/>
                <a:buChar char="•"/>
                <a:defRPr/>
              </a:pPr>
              <a:t>2020/5/20</a:t>
            </a:fld>
            <a:endParaRPr lang="zh-CN" altLang="en-US">
              <a:solidFill>
                <a:prstClr val="black"/>
              </a:solidFill>
              <a:latin typeface="Times New Roman" panose="02020603050405020304" pitchFamily="18" charset="0"/>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lgn="ctr" fontAlgn="base">
              <a:spcBef>
                <a:spcPct val="20000"/>
              </a:spcBef>
              <a:spcAft>
                <a:spcPct val="0"/>
              </a:spcAft>
              <a:buFontTx/>
              <a:buChar char="•"/>
              <a:defRPr/>
            </a:pPr>
            <a:endParaRPr lang="zh-CN" altLang="en-US">
              <a:solidFill>
                <a:prstClr val="black"/>
              </a:solidFill>
              <a:latin typeface="Times New Roman" panose="02020603050405020304" pitchFamily="18" charset="0"/>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a:lvl1pPr>
          </a:lstStyle>
          <a:p>
            <a:pPr algn="ctr" fontAlgn="base">
              <a:spcBef>
                <a:spcPct val="20000"/>
              </a:spcBef>
              <a:spcAft>
                <a:spcPct val="0"/>
              </a:spcAft>
              <a:buFontTx/>
              <a:buChar char="•"/>
            </a:pPr>
            <a:fld id="{B21155E7-9F70-4CB2-80A2-BC1FD84EB5B4}" type="slidenum">
              <a:rPr lang="zh-CN" altLang="en-US" smtClean="0">
                <a:solidFill>
                  <a:prstClr val="black"/>
                </a:solidFill>
                <a:latin typeface="Times New Roman" panose="02020603050405020304" pitchFamily="18" charset="0"/>
              </a:rPr>
              <a:pPr algn="ctr" fontAlgn="base">
                <a:spcBef>
                  <a:spcPct val="20000"/>
                </a:spcBef>
                <a:spcAft>
                  <a:spcPct val="0"/>
                </a:spcAft>
                <a:buFontTx/>
                <a:buChar char="•"/>
              </a:pPr>
              <a:t>‹#›</a:t>
            </a:fld>
            <a:endParaRPr lang="zh-CN" altLang="en-US">
              <a:solidFill>
                <a:prstClr val="black"/>
              </a:solidFill>
              <a:latin typeface="Times New Roman" panose="02020603050405020304" pitchFamily="18"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zh-CN"/>
              <a:t>Click to edit Master title style</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zh-CN"/>
              <a:t>Click to edit Master title style</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zh-CN"/>
              <a:t>Click to edit Master title style</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900113" y="1354138"/>
            <a:ext cx="7127875" cy="4522787"/>
          </a:xfrm>
          <a:prstGeom prst="rect">
            <a:avLst/>
          </a:prstGeo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60438" y="1354138"/>
            <a:ext cx="7067550" cy="850900"/>
          </a:xfrm>
          <a:prstGeom prst="rect">
            <a:avLst/>
          </a:prstGeom>
        </p:spPr>
        <p:txBody>
          <a:bodyPr/>
          <a:lstStyle/>
          <a:p>
            <a:r>
              <a:rPr lang="en-US" altLang="zh-CN"/>
              <a:t>Click to edit Master title style</a:t>
            </a:r>
            <a:endParaRPr lang="zh-CN" altLang="en-US"/>
          </a:p>
        </p:txBody>
      </p:sp>
      <p:sp>
        <p:nvSpPr>
          <p:cNvPr id="3" name="Text Placeholder 2"/>
          <p:cNvSpPr>
            <a:spLocks noGrp="1"/>
          </p:cNvSpPr>
          <p:nvPr>
            <p:ph type="body" sz="half" idx="1"/>
          </p:nvPr>
        </p:nvSpPr>
        <p:spPr>
          <a:xfrm>
            <a:off x="900113" y="3355975"/>
            <a:ext cx="2479675" cy="2520950"/>
          </a:xfrm>
          <a:prstGeom prst="rect">
            <a:avLst/>
          </a:prstGeo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3532188" y="3355975"/>
            <a:ext cx="2479675" cy="2520950"/>
          </a:xfrm>
          <a:prstGeom prst="rect">
            <a:avLst/>
          </a:prstGeo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pic>
        <p:nvPicPr>
          <p:cNvPr id="2" name="Picture 18" descr="buaa_1"/>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50825" y="228600"/>
            <a:ext cx="34671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Connector 5"/>
          <p:cNvCxnSpPr/>
          <p:nvPr userDrawn="1"/>
        </p:nvCxnSpPr>
        <p:spPr>
          <a:xfrm>
            <a:off x="1984375" y="1125538"/>
            <a:ext cx="7159625" cy="0"/>
          </a:xfrm>
          <a:prstGeom prst="line">
            <a:avLst/>
          </a:prstGeom>
          <a:ln w="50800">
            <a:solidFill>
              <a:srgbClr val="0000CC"/>
            </a:solidFill>
          </a:ln>
        </p:spPr>
        <p:style>
          <a:lnRef idx="1">
            <a:schemeClr val="accent1"/>
          </a:lnRef>
          <a:fillRef idx="0">
            <a:schemeClr val="accent1"/>
          </a:fillRef>
          <a:effectRef idx="0">
            <a:schemeClr val="accent1"/>
          </a:effectRef>
          <a:fontRef idx="minor">
            <a:schemeClr val="tx1"/>
          </a:fontRef>
        </p:style>
      </p:cxnSp>
      <p:sp>
        <p:nvSpPr>
          <p:cNvPr id="4" name="Flowchart: Connector 6"/>
          <p:cNvSpPr/>
          <p:nvPr userDrawn="1"/>
        </p:nvSpPr>
        <p:spPr>
          <a:xfrm>
            <a:off x="1978025" y="1052513"/>
            <a:ext cx="149225" cy="144462"/>
          </a:xfrm>
          <a:prstGeom prst="flowChartConnector">
            <a:avLst/>
          </a:prstGeom>
          <a:solidFill>
            <a:srgbClr val="0000CC"/>
          </a:solidFill>
          <a:ln w="3810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20000"/>
              </a:spcBef>
              <a:spcAft>
                <a:spcPct val="0"/>
              </a:spcAft>
              <a:buFontTx/>
              <a:buChar char="•"/>
              <a:defRPr/>
            </a:pPr>
            <a:endParaRPr lang="zh-CN" altLang="en-US">
              <a:solidFill>
                <a:prstClr val="white"/>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960438" y="1354138"/>
            <a:ext cx="7067550" cy="850900"/>
          </a:xfrm>
          <a:prstGeom prst="rect">
            <a:avLst/>
          </a:prstGeom>
        </p:spPr>
        <p:txBody>
          <a:bodyPr/>
          <a:lstStyle/>
          <a:p>
            <a:r>
              <a:rPr lang="en-US" altLang="zh-CN"/>
              <a:t>Click to edit Master title style</a:t>
            </a:r>
            <a:endParaRPr lang="zh-CN" altLang="en-US"/>
          </a:p>
        </p:txBody>
      </p:sp>
      <p:sp>
        <p:nvSpPr>
          <p:cNvPr id="3" name="Content Placeholder 2"/>
          <p:cNvSpPr>
            <a:spLocks noGrp="1"/>
          </p:cNvSpPr>
          <p:nvPr>
            <p:ph sz="quarter" idx="1"/>
          </p:nvPr>
        </p:nvSpPr>
        <p:spPr>
          <a:xfrm>
            <a:off x="900113" y="3355975"/>
            <a:ext cx="2479675" cy="1184275"/>
          </a:xfrm>
          <a:prstGeom prst="rect">
            <a:avLst/>
          </a:prstGeo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quarter" idx="2"/>
          </p:nvPr>
        </p:nvSpPr>
        <p:spPr>
          <a:xfrm>
            <a:off x="3532188" y="3355975"/>
            <a:ext cx="2479675" cy="1184275"/>
          </a:xfrm>
          <a:prstGeom prst="rect">
            <a:avLst/>
          </a:prstGeo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Content Placeholder 4"/>
          <p:cNvSpPr>
            <a:spLocks noGrp="1"/>
          </p:cNvSpPr>
          <p:nvPr>
            <p:ph sz="quarter" idx="3"/>
          </p:nvPr>
        </p:nvSpPr>
        <p:spPr>
          <a:xfrm>
            <a:off x="900113" y="4692650"/>
            <a:ext cx="2479675" cy="1184275"/>
          </a:xfrm>
          <a:prstGeom prst="rect">
            <a:avLst/>
          </a:prstGeo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Content Placeholder 5"/>
          <p:cNvSpPr>
            <a:spLocks noGrp="1"/>
          </p:cNvSpPr>
          <p:nvPr>
            <p:ph sz="quarter" idx="4"/>
          </p:nvPr>
        </p:nvSpPr>
        <p:spPr>
          <a:xfrm>
            <a:off x="3532188" y="4692650"/>
            <a:ext cx="2479675" cy="1184275"/>
          </a:xfrm>
          <a:prstGeom prst="rect">
            <a:avLst/>
          </a:prstGeo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pic>
        <p:nvPicPr>
          <p:cNvPr id="2" name="Picture 18" descr="buaa_1"/>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50825" y="228600"/>
            <a:ext cx="34671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ltLang="zh-CN"/>
              <a:t>Click to edit Master title style</a:t>
            </a:r>
            <a:endParaRPr lang="zh-CN" alt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zh-CN" alt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lgn="ctr" fontAlgn="base">
              <a:spcBef>
                <a:spcPct val="20000"/>
              </a:spcBef>
              <a:spcAft>
                <a:spcPct val="0"/>
              </a:spcAft>
              <a:buFontTx/>
              <a:buChar char="•"/>
              <a:defRPr/>
            </a:pPr>
            <a:fld id="{EFC9CF88-022E-4F09-B0FF-1EAF7DFB6A55}" type="datetimeFigureOut">
              <a:rPr lang="zh-CN" altLang="en-US">
                <a:solidFill>
                  <a:prstClr val="black"/>
                </a:solidFill>
                <a:latin typeface="Times New Roman" panose="02020603050405020304" pitchFamily="18" charset="0"/>
              </a:rPr>
              <a:pPr algn="ctr" fontAlgn="base">
                <a:spcBef>
                  <a:spcPct val="20000"/>
                </a:spcBef>
                <a:spcAft>
                  <a:spcPct val="0"/>
                </a:spcAft>
                <a:buFontTx/>
                <a:buChar char="•"/>
                <a:defRPr/>
              </a:pPr>
              <a:t>2020/5/20</a:t>
            </a:fld>
            <a:endParaRPr lang="zh-CN" altLang="en-US">
              <a:solidFill>
                <a:prstClr val="black"/>
              </a:solidFill>
              <a:latin typeface="Times New Roman" panose="02020603050405020304" pitchFamily="18" charset="0"/>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lgn="ctr" fontAlgn="base">
              <a:spcBef>
                <a:spcPct val="20000"/>
              </a:spcBef>
              <a:spcAft>
                <a:spcPct val="0"/>
              </a:spcAft>
              <a:buFontTx/>
              <a:buChar char="•"/>
              <a:defRPr/>
            </a:pPr>
            <a:endParaRPr lang="zh-CN" altLang="en-US">
              <a:solidFill>
                <a:prstClr val="black"/>
              </a:solidFill>
              <a:latin typeface="Times New Roman" panose="02020603050405020304" pitchFamily="18" charset="0"/>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a:lvl1pPr>
          </a:lstStyle>
          <a:p>
            <a:pPr algn="ctr" fontAlgn="base">
              <a:spcBef>
                <a:spcPct val="20000"/>
              </a:spcBef>
              <a:spcAft>
                <a:spcPct val="0"/>
              </a:spcAft>
              <a:buFontTx/>
              <a:buChar char="•"/>
            </a:pPr>
            <a:fld id="{31154E4C-EA88-496D-B9A0-3391A65FC5CD}" type="slidenum">
              <a:rPr lang="zh-CN" altLang="en-US" smtClean="0">
                <a:solidFill>
                  <a:prstClr val="black"/>
                </a:solidFill>
                <a:latin typeface="Times New Roman" panose="02020603050405020304" pitchFamily="18" charset="0"/>
              </a:rPr>
              <a:pPr algn="ctr" fontAlgn="base">
                <a:spcBef>
                  <a:spcPct val="20000"/>
                </a:spcBef>
                <a:spcAft>
                  <a:spcPct val="0"/>
                </a:spcAft>
                <a:buFontTx/>
                <a:buChar char="•"/>
              </a:pPr>
              <a:t>‹#›</a:t>
            </a:fld>
            <a:endParaRPr lang="zh-CN" altLang="en-US">
              <a:solidFill>
                <a:prstClr val="black"/>
              </a:solidFill>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zh-CN"/>
              <a:t>Click to edit Master title style</a:t>
            </a:r>
            <a:endParaRPr lang="zh-CN" alt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lgn="ctr" fontAlgn="base">
              <a:spcBef>
                <a:spcPct val="20000"/>
              </a:spcBef>
              <a:spcAft>
                <a:spcPct val="0"/>
              </a:spcAft>
              <a:buFontTx/>
              <a:buChar char="•"/>
              <a:defRPr/>
            </a:pPr>
            <a:fld id="{817B1D5D-0D7A-4310-AE6D-E3A9250186ED}" type="datetimeFigureOut">
              <a:rPr lang="zh-CN" altLang="en-US">
                <a:solidFill>
                  <a:prstClr val="black"/>
                </a:solidFill>
                <a:latin typeface="Times New Roman" panose="02020603050405020304" pitchFamily="18" charset="0"/>
              </a:rPr>
              <a:pPr algn="ctr" fontAlgn="base">
                <a:spcBef>
                  <a:spcPct val="20000"/>
                </a:spcBef>
                <a:spcAft>
                  <a:spcPct val="0"/>
                </a:spcAft>
                <a:buFontTx/>
                <a:buChar char="•"/>
                <a:defRPr/>
              </a:pPr>
              <a:t>2020/5/20</a:t>
            </a:fld>
            <a:endParaRPr lang="zh-CN" altLang="en-US">
              <a:solidFill>
                <a:prstClr val="black"/>
              </a:solidFill>
              <a:latin typeface="Times New Roman" panose="02020603050405020304" pitchFamily="18" charset="0"/>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lgn="ctr" fontAlgn="base">
              <a:spcBef>
                <a:spcPct val="20000"/>
              </a:spcBef>
              <a:spcAft>
                <a:spcPct val="0"/>
              </a:spcAft>
              <a:buFontTx/>
              <a:buChar char="•"/>
              <a:defRPr/>
            </a:pPr>
            <a:endParaRPr lang="zh-CN" altLang="en-US">
              <a:solidFill>
                <a:prstClr val="black"/>
              </a:solidFill>
              <a:latin typeface="Times New Roman" panose="02020603050405020304" pitchFamily="18" charset="0"/>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a:lvl1pPr>
          </a:lstStyle>
          <a:p>
            <a:pPr algn="ctr" fontAlgn="base">
              <a:spcBef>
                <a:spcPct val="20000"/>
              </a:spcBef>
              <a:spcAft>
                <a:spcPct val="0"/>
              </a:spcAft>
              <a:buFontTx/>
              <a:buChar char="•"/>
            </a:pPr>
            <a:fld id="{E3A62B83-4FF8-4859-BBE0-A742A520F134}" type="slidenum">
              <a:rPr lang="zh-CN" altLang="en-US" smtClean="0">
                <a:solidFill>
                  <a:prstClr val="black"/>
                </a:solidFill>
                <a:latin typeface="Times New Roman" panose="02020603050405020304" pitchFamily="18" charset="0"/>
              </a:rPr>
              <a:pPr algn="ctr" fontAlgn="base">
                <a:spcBef>
                  <a:spcPct val="20000"/>
                </a:spcBef>
                <a:spcAft>
                  <a:spcPct val="0"/>
                </a:spcAft>
                <a:buFontTx/>
                <a:buChar char="•"/>
              </a:pPr>
              <a:t>‹#›</a:t>
            </a:fld>
            <a:endParaRPr lang="zh-CN" altLang="en-US">
              <a:solidFill>
                <a:prstClr val="black"/>
              </a:solidFill>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lgn="ctr" fontAlgn="base">
              <a:spcBef>
                <a:spcPct val="20000"/>
              </a:spcBef>
              <a:spcAft>
                <a:spcPct val="0"/>
              </a:spcAft>
              <a:buFontTx/>
              <a:buChar char="•"/>
              <a:defRPr/>
            </a:pPr>
            <a:fld id="{94478016-3228-44AF-AA37-9B0B1D9D3711}" type="datetimeFigureOut">
              <a:rPr lang="zh-CN" altLang="en-US">
                <a:solidFill>
                  <a:prstClr val="black"/>
                </a:solidFill>
                <a:latin typeface="Times New Roman" panose="02020603050405020304" pitchFamily="18" charset="0"/>
              </a:rPr>
              <a:pPr algn="ctr" fontAlgn="base">
                <a:spcBef>
                  <a:spcPct val="20000"/>
                </a:spcBef>
                <a:spcAft>
                  <a:spcPct val="0"/>
                </a:spcAft>
                <a:buFontTx/>
                <a:buChar char="•"/>
                <a:defRPr/>
              </a:pPr>
              <a:t>2020/5/20</a:t>
            </a:fld>
            <a:endParaRPr lang="zh-CN" altLang="en-US">
              <a:solidFill>
                <a:prstClr val="black"/>
              </a:solidFill>
              <a:latin typeface="Times New Roman" panose="02020603050405020304" pitchFamily="18" charset="0"/>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lgn="ctr" fontAlgn="base">
              <a:spcBef>
                <a:spcPct val="20000"/>
              </a:spcBef>
              <a:spcAft>
                <a:spcPct val="0"/>
              </a:spcAft>
              <a:buFontTx/>
              <a:buChar char="•"/>
              <a:defRPr/>
            </a:pPr>
            <a:endParaRPr lang="zh-CN" altLang="en-US">
              <a:solidFill>
                <a:prstClr val="black"/>
              </a:solidFill>
              <a:latin typeface="Times New Roman" panose="02020603050405020304" pitchFamily="18" charset="0"/>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a:lvl1pPr>
          </a:lstStyle>
          <a:p>
            <a:pPr algn="ctr" fontAlgn="base">
              <a:spcBef>
                <a:spcPct val="20000"/>
              </a:spcBef>
              <a:spcAft>
                <a:spcPct val="0"/>
              </a:spcAft>
              <a:buFontTx/>
              <a:buChar char="•"/>
            </a:pPr>
            <a:fld id="{745B6068-592B-4926-BB7C-3816721A1C11}" type="slidenum">
              <a:rPr lang="zh-CN" altLang="en-US" smtClean="0">
                <a:solidFill>
                  <a:prstClr val="black"/>
                </a:solidFill>
                <a:latin typeface="Times New Roman" panose="02020603050405020304" pitchFamily="18" charset="0"/>
              </a:rPr>
              <a:pPr algn="ctr" fontAlgn="base">
                <a:spcBef>
                  <a:spcPct val="20000"/>
                </a:spcBef>
                <a:spcAft>
                  <a:spcPct val="0"/>
                </a:spcAft>
                <a:buFontTx/>
                <a:buChar char="•"/>
              </a:pPr>
              <a:t>‹#›</a:t>
            </a:fld>
            <a:endParaRPr lang="zh-CN" altLang="en-US">
              <a:solidFill>
                <a:prstClr val="black"/>
              </a:solidFill>
              <a:latin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vl1pPr>
          </a:lstStyle>
          <a:p>
            <a:pPr algn="ctr" fontAlgn="base">
              <a:spcBef>
                <a:spcPct val="20000"/>
              </a:spcBef>
              <a:spcAft>
                <a:spcPct val="0"/>
              </a:spcAft>
              <a:buFontTx/>
              <a:buChar char="•"/>
              <a:defRPr/>
            </a:pPr>
            <a:fld id="{EAE83E61-E184-40A0-B2D2-EA21051B06D0}" type="datetimeFigureOut">
              <a:rPr lang="zh-CN" altLang="en-US">
                <a:solidFill>
                  <a:prstClr val="black"/>
                </a:solidFill>
                <a:latin typeface="Times New Roman" panose="02020603050405020304" pitchFamily="18" charset="0"/>
              </a:rPr>
              <a:pPr algn="ctr" fontAlgn="base">
                <a:spcBef>
                  <a:spcPct val="20000"/>
                </a:spcBef>
                <a:spcAft>
                  <a:spcPct val="0"/>
                </a:spcAft>
                <a:buFontTx/>
                <a:buChar char="•"/>
                <a:defRPr/>
              </a:pPr>
              <a:t>2020/5/20</a:t>
            </a:fld>
            <a:endParaRPr lang="zh-CN" altLang="en-US">
              <a:solidFill>
                <a:prstClr val="black"/>
              </a:solidFill>
              <a:latin typeface="Times New Roman" panose="02020603050405020304" pitchFamily="18" charset="0"/>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lgn="ctr" fontAlgn="base">
              <a:spcBef>
                <a:spcPct val="20000"/>
              </a:spcBef>
              <a:spcAft>
                <a:spcPct val="0"/>
              </a:spcAft>
              <a:buFontTx/>
              <a:buChar char="•"/>
              <a:defRPr/>
            </a:pPr>
            <a:endParaRPr lang="zh-CN" altLang="en-US">
              <a:solidFill>
                <a:prstClr val="black"/>
              </a:solidFill>
              <a:latin typeface="Times New Roman" panose="02020603050405020304" pitchFamily="18" charset="0"/>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a:lvl1pPr>
          </a:lstStyle>
          <a:p>
            <a:pPr algn="ctr" fontAlgn="base">
              <a:spcBef>
                <a:spcPct val="20000"/>
              </a:spcBef>
              <a:spcAft>
                <a:spcPct val="0"/>
              </a:spcAft>
              <a:buFontTx/>
              <a:buChar char="•"/>
            </a:pPr>
            <a:fld id="{85382858-80E1-45F2-ADB6-5CDFB3F5B7EC}" type="slidenum">
              <a:rPr lang="zh-CN" altLang="en-US" smtClean="0">
                <a:solidFill>
                  <a:prstClr val="black"/>
                </a:solidFill>
                <a:latin typeface="Times New Roman" panose="02020603050405020304" pitchFamily="18" charset="0"/>
              </a:rPr>
              <a:pPr algn="ctr" fontAlgn="base">
                <a:spcBef>
                  <a:spcPct val="20000"/>
                </a:spcBef>
                <a:spcAft>
                  <a:spcPct val="0"/>
                </a:spcAft>
                <a:buFontTx/>
                <a:buChar char="•"/>
              </a:pPr>
              <a:t>‹#›</a:t>
            </a:fld>
            <a:endParaRPr lang="zh-CN" altLang="en-US">
              <a:solidFill>
                <a:prstClr val="black"/>
              </a:solidFill>
              <a:latin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a:defRPr/>
            </a:lvl1pPr>
          </a:lstStyle>
          <a:p>
            <a:pPr algn="ctr" fontAlgn="base">
              <a:spcBef>
                <a:spcPct val="20000"/>
              </a:spcBef>
              <a:spcAft>
                <a:spcPct val="0"/>
              </a:spcAft>
              <a:buFontTx/>
              <a:buChar char="•"/>
              <a:defRPr/>
            </a:pPr>
            <a:fld id="{71366FAA-EFB3-4DC3-85FF-E82C2A48B63F}" type="datetimeFigureOut">
              <a:rPr lang="zh-CN" altLang="en-US">
                <a:solidFill>
                  <a:prstClr val="black"/>
                </a:solidFill>
                <a:latin typeface="Times New Roman" panose="02020603050405020304" pitchFamily="18" charset="0"/>
              </a:rPr>
              <a:pPr algn="ctr" fontAlgn="base">
                <a:spcBef>
                  <a:spcPct val="20000"/>
                </a:spcBef>
                <a:spcAft>
                  <a:spcPct val="0"/>
                </a:spcAft>
                <a:buFontTx/>
                <a:buChar char="•"/>
                <a:defRPr/>
              </a:pPr>
              <a:t>2020/5/20</a:t>
            </a:fld>
            <a:endParaRPr lang="zh-CN" altLang="en-US">
              <a:solidFill>
                <a:prstClr val="black"/>
              </a:solidFill>
              <a:latin typeface="Times New Roman" panose="02020603050405020304" pitchFamily="18" charset="0"/>
            </a:endParaRPr>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a:defRPr/>
            </a:lvl1pPr>
          </a:lstStyle>
          <a:p>
            <a:pPr algn="ctr" fontAlgn="base">
              <a:spcBef>
                <a:spcPct val="20000"/>
              </a:spcBef>
              <a:spcAft>
                <a:spcPct val="0"/>
              </a:spcAft>
              <a:buFontTx/>
              <a:buChar char="•"/>
              <a:defRPr/>
            </a:pPr>
            <a:endParaRPr lang="zh-CN" altLang="en-US">
              <a:solidFill>
                <a:prstClr val="black"/>
              </a:solidFill>
              <a:latin typeface="Times New Roman" panose="02020603050405020304" pitchFamily="18" charset="0"/>
            </a:endParaRPr>
          </a:p>
        </p:txBody>
      </p:sp>
      <p:sp>
        <p:nvSpPr>
          <p:cNvPr id="9" name="Slide Number Placeholder 8"/>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a:lvl1pPr>
          </a:lstStyle>
          <a:p>
            <a:pPr algn="ctr" fontAlgn="base">
              <a:spcBef>
                <a:spcPct val="20000"/>
              </a:spcBef>
              <a:spcAft>
                <a:spcPct val="0"/>
              </a:spcAft>
              <a:buFontTx/>
              <a:buChar char="•"/>
            </a:pPr>
            <a:fld id="{CD2EB236-1FEB-4380-BB67-7D6045ADC22D}" type="slidenum">
              <a:rPr lang="zh-CN" altLang="en-US" smtClean="0">
                <a:solidFill>
                  <a:prstClr val="black"/>
                </a:solidFill>
                <a:latin typeface="Times New Roman" panose="02020603050405020304" pitchFamily="18" charset="0"/>
              </a:rPr>
              <a:pPr algn="ctr" fontAlgn="base">
                <a:spcBef>
                  <a:spcPct val="20000"/>
                </a:spcBef>
                <a:spcAft>
                  <a:spcPct val="0"/>
                </a:spcAft>
                <a:buFontTx/>
                <a:buChar char="•"/>
              </a:pPr>
              <a:t>‹#›</a:t>
            </a:fld>
            <a:endParaRPr lang="zh-CN" altLang="en-US">
              <a:solidFill>
                <a:prstClr val="black"/>
              </a:solidFill>
              <a:latin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zh-CN"/>
              <a:t>Click to edit Master title style</a:t>
            </a:r>
            <a:endParaRPr lang="zh-CN" alt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a:defRPr/>
            </a:lvl1pPr>
          </a:lstStyle>
          <a:p>
            <a:pPr algn="ctr" fontAlgn="base">
              <a:spcBef>
                <a:spcPct val="20000"/>
              </a:spcBef>
              <a:spcAft>
                <a:spcPct val="0"/>
              </a:spcAft>
              <a:buFontTx/>
              <a:buChar char="•"/>
              <a:defRPr/>
            </a:pPr>
            <a:fld id="{BBBE0597-9114-4C54-8834-13F715136D9B}" type="datetimeFigureOut">
              <a:rPr lang="zh-CN" altLang="en-US">
                <a:solidFill>
                  <a:prstClr val="black"/>
                </a:solidFill>
                <a:latin typeface="Times New Roman" panose="02020603050405020304" pitchFamily="18" charset="0"/>
              </a:rPr>
              <a:pPr algn="ctr" fontAlgn="base">
                <a:spcBef>
                  <a:spcPct val="20000"/>
                </a:spcBef>
                <a:spcAft>
                  <a:spcPct val="0"/>
                </a:spcAft>
                <a:buFontTx/>
                <a:buChar char="•"/>
                <a:defRPr/>
              </a:pPr>
              <a:t>2020/5/20</a:t>
            </a:fld>
            <a:endParaRPr lang="zh-CN" altLang="en-US">
              <a:solidFill>
                <a:prstClr val="black"/>
              </a:solidFill>
              <a:latin typeface="Times New Roman" panose="02020603050405020304" pitchFamily="18" charset="0"/>
            </a:endParaRPr>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a:defRPr/>
            </a:lvl1pPr>
          </a:lstStyle>
          <a:p>
            <a:pPr algn="ctr" fontAlgn="base">
              <a:spcBef>
                <a:spcPct val="20000"/>
              </a:spcBef>
              <a:spcAft>
                <a:spcPct val="0"/>
              </a:spcAft>
              <a:buFontTx/>
              <a:buChar char="•"/>
              <a:defRPr/>
            </a:pPr>
            <a:endParaRPr lang="zh-CN" altLang="en-US">
              <a:solidFill>
                <a:prstClr val="black"/>
              </a:solidFill>
              <a:latin typeface="Times New Roman" panose="02020603050405020304" pitchFamily="18" charset="0"/>
            </a:endParaRPr>
          </a:p>
        </p:txBody>
      </p:sp>
      <p:sp>
        <p:nvSpPr>
          <p:cNvPr id="5" name="Slide Number Placeholder 4"/>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a:lvl1pPr>
          </a:lstStyle>
          <a:p>
            <a:pPr algn="ctr" fontAlgn="base">
              <a:spcBef>
                <a:spcPct val="20000"/>
              </a:spcBef>
              <a:spcAft>
                <a:spcPct val="0"/>
              </a:spcAft>
              <a:buFontTx/>
              <a:buChar char="•"/>
            </a:pPr>
            <a:fld id="{5C843FD3-B701-41A5-A78B-F6B345072733}" type="slidenum">
              <a:rPr lang="zh-CN" altLang="en-US" smtClean="0">
                <a:solidFill>
                  <a:prstClr val="black"/>
                </a:solidFill>
                <a:latin typeface="Times New Roman" panose="02020603050405020304" pitchFamily="18" charset="0"/>
              </a:rPr>
              <a:pPr algn="ctr" fontAlgn="base">
                <a:spcBef>
                  <a:spcPct val="20000"/>
                </a:spcBef>
                <a:spcAft>
                  <a:spcPct val="0"/>
                </a:spcAft>
                <a:buFontTx/>
                <a:buChar char="•"/>
              </a:pPr>
              <a:t>‹#›</a:t>
            </a:fld>
            <a:endParaRPr lang="zh-CN" altLang="en-US">
              <a:solidFill>
                <a:prstClr val="black"/>
              </a:solidFill>
              <a:latin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slideLayout" Target="../slideLayouts/slideLayout19.xml"/><Relationship Id="rId3" Type="http://schemas.openxmlformats.org/officeDocument/2006/relationships/slideLayout" Target="../slideLayouts/slideLayout4.xml"/><Relationship Id="rId21" Type="http://schemas.openxmlformats.org/officeDocument/2006/relationships/theme" Target="../theme/theme2.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 Type="http://schemas.openxmlformats.org/officeDocument/2006/relationships/slideLayout" Target="../slideLayouts/slideLayout3.xml"/><Relationship Id="rId16" Type="http://schemas.openxmlformats.org/officeDocument/2006/relationships/slideLayout" Target="../slideLayouts/slideLayout17.xml"/><Relationship Id="rId20" Type="http://schemas.openxmlformats.org/officeDocument/2006/relationships/slideLayout" Target="../slideLayouts/slideLayout21.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10" Type="http://schemas.openxmlformats.org/officeDocument/2006/relationships/slideLayout" Target="../slideLayouts/slideLayout11.xml"/><Relationship Id="rId19" Type="http://schemas.openxmlformats.org/officeDocument/2006/relationships/slideLayout" Target="../slideLayouts/slideLayout20.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51" descr="BDRLC03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6" name="Rectangle 52"/>
          <p:cNvSpPr>
            <a:spLocks noChangeArrowheads="1"/>
          </p:cNvSpPr>
          <p:nvPr userDrawn="1"/>
        </p:nvSpPr>
        <p:spPr bwMode="auto">
          <a:xfrm>
            <a:off x="533400" y="228600"/>
            <a:ext cx="8270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46038" rIns="0" bIns="46038" anchor="b"/>
          <a:lstStyle>
            <a:lvl1pPr>
              <a:spcBef>
                <a:spcPct val="0"/>
              </a:spcBef>
              <a:defRPr sz="2400">
                <a:solidFill>
                  <a:schemeClr val="tx1"/>
                </a:solidFill>
                <a:latin typeface="Times New Roman" panose="02020603050405020304" pitchFamily="18" charset="0"/>
              </a:defRPr>
            </a:lvl1pPr>
            <a:lvl2pPr>
              <a:spcBef>
                <a:spcPct val="0"/>
              </a:spcBef>
              <a:defRPr sz="2400">
                <a:solidFill>
                  <a:schemeClr val="tx1"/>
                </a:solidFill>
                <a:latin typeface="Times New Roman" panose="02020603050405020304" pitchFamily="18" charset="0"/>
              </a:defRPr>
            </a:lvl2pPr>
            <a:lvl3pPr>
              <a:spcBef>
                <a:spcPct val="0"/>
              </a:spcBef>
              <a:defRPr sz="2400">
                <a:solidFill>
                  <a:schemeClr val="tx1"/>
                </a:solidFill>
                <a:latin typeface="Times New Roman" panose="02020603050405020304" pitchFamily="18" charset="0"/>
              </a:defRPr>
            </a:lvl3pPr>
            <a:lvl4pPr>
              <a:spcBef>
                <a:spcPct val="0"/>
              </a:spcBef>
              <a:defRPr sz="2400">
                <a:solidFill>
                  <a:schemeClr val="tx1"/>
                </a:solidFill>
                <a:latin typeface="Times New Roman" panose="02020603050405020304" pitchFamily="18" charset="0"/>
              </a:defRPr>
            </a:lvl4pPr>
            <a:lvl5pPr>
              <a:spcBef>
                <a:spcPct val="0"/>
              </a:spcBef>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defRPr/>
            </a:pPr>
            <a:r>
              <a:rPr lang="zh-CN" altLang="en-US" sz="2600" dirty="0">
                <a:solidFill>
                  <a:srgbClr val="FF0000"/>
                </a:solidFill>
                <a:latin typeface="隶书" panose="02010509060101010101" pitchFamily="49" charset="-122"/>
                <a:ea typeface="隶书" panose="02010509060101010101" pitchFamily="49" charset="-122"/>
              </a:rPr>
              <a:t>先进控制系统设计</a:t>
            </a:r>
            <a:endParaRPr lang="en-US" altLang="zh-CN" sz="2600" dirty="0">
              <a:solidFill>
                <a:srgbClr val="FF0000"/>
              </a:solidFill>
              <a:latin typeface="隶书" panose="02010509060101010101" pitchFamily="49" charset="-122"/>
              <a:ea typeface="隶书" panose="02010509060101010101" pitchFamily="49" charset="-122"/>
            </a:endParaRPr>
          </a:p>
        </p:txBody>
      </p:sp>
      <p:sp>
        <p:nvSpPr>
          <p:cNvPr id="1028" name="Line 53"/>
          <p:cNvSpPr>
            <a:spLocks noChangeShapeType="1"/>
          </p:cNvSpPr>
          <p:nvPr userDrawn="1"/>
        </p:nvSpPr>
        <p:spPr bwMode="auto">
          <a:xfrm>
            <a:off x="550863" y="685800"/>
            <a:ext cx="8305800" cy="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rtl="0" eaLnBrk="0" fontAlgn="base" hangingPunct="0">
        <a:spcBef>
          <a:spcPct val="0"/>
        </a:spcBef>
        <a:spcAft>
          <a:spcPct val="0"/>
        </a:spcAft>
        <a:defRPr sz="6600">
          <a:solidFill>
            <a:schemeClr val="tx1"/>
          </a:solidFill>
          <a:latin typeface="+mj-lt"/>
          <a:ea typeface="+mj-ea"/>
          <a:cs typeface="+mj-cs"/>
        </a:defRPr>
      </a:lvl1pPr>
      <a:lvl2pPr algn="ctr" rtl="0" eaLnBrk="0" fontAlgn="base" hangingPunct="0">
        <a:spcBef>
          <a:spcPct val="0"/>
        </a:spcBef>
        <a:spcAft>
          <a:spcPct val="0"/>
        </a:spcAft>
        <a:defRPr sz="6600">
          <a:solidFill>
            <a:schemeClr val="tx1"/>
          </a:solidFill>
          <a:latin typeface="Freestyle Script" panose="030804020302050B0404" pitchFamily="66" charset="0"/>
        </a:defRPr>
      </a:lvl2pPr>
      <a:lvl3pPr algn="ctr" rtl="0" eaLnBrk="0" fontAlgn="base" hangingPunct="0">
        <a:spcBef>
          <a:spcPct val="0"/>
        </a:spcBef>
        <a:spcAft>
          <a:spcPct val="0"/>
        </a:spcAft>
        <a:defRPr sz="6600">
          <a:solidFill>
            <a:schemeClr val="tx1"/>
          </a:solidFill>
          <a:latin typeface="Freestyle Script" panose="030804020302050B0404" pitchFamily="66" charset="0"/>
        </a:defRPr>
      </a:lvl3pPr>
      <a:lvl4pPr algn="ctr" rtl="0" eaLnBrk="0" fontAlgn="base" hangingPunct="0">
        <a:spcBef>
          <a:spcPct val="0"/>
        </a:spcBef>
        <a:spcAft>
          <a:spcPct val="0"/>
        </a:spcAft>
        <a:defRPr sz="6600">
          <a:solidFill>
            <a:schemeClr val="tx1"/>
          </a:solidFill>
          <a:latin typeface="Freestyle Script" panose="030804020302050B0404" pitchFamily="66" charset="0"/>
        </a:defRPr>
      </a:lvl4pPr>
      <a:lvl5pPr algn="ctr" rtl="0" eaLnBrk="0" fontAlgn="base" hangingPunct="0">
        <a:spcBef>
          <a:spcPct val="0"/>
        </a:spcBef>
        <a:spcAft>
          <a:spcPct val="0"/>
        </a:spcAft>
        <a:defRPr sz="6600">
          <a:solidFill>
            <a:schemeClr val="tx1"/>
          </a:solidFill>
          <a:latin typeface="Freestyle Script" panose="030804020302050B0404" pitchFamily="66" charset="0"/>
        </a:defRPr>
      </a:lvl5pPr>
      <a:lvl6pPr marL="457200" algn="ctr" rtl="0" fontAlgn="base">
        <a:spcBef>
          <a:spcPct val="0"/>
        </a:spcBef>
        <a:spcAft>
          <a:spcPct val="0"/>
        </a:spcAft>
        <a:defRPr sz="6600">
          <a:solidFill>
            <a:schemeClr val="tx1"/>
          </a:solidFill>
          <a:latin typeface="Freestyle Script" panose="030804020302050B0404" pitchFamily="66" charset="0"/>
        </a:defRPr>
      </a:lvl6pPr>
      <a:lvl7pPr marL="914400" algn="ctr" rtl="0" fontAlgn="base">
        <a:spcBef>
          <a:spcPct val="0"/>
        </a:spcBef>
        <a:spcAft>
          <a:spcPct val="0"/>
        </a:spcAft>
        <a:defRPr sz="6600">
          <a:solidFill>
            <a:schemeClr val="tx1"/>
          </a:solidFill>
          <a:latin typeface="Freestyle Script" panose="030804020302050B0404" pitchFamily="66" charset="0"/>
        </a:defRPr>
      </a:lvl7pPr>
      <a:lvl8pPr marL="1371600" algn="ctr" rtl="0" fontAlgn="base">
        <a:spcBef>
          <a:spcPct val="0"/>
        </a:spcBef>
        <a:spcAft>
          <a:spcPct val="0"/>
        </a:spcAft>
        <a:defRPr sz="6600">
          <a:solidFill>
            <a:schemeClr val="tx1"/>
          </a:solidFill>
          <a:latin typeface="Freestyle Script" panose="030804020302050B0404" pitchFamily="66" charset="0"/>
        </a:defRPr>
      </a:lvl8pPr>
      <a:lvl9pPr marL="1828800" algn="ctr" rtl="0" fontAlgn="base">
        <a:spcBef>
          <a:spcPct val="0"/>
        </a:spcBef>
        <a:spcAft>
          <a:spcPct val="0"/>
        </a:spcAft>
        <a:defRPr sz="6600">
          <a:solidFill>
            <a:schemeClr val="tx1"/>
          </a:solidFill>
          <a:latin typeface="Freestyle Script" panose="030804020302050B0404" pitchFamily="66" charset="0"/>
        </a:defRPr>
      </a:lvl9pPr>
    </p:titleStyle>
    <p:bodyStyle>
      <a:lvl1pPr marL="342900" indent="-342900" algn="l" rtl="0" eaLnBrk="0" fontAlgn="base" hangingPunct="0">
        <a:spcBef>
          <a:spcPct val="20000"/>
        </a:spcBef>
        <a:spcAft>
          <a:spcPct val="0"/>
        </a:spcAft>
        <a:buChar char="•"/>
        <a:defRPr sz="4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4400">
          <a:solidFill>
            <a:schemeClr val="tx1"/>
          </a:solidFill>
          <a:latin typeface="+mn-lt"/>
        </a:defRPr>
      </a:lvl2pPr>
      <a:lvl3pPr marL="1143000" indent="-228600" algn="l" rtl="0" eaLnBrk="0" fontAlgn="base" hangingPunct="0">
        <a:spcBef>
          <a:spcPct val="20000"/>
        </a:spcBef>
        <a:spcAft>
          <a:spcPct val="0"/>
        </a:spcAft>
        <a:buChar char="•"/>
        <a:defRPr sz="4000">
          <a:solidFill>
            <a:schemeClr val="tx1"/>
          </a:solidFill>
          <a:latin typeface="+mn-lt"/>
        </a:defRPr>
      </a:lvl3pPr>
      <a:lvl4pPr marL="1600200" indent="-228600" algn="l" rtl="0" eaLnBrk="0" fontAlgn="base" hangingPunct="0">
        <a:spcBef>
          <a:spcPct val="20000"/>
        </a:spcBef>
        <a:spcAft>
          <a:spcPct val="0"/>
        </a:spcAft>
        <a:buChar char="–"/>
        <a:defRPr sz="3600">
          <a:solidFill>
            <a:schemeClr val="tx1"/>
          </a:solidFill>
          <a:latin typeface="+mn-lt"/>
        </a:defRPr>
      </a:lvl4pPr>
      <a:lvl5pPr marL="2057400" indent="-228600" algn="l" rtl="0" eaLnBrk="0" fontAlgn="base" hangingPunct="0">
        <a:spcBef>
          <a:spcPct val="20000"/>
        </a:spcBef>
        <a:spcAft>
          <a:spcPct val="0"/>
        </a:spcAft>
        <a:buChar char="»"/>
        <a:defRPr sz="3600">
          <a:solidFill>
            <a:schemeClr val="tx1"/>
          </a:solidFill>
          <a:latin typeface="+mn-lt"/>
        </a:defRPr>
      </a:lvl5pPr>
      <a:lvl6pPr marL="2514600" indent="-228600" algn="l" rtl="0" fontAlgn="base">
        <a:spcBef>
          <a:spcPct val="20000"/>
        </a:spcBef>
        <a:spcAft>
          <a:spcPct val="0"/>
        </a:spcAft>
        <a:buChar char="»"/>
        <a:defRPr sz="3600">
          <a:solidFill>
            <a:schemeClr val="tx1"/>
          </a:solidFill>
          <a:latin typeface="+mn-lt"/>
        </a:defRPr>
      </a:lvl6pPr>
      <a:lvl7pPr marL="2971800" indent="-228600" algn="l" rtl="0" fontAlgn="base">
        <a:spcBef>
          <a:spcPct val="20000"/>
        </a:spcBef>
        <a:spcAft>
          <a:spcPct val="0"/>
        </a:spcAft>
        <a:buChar char="»"/>
        <a:defRPr sz="3600">
          <a:solidFill>
            <a:schemeClr val="tx1"/>
          </a:solidFill>
          <a:latin typeface="+mn-lt"/>
        </a:defRPr>
      </a:lvl7pPr>
      <a:lvl8pPr marL="3429000" indent="-228600" algn="l" rtl="0" fontAlgn="base">
        <a:spcBef>
          <a:spcPct val="20000"/>
        </a:spcBef>
        <a:spcAft>
          <a:spcPct val="0"/>
        </a:spcAft>
        <a:buChar char="»"/>
        <a:defRPr sz="3600">
          <a:solidFill>
            <a:schemeClr val="tx1"/>
          </a:solidFill>
          <a:latin typeface="+mn-lt"/>
        </a:defRPr>
      </a:lvl8pPr>
      <a:lvl9pPr marL="3886200" indent="-228600" algn="l" rtl="0" fontAlgn="base">
        <a:spcBef>
          <a:spcPct val="20000"/>
        </a:spcBef>
        <a:spcAft>
          <a:spcPct val="0"/>
        </a:spcAft>
        <a:buChar char="»"/>
        <a:defRPr sz="36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18" descr="buaa_1"/>
          <p:cNvPicPr>
            <a:picLocks noChangeAspect="1" noChangeArrowheads="1"/>
          </p:cNvPicPr>
          <p:nvPr userDrawn="1"/>
        </p:nvPicPr>
        <p:blipFill>
          <a:blip r:embed="rId22" cstate="print">
            <a:extLst>
              <a:ext uri="{28A0092B-C50C-407E-A947-70E740481C1C}">
                <a14:useLocalDpi xmlns:a14="http://schemas.microsoft.com/office/drawing/2010/main" val="0"/>
              </a:ext>
            </a:extLst>
          </a:blip>
          <a:srcRect/>
          <a:stretch>
            <a:fillRect/>
          </a:stretch>
        </p:blipFill>
        <p:spPr bwMode="auto">
          <a:xfrm>
            <a:off x="250825" y="228600"/>
            <a:ext cx="34671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userDrawn="1"/>
        </p:nvCxnSpPr>
        <p:spPr>
          <a:xfrm>
            <a:off x="1984375" y="1125538"/>
            <a:ext cx="7159625" cy="0"/>
          </a:xfrm>
          <a:prstGeom prst="line">
            <a:avLst/>
          </a:prstGeom>
          <a:ln w="50800">
            <a:solidFill>
              <a:srgbClr val="0000CC"/>
            </a:solidFill>
          </a:ln>
        </p:spPr>
        <p:style>
          <a:lnRef idx="1">
            <a:schemeClr val="accent1"/>
          </a:lnRef>
          <a:fillRef idx="0">
            <a:schemeClr val="accent1"/>
          </a:fillRef>
          <a:effectRef idx="0">
            <a:schemeClr val="accent1"/>
          </a:effectRef>
          <a:fontRef idx="minor">
            <a:schemeClr val="tx1"/>
          </a:fontRef>
        </p:style>
      </p:cxnSp>
      <p:sp>
        <p:nvSpPr>
          <p:cNvPr id="9" name="Flowchart: Connector 8"/>
          <p:cNvSpPr/>
          <p:nvPr userDrawn="1"/>
        </p:nvSpPr>
        <p:spPr>
          <a:xfrm>
            <a:off x="1978025" y="1052513"/>
            <a:ext cx="149225" cy="144462"/>
          </a:xfrm>
          <a:prstGeom prst="flowChartConnector">
            <a:avLst/>
          </a:prstGeom>
          <a:solidFill>
            <a:srgbClr val="0000CC"/>
          </a:solidFill>
          <a:ln w="3810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20000"/>
              </a:spcBef>
              <a:spcAft>
                <a:spcPct val="0"/>
              </a:spcAft>
              <a:buFontTx/>
              <a:buChar char="•"/>
              <a:defRPr/>
            </a:pPr>
            <a:endParaRPr lang="zh-CN" altLang="en-US">
              <a:solidFill>
                <a:prstClr val="white"/>
              </a:solidFill>
            </a:endParaRP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12.png"/><Relationship Id="rId2" Type="http://schemas.openxmlformats.org/officeDocument/2006/relationships/slideLayout" Target="../slideLayouts/slideLayout21.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4.bin"/><Relationship Id="rId4" Type="http://schemas.openxmlformats.org/officeDocument/2006/relationships/image" Target="../media/image3.wmf"/></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1.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20.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slideLayout" Target="../slideLayouts/slideLayout21.xml"/><Relationship Id="rId1" Type="http://schemas.openxmlformats.org/officeDocument/2006/relationships/vmlDrawing" Target="../drawings/vmlDrawing3.vml"/><Relationship Id="rId5" Type="http://schemas.openxmlformats.org/officeDocument/2006/relationships/image" Target="../media/image23.emf"/><Relationship Id="rId4" Type="http://schemas.openxmlformats.org/officeDocument/2006/relationships/oleObject" Target="../embeddings/oleObject5.bin"/></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6805F08D-3A18-40FE-8E54-F8D42DA9EAF9}"/>
              </a:ext>
            </a:extLst>
          </p:cNvPr>
          <p:cNvSpPr/>
          <p:nvPr/>
        </p:nvSpPr>
        <p:spPr>
          <a:xfrm>
            <a:off x="3336309" y="2924663"/>
            <a:ext cx="184731" cy="369332"/>
          </a:xfrm>
          <a:prstGeom prst="rect">
            <a:avLst/>
          </a:prstGeom>
        </p:spPr>
        <p:txBody>
          <a:bodyPr wrap="none">
            <a:spAutoFit/>
          </a:bodyPr>
          <a:lstStyle/>
          <a:p>
            <a:endParaRPr lang="zh-CN" altLang="en-US" dirty="0"/>
          </a:p>
        </p:txBody>
      </p:sp>
      <p:sp>
        <p:nvSpPr>
          <p:cNvPr id="4" name="矩形 3">
            <a:extLst>
              <a:ext uri="{FF2B5EF4-FFF2-40B4-BE49-F238E27FC236}">
                <a16:creationId xmlns:a16="http://schemas.microsoft.com/office/drawing/2014/main" id="{E93E1B78-5DD9-443A-A7D8-6722E6F13751}"/>
              </a:ext>
            </a:extLst>
          </p:cNvPr>
          <p:cNvSpPr/>
          <p:nvPr/>
        </p:nvSpPr>
        <p:spPr>
          <a:xfrm>
            <a:off x="236220" y="1450988"/>
            <a:ext cx="8671560" cy="4614981"/>
          </a:xfrm>
          <a:prstGeom prst="rect">
            <a:avLst/>
          </a:prstGeom>
        </p:spPr>
        <p:txBody>
          <a:bodyPr wrap="square">
            <a:spAutoFit/>
          </a:bodyPr>
          <a:lstStyle/>
          <a:p>
            <a:pPr algn="ctr" fontAlgn="ctr">
              <a:lnSpc>
                <a:spcPct val="150000"/>
              </a:lnSpc>
              <a:spcBef>
                <a:spcPts val="600"/>
              </a:spcBef>
              <a:spcAft>
                <a:spcPts val="1200"/>
              </a:spcAft>
            </a:pPr>
            <a:r>
              <a:rPr lang="zh-CN" altLang="zh-CN" sz="2400" b="1" kern="100" dirty="0">
                <a:solidFill>
                  <a:srgbClr val="000000"/>
                </a:solidFill>
                <a:latin typeface="Calibri" panose="020F0502020204030204" pitchFamily="34" charset="0"/>
                <a:cs typeface="Times New Roman" panose="02020603050405020304" pitchFamily="18" charset="0"/>
              </a:rPr>
              <a:t>第</a:t>
            </a:r>
            <a:r>
              <a:rPr lang="en-US" altLang="zh-CN" sz="2400" b="1" kern="100" dirty="0">
                <a:solidFill>
                  <a:srgbClr val="000000"/>
                </a:solidFill>
                <a:latin typeface="Calibri" panose="020F0502020204030204" pitchFamily="34" charset="0"/>
                <a:cs typeface="Times New Roman" panose="02020603050405020304" pitchFamily="18" charset="0"/>
              </a:rPr>
              <a:t>14</a:t>
            </a:r>
            <a:r>
              <a:rPr lang="zh-CN" altLang="zh-CN" sz="2400" b="1" kern="100" dirty="0">
                <a:solidFill>
                  <a:srgbClr val="000000"/>
                </a:solidFill>
                <a:latin typeface="Calibri" panose="020F0502020204030204" pitchFamily="34" charset="0"/>
                <a:cs typeface="Times New Roman" panose="02020603050405020304" pitchFamily="18" charset="0"/>
              </a:rPr>
              <a:t>章 基于</a:t>
            </a:r>
            <a:r>
              <a:rPr lang="en-US" altLang="zh-CN" sz="2400" b="1" kern="100" dirty="0">
                <a:solidFill>
                  <a:srgbClr val="000000"/>
                </a:solidFill>
                <a:latin typeface="Calibri" panose="020F0502020204030204" pitchFamily="34" charset="0"/>
                <a:cs typeface="Times New Roman" panose="02020603050405020304" pitchFamily="18" charset="0"/>
              </a:rPr>
              <a:t>LMI</a:t>
            </a:r>
            <a:r>
              <a:rPr lang="zh-CN" altLang="zh-CN" sz="2400" b="1" kern="100" dirty="0">
                <a:solidFill>
                  <a:srgbClr val="000000"/>
                </a:solidFill>
                <a:latin typeface="Calibri" panose="020F0502020204030204" pitchFamily="34" charset="0"/>
                <a:cs typeface="Times New Roman" panose="02020603050405020304" pitchFamily="18" charset="0"/>
              </a:rPr>
              <a:t>的神经网络自适应控制</a:t>
            </a:r>
            <a:endParaRPr lang="zh-CN" altLang="zh-CN" sz="2400" kern="100" dirty="0">
              <a:latin typeface="Calibri" panose="020F0502020204030204" pitchFamily="34" charset="0"/>
              <a:cs typeface="Times New Roman" panose="02020603050405020304" pitchFamily="18" charset="0"/>
            </a:endParaRPr>
          </a:p>
          <a:p>
            <a:pPr indent="266700" algn="just">
              <a:lnSpc>
                <a:spcPct val="150000"/>
              </a:lnSpc>
              <a:spcAft>
                <a:spcPts val="0"/>
              </a:spcAft>
            </a:pPr>
            <a:r>
              <a:rPr lang="en-US" altLang="zh-CN" sz="2400" kern="100" dirty="0">
                <a:latin typeface="Calibri" panose="020F0502020204030204" pitchFamily="34" charset="0"/>
                <a:cs typeface="Times New Roman" panose="02020603050405020304" pitchFamily="18" charset="0"/>
              </a:rPr>
              <a:t>  </a:t>
            </a:r>
            <a:r>
              <a:rPr lang="zh-CN" altLang="zh-CN" sz="2400" kern="100" dirty="0">
                <a:latin typeface="Calibri" panose="020F0502020204030204" pitchFamily="34" charset="0"/>
                <a:cs typeface="Times New Roman" panose="02020603050405020304" pitchFamily="18" charset="0"/>
              </a:rPr>
              <a:t>在处理控制理论问题时，都可将所控制问题转化为一个线性矩阵不等式或带有线性矩阵不等式约束的最优化问题。利用线性矩阵不等式技术来求解一些控制问题，是目前和今后控制理论发展的一个重要方向。</a:t>
            </a:r>
            <a:r>
              <a:rPr lang="en-US" altLang="zh-CN" sz="2400" kern="100" dirty="0">
                <a:latin typeface="Calibri" panose="020F0502020204030204" pitchFamily="34" charset="0"/>
                <a:cs typeface="Times New Roman" panose="02020603050405020304" pitchFamily="18" charset="0"/>
              </a:rPr>
              <a:t>YALMIP</a:t>
            </a:r>
            <a:r>
              <a:rPr lang="zh-CN" altLang="zh-CN" sz="2400" kern="100" dirty="0">
                <a:latin typeface="Calibri" panose="020F0502020204030204" pitchFamily="34" charset="0"/>
                <a:cs typeface="Times New Roman" panose="02020603050405020304" pitchFamily="18" charset="0"/>
              </a:rPr>
              <a:t>是</a:t>
            </a:r>
            <a:r>
              <a:rPr lang="en-US" altLang="zh-CN" sz="2400" kern="100" dirty="0" err="1">
                <a:latin typeface="Calibri" panose="020F0502020204030204" pitchFamily="34" charset="0"/>
                <a:cs typeface="Times New Roman" panose="02020603050405020304" pitchFamily="18" charset="0"/>
              </a:rPr>
              <a:t>Matlab</a:t>
            </a:r>
            <a:r>
              <a:rPr lang="zh-CN" altLang="zh-CN" sz="2400" kern="100" dirty="0">
                <a:latin typeface="Calibri" panose="020F0502020204030204" pitchFamily="34" charset="0"/>
                <a:cs typeface="Times New Roman" panose="02020603050405020304" pitchFamily="18" charset="0"/>
              </a:rPr>
              <a:t>的一个独立的工具箱，具有很强的优化求解能力。本章介绍一种基于</a:t>
            </a:r>
            <a:r>
              <a:rPr lang="en-US" altLang="zh-CN" sz="2400" kern="100" dirty="0">
                <a:latin typeface="Calibri" panose="020F0502020204030204" pitchFamily="34" charset="0"/>
                <a:cs typeface="Times New Roman" panose="02020603050405020304" pitchFamily="18" charset="0"/>
              </a:rPr>
              <a:t>LMI</a:t>
            </a:r>
            <a:r>
              <a:rPr lang="zh-CN" altLang="zh-CN" sz="2400" kern="100" dirty="0">
                <a:latin typeface="Calibri" panose="020F0502020204030204" pitchFamily="34" charset="0"/>
                <a:cs typeface="Times New Roman" panose="02020603050405020304" pitchFamily="18" charset="0"/>
              </a:rPr>
              <a:t>的神经网络自适应控制器设计和仿真方法，其中</a:t>
            </a:r>
            <a:r>
              <a:rPr lang="en-US" altLang="zh-CN" sz="2400" kern="100" dirty="0">
                <a:latin typeface="Calibri" panose="020F0502020204030204" pitchFamily="34" charset="0"/>
                <a:cs typeface="Times New Roman" panose="02020603050405020304" pitchFamily="18" charset="0"/>
              </a:rPr>
              <a:t>LMI</a:t>
            </a:r>
            <a:r>
              <a:rPr lang="zh-CN" altLang="zh-CN" sz="2400" kern="100" dirty="0">
                <a:latin typeface="Calibri" panose="020F0502020204030204" pitchFamily="34" charset="0"/>
                <a:cs typeface="Times New Roman" panose="02020603050405020304" pitchFamily="18" charset="0"/>
              </a:rPr>
              <a:t>是在</a:t>
            </a:r>
            <a:r>
              <a:rPr lang="en-US" altLang="zh-CN" sz="2400" kern="100" dirty="0" err="1">
                <a:latin typeface="Calibri" panose="020F0502020204030204" pitchFamily="34" charset="0"/>
                <a:cs typeface="Times New Roman" panose="02020603050405020304" pitchFamily="18" charset="0"/>
              </a:rPr>
              <a:t>Matlab</a:t>
            </a:r>
            <a:r>
              <a:rPr lang="zh-CN" altLang="zh-CN" sz="2400" kern="100" dirty="0">
                <a:latin typeface="Calibri" panose="020F0502020204030204" pitchFamily="34" charset="0"/>
                <a:cs typeface="Times New Roman" panose="02020603050405020304" pitchFamily="18" charset="0"/>
              </a:rPr>
              <a:t>下采用</a:t>
            </a:r>
            <a:r>
              <a:rPr lang="en-US" altLang="zh-CN" sz="2400" kern="100" dirty="0">
                <a:latin typeface="Calibri" panose="020F0502020204030204" pitchFamily="34" charset="0"/>
                <a:cs typeface="Times New Roman" panose="02020603050405020304" pitchFamily="18" charset="0"/>
              </a:rPr>
              <a:t>YALMIP</a:t>
            </a:r>
            <a:r>
              <a:rPr lang="zh-CN" altLang="zh-CN" sz="2400" kern="100" dirty="0">
                <a:latin typeface="Calibri" panose="020F0502020204030204" pitchFamily="34" charset="0"/>
                <a:cs typeface="Times New Roman" panose="02020603050405020304" pitchFamily="18" charset="0"/>
              </a:rPr>
              <a:t>工具箱进行仿真。</a:t>
            </a:r>
          </a:p>
        </p:txBody>
      </p:sp>
    </p:spTree>
    <p:extLst>
      <p:ext uri="{BB962C8B-B14F-4D97-AF65-F5344CB8AC3E}">
        <p14:creationId xmlns:p14="http://schemas.microsoft.com/office/powerpoint/2010/main" val="3392920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6805F08D-3A18-40FE-8E54-F8D42DA9EAF9}"/>
              </a:ext>
            </a:extLst>
          </p:cNvPr>
          <p:cNvSpPr/>
          <p:nvPr/>
        </p:nvSpPr>
        <p:spPr>
          <a:xfrm>
            <a:off x="3336309" y="2924663"/>
            <a:ext cx="184731" cy="369332"/>
          </a:xfrm>
          <a:prstGeom prst="rect">
            <a:avLst/>
          </a:prstGeom>
        </p:spPr>
        <p:txBody>
          <a:bodyPr wrap="none">
            <a:spAutoFit/>
          </a:bodyPr>
          <a:lstStyle/>
          <a:p>
            <a:endParaRPr lang="zh-CN" altLang="en-US" dirty="0"/>
          </a:p>
        </p:txBody>
      </p:sp>
      <p:graphicFrame>
        <p:nvGraphicFramePr>
          <p:cNvPr id="3" name="对象 2">
            <a:extLst>
              <a:ext uri="{FF2B5EF4-FFF2-40B4-BE49-F238E27FC236}">
                <a16:creationId xmlns:a16="http://schemas.microsoft.com/office/drawing/2014/main" id="{76C3F764-2DFC-4BFC-A20A-ED766C51896A}"/>
              </a:ext>
            </a:extLst>
          </p:cNvPr>
          <p:cNvGraphicFramePr>
            <a:graphicFrameLocks noChangeAspect="1"/>
          </p:cNvGraphicFramePr>
          <p:nvPr>
            <p:extLst>
              <p:ext uri="{D42A27DB-BD31-4B8C-83A1-F6EECF244321}">
                <p14:modId xmlns:p14="http://schemas.microsoft.com/office/powerpoint/2010/main" val="1622472404"/>
              </p:ext>
            </p:extLst>
          </p:nvPr>
        </p:nvGraphicFramePr>
        <p:xfrm>
          <a:off x="3425027" y="2786066"/>
          <a:ext cx="2293946" cy="1219414"/>
        </p:xfrm>
        <a:graphic>
          <a:graphicData uri="http://schemas.openxmlformats.org/presentationml/2006/ole">
            <mc:AlternateContent xmlns:mc="http://schemas.openxmlformats.org/markup-compatibility/2006">
              <mc:Choice xmlns:v="urn:schemas-microsoft-com:vml" Requires="v">
                <p:oleObj spid="_x0000_s2064" name="Equation" r:id="rId3" imgW="901309" imgH="482391" progId="Equation.DSMT4">
                  <p:embed/>
                </p:oleObj>
              </mc:Choice>
              <mc:Fallback>
                <p:oleObj name="Equation" r:id="rId3" imgW="901309" imgH="482391"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5027" y="2786066"/>
                        <a:ext cx="2293946" cy="1219414"/>
                      </a:xfrm>
                      <a:prstGeom prst="rect">
                        <a:avLst/>
                      </a:prstGeom>
                      <a:noFill/>
                    </p:spPr>
                  </p:pic>
                </p:oleObj>
              </mc:Fallback>
            </mc:AlternateContent>
          </a:graphicData>
        </a:graphic>
      </p:graphicFrame>
      <p:graphicFrame>
        <p:nvGraphicFramePr>
          <p:cNvPr id="4" name="对象 3">
            <a:extLst>
              <a:ext uri="{FF2B5EF4-FFF2-40B4-BE49-F238E27FC236}">
                <a16:creationId xmlns:a16="http://schemas.microsoft.com/office/drawing/2014/main" id="{09F25CD8-FD09-4628-8A48-14144513CF86}"/>
              </a:ext>
            </a:extLst>
          </p:cNvPr>
          <p:cNvGraphicFramePr>
            <a:graphicFrameLocks noChangeAspect="1"/>
          </p:cNvGraphicFramePr>
          <p:nvPr>
            <p:extLst>
              <p:ext uri="{D42A27DB-BD31-4B8C-83A1-F6EECF244321}">
                <p14:modId xmlns:p14="http://schemas.microsoft.com/office/powerpoint/2010/main" val="4117122325"/>
              </p:ext>
            </p:extLst>
          </p:nvPr>
        </p:nvGraphicFramePr>
        <p:xfrm>
          <a:off x="3024814" y="4502578"/>
          <a:ext cx="3347691" cy="642934"/>
        </p:xfrm>
        <a:graphic>
          <a:graphicData uri="http://schemas.openxmlformats.org/presentationml/2006/ole">
            <mc:AlternateContent xmlns:mc="http://schemas.openxmlformats.org/markup-compatibility/2006">
              <mc:Choice xmlns:v="urn:schemas-microsoft-com:vml" Requires="v">
                <p:oleObj spid="_x0000_s2065" name="Equation" r:id="rId5" imgW="1435100" imgH="279400" progId="Equation.DSMT4">
                  <p:embed/>
                </p:oleObj>
              </mc:Choice>
              <mc:Fallback>
                <p:oleObj name="Equation" r:id="rId5" imgW="1435100" imgH="279400" progId="Equation.DSMT4">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24814" y="4502578"/>
                        <a:ext cx="3347691" cy="642934"/>
                      </a:xfrm>
                      <a:prstGeom prst="rect">
                        <a:avLst/>
                      </a:prstGeom>
                      <a:noFill/>
                    </p:spPr>
                  </p:pic>
                </p:oleObj>
              </mc:Fallback>
            </mc:AlternateContent>
          </a:graphicData>
        </a:graphic>
      </p:graphicFrame>
      <p:sp>
        <p:nvSpPr>
          <p:cNvPr id="8" name="Rectangle 3">
            <a:extLst>
              <a:ext uri="{FF2B5EF4-FFF2-40B4-BE49-F238E27FC236}">
                <a16:creationId xmlns:a16="http://schemas.microsoft.com/office/drawing/2014/main" id="{9FA2D05D-00D4-458B-B0B0-E15757784A19}"/>
              </a:ext>
            </a:extLst>
          </p:cNvPr>
          <p:cNvSpPr>
            <a:spLocks noChangeArrowheads="1"/>
          </p:cNvSpPr>
          <p:nvPr/>
        </p:nvSpPr>
        <p:spPr bwMode="auto">
          <a:xfrm>
            <a:off x="327334" y="1189156"/>
            <a:ext cx="5394960" cy="2239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ctr" latinLnBrk="0" hangingPunct="0">
              <a:lnSpc>
                <a:spcPct val="150000"/>
              </a:lnSpc>
              <a:spcBef>
                <a:spcPct val="0"/>
              </a:spcBef>
              <a:spcAft>
                <a:spcPct val="0"/>
              </a:spcAft>
              <a:buClrTx/>
              <a:buSzTx/>
              <a:buFontTx/>
              <a:buNone/>
              <a:tabLst/>
            </a:pPr>
            <a:r>
              <a:rPr kumimoji="0" lang="en-US" altLang="zh-CN" sz="2400" b="1" i="0" u="none" strike="noStrike" cap="none" normalizeH="0" baseline="0" dirty="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14.2 </a:t>
            </a:r>
            <a:r>
              <a:rPr kumimoji="0" lang="zh-CN" altLang="en-US" sz="2400" b="1" i="0" u="none" strike="noStrike" cap="none" normalizeH="0" baseline="0" dirty="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基于</a:t>
            </a:r>
            <a:r>
              <a:rPr kumimoji="0" lang="en-US" altLang="zh-CN" sz="2400" b="1" i="0" u="none" strike="noStrike" cap="none" normalizeH="0" baseline="0" dirty="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LMI</a:t>
            </a:r>
            <a:r>
              <a:rPr kumimoji="0" lang="zh-CN" altLang="en-US" sz="2400" b="1" i="0" u="none" strike="noStrike" cap="none" normalizeH="0" baseline="0" dirty="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的神经网络自适应控制</a:t>
            </a:r>
            <a:endParaRPr kumimoji="0" lang="zh-CN" altLang="en-US" sz="2400" b="0" i="0" u="none" strike="noStrike" cap="none" normalizeH="0" baseline="0" dirty="0">
              <a:ln>
                <a:noFill/>
              </a:ln>
              <a:solidFill>
                <a:schemeClr val="tx1"/>
              </a:solidFill>
              <a:effectLst/>
            </a:endParaRPr>
          </a:p>
          <a:p>
            <a:pPr marL="0" marR="0" lvl="0" indent="0" algn="l" defTabSz="914400" rtl="0" eaLnBrk="0" fontAlgn="ctr" latinLnBrk="0" hangingPunct="0">
              <a:lnSpc>
                <a:spcPct val="15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14.2.1</a:t>
            </a:r>
            <a:r>
              <a:rPr kumimoji="0" lang="zh-CN" altLang="en-US" sz="2400" b="0" i="0" u="none" strike="noStrike" cap="none" normalizeH="0" baseline="0" dirty="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系统描述</a:t>
            </a:r>
            <a:endParaRPr kumimoji="0" lang="zh-CN" altLang="en-US" sz="2400" b="0" i="0" u="none" strike="noStrike" cap="none" normalizeH="0" baseline="0" dirty="0">
              <a:ln>
                <a:noFill/>
              </a:ln>
              <a:solidFill>
                <a:schemeClr val="tx1"/>
              </a:solidFill>
              <a:effectLst/>
            </a:endParaRPr>
          </a:p>
          <a:p>
            <a:pPr marL="0" marR="0" lvl="0" indent="0" algn="l" defTabSz="914400" rtl="0" eaLnBrk="0" fontAlgn="ctr" latinLnBrk="0" hangingPunct="0">
              <a:lnSpc>
                <a:spcPct val="150000"/>
              </a:lnSpc>
              <a:spcBef>
                <a:spcPct val="0"/>
              </a:spcBef>
              <a:spcAft>
                <a:spcPct val="0"/>
              </a:spcAft>
              <a:buClrTx/>
              <a:buSzTx/>
              <a:buFontTx/>
              <a:buNone/>
              <a:tabLst/>
            </a:pPr>
            <a:r>
              <a:rPr kumimoji="0" lang="zh-CN" altLang="en-US" sz="2400" b="0" i="0" u="none" strike="noStrike" cap="none" normalizeH="0" baseline="0" dirty="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       考虑如下对象</a:t>
            </a:r>
            <a:endParaRPr kumimoji="0" lang="zh-CN"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zh-CN" altLang="en-US" sz="2400" b="0" i="0" u="none" strike="noStrike" cap="none" normalizeH="0" baseline="0" dirty="0">
              <a:ln>
                <a:noFill/>
              </a:ln>
              <a:solidFill>
                <a:schemeClr val="tx1"/>
              </a:solidFill>
              <a:effectLst/>
              <a:latin typeface="Arial" panose="020B0604020202020204" pitchFamily="34" charset="0"/>
            </a:endParaRPr>
          </a:p>
        </p:txBody>
      </p:sp>
      <p:sp>
        <p:nvSpPr>
          <p:cNvPr id="9" name="Rectangle 4">
            <a:extLst>
              <a:ext uri="{FF2B5EF4-FFF2-40B4-BE49-F238E27FC236}">
                <a16:creationId xmlns:a16="http://schemas.microsoft.com/office/drawing/2014/main" id="{03685410-1A8A-4281-AB06-A1005E0A42AB}"/>
              </a:ext>
            </a:extLst>
          </p:cNvPr>
          <p:cNvSpPr>
            <a:spLocks noChangeArrowheads="1"/>
          </p:cNvSpPr>
          <p:nvPr/>
        </p:nvSpPr>
        <p:spPr bwMode="auto">
          <a:xfrm>
            <a:off x="571174" y="4221553"/>
            <a:ext cx="30099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写成状态方程为</a:t>
            </a:r>
            <a:endParaRPr kumimoji="0" lang="zh-CN" altLang="zh-CN" sz="2000" b="0" i="0" u="none" strike="noStrike" cap="none" normalizeH="0" baseline="0" dirty="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pic>
        <p:nvPicPr>
          <p:cNvPr id="11" name="图片 10">
            <a:extLst>
              <a:ext uri="{FF2B5EF4-FFF2-40B4-BE49-F238E27FC236}">
                <a16:creationId xmlns:a16="http://schemas.microsoft.com/office/drawing/2014/main" id="{75DFBF51-9C67-4D1A-9EED-1C9F1E7744B4}"/>
              </a:ext>
            </a:extLst>
          </p:cNvPr>
          <p:cNvPicPr>
            <a:picLocks noChangeAspect="1"/>
          </p:cNvPicPr>
          <p:nvPr/>
        </p:nvPicPr>
        <p:blipFill>
          <a:blip r:embed="rId7"/>
          <a:stretch>
            <a:fillRect/>
          </a:stretch>
        </p:blipFill>
        <p:spPr>
          <a:xfrm>
            <a:off x="571174" y="5461910"/>
            <a:ext cx="8029448" cy="1171865"/>
          </a:xfrm>
          <a:prstGeom prst="rect">
            <a:avLst/>
          </a:prstGeom>
        </p:spPr>
      </p:pic>
      <p:sp>
        <p:nvSpPr>
          <p:cNvPr id="13" name="矩形 12">
            <a:extLst>
              <a:ext uri="{FF2B5EF4-FFF2-40B4-BE49-F238E27FC236}">
                <a16:creationId xmlns:a16="http://schemas.microsoft.com/office/drawing/2014/main" id="{CE63BC73-764B-4090-B460-869B594166BB}"/>
              </a:ext>
            </a:extLst>
          </p:cNvPr>
          <p:cNvSpPr/>
          <p:nvPr/>
        </p:nvSpPr>
        <p:spPr>
          <a:xfrm>
            <a:off x="6840991" y="4611214"/>
            <a:ext cx="1343638" cy="461665"/>
          </a:xfrm>
          <a:prstGeom prst="rect">
            <a:avLst/>
          </a:prstGeom>
        </p:spPr>
        <p:txBody>
          <a:bodyPr wrap="none">
            <a:spAutoFit/>
          </a:bodyPr>
          <a:lstStyle/>
          <a:p>
            <a:r>
              <a:rPr lang="zh-CN" altLang="zh-CN" sz="2400" dirty="0">
                <a:solidFill>
                  <a:srgbClr val="000000"/>
                </a:solidFill>
                <a:latin typeface="Calibri" panose="020F0502020204030204" pitchFamily="34" charset="0"/>
                <a:cs typeface="Times New Roman" panose="02020603050405020304" pitchFamily="18" charset="0"/>
              </a:rPr>
              <a:t>（</a:t>
            </a:r>
            <a:r>
              <a:rPr lang="en-US" altLang="zh-CN" sz="2400" dirty="0">
                <a:solidFill>
                  <a:srgbClr val="000000"/>
                </a:solidFill>
                <a:latin typeface="Calibri" panose="020F0502020204030204" pitchFamily="34" charset="0"/>
                <a:cs typeface="Times New Roman" panose="02020603050405020304" pitchFamily="18" charset="0"/>
              </a:rPr>
              <a:t>14.6</a:t>
            </a:r>
            <a:r>
              <a:rPr lang="zh-CN" altLang="zh-CN" sz="2400" dirty="0">
                <a:solidFill>
                  <a:srgbClr val="000000"/>
                </a:solidFill>
                <a:latin typeface="Calibri" panose="020F0502020204030204" pitchFamily="34" charset="0"/>
                <a:cs typeface="Times New Roman" panose="02020603050405020304" pitchFamily="18" charset="0"/>
              </a:rPr>
              <a:t>）</a:t>
            </a:r>
            <a:endParaRPr lang="zh-CN" altLang="en-US" sz="2400" dirty="0"/>
          </a:p>
        </p:txBody>
      </p:sp>
    </p:spTree>
    <p:extLst>
      <p:ext uri="{BB962C8B-B14F-4D97-AF65-F5344CB8AC3E}">
        <p14:creationId xmlns:p14="http://schemas.microsoft.com/office/powerpoint/2010/main" val="4005650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6805F08D-3A18-40FE-8E54-F8D42DA9EAF9}"/>
              </a:ext>
            </a:extLst>
          </p:cNvPr>
          <p:cNvSpPr/>
          <p:nvPr/>
        </p:nvSpPr>
        <p:spPr>
          <a:xfrm>
            <a:off x="3336309" y="2924663"/>
            <a:ext cx="184731" cy="369332"/>
          </a:xfrm>
          <a:prstGeom prst="rect">
            <a:avLst/>
          </a:prstGeom>
        </p:spPr>
        <p:txBody>
          <a:bodyPr wrap="none">
            <a:spAutoFit/>
          </a:bodyPr>
          <a:lstStyle/>
          <a:p>
            <a:endParaRPr lang="zh-CN" altLang="en-US" dirty="0"/>
          </a:p>
        </p:txBody>
      </p:sp>
      <p:pic>
        <p:nvPicPr>
          <p:cNvPr id="2" name="图片 1">
            <a:extLst>
              <a:ext uri="{FF2B5EF4-FFF2-40B4-BE49-F238E27FC236}">
                <a16:creationId xmlns:a16="http://schemas.microsoft.com/office/drawing/2014/main" id="{684A35D2-83B3-40C5-8D9E-9ED1A53123F9}"/>
              </a:ext>
            </a:extLst>
          </p:cNvPr>
          <p:cNvPicPr>
            <a:picLocks noChangeAspect="1"/>
          </p:cNvPicPr>
          <p:nvPr/>
        </p:nvPicPr>
        <p:blipFill>
          <a:blip r:embed="rId2"/>
          <a:stretch>
            <a:fillRect/>
          </a:stretch>
        </p:blipFill>
        <p:spPr>
          <a:xfrm>
            <a:off x="349685" y="1514708"/>
            <a:ext cx="8609553" cy="3828584"/>
          </a:xfrm>
          <a:prstGeom prst="rect">
            <a:avLst/>
          </a:prstGeom>
        </p:spPr>
      </p:pic>
    </p:spTree>
    <p:extLst>
      <p:ext uri="{BB962C8B-B14F-4D97-AF65-F5344CB8AC3E}">
        <p14:creationId xmlns:p14="http://schemas.microsoft.com/office/powerpoint/2010/main" val="2552012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6805F08D-3A18-40FE-8E54-F8D42DA9EAF9}"/>
              </a:ext>
            </a:extLst>
          </p:cNvPr>
          <p:cNvSpPr/>
          <p:nvPr/>
        </p:nvSpPr>
        <p:spPr>
          <a:xfrm>
            <a:off x="3336309" y="2924663"/>
            <a:ext cx="184731" cy="369332"/>
          </a:xfrm>
          <a:prstGeom prst="rect">
            <a:avLst/>
          </a:prstGeom>
        </p:spPr>
        <p:txBody>
          <a:bodyPr wrap="none">
            <a:spAutoFit/>
          </a:bodyPr>
          <a:lstStyle/>
          <a:p>
            <a:endParaRPr lang="zh-CN" altLang="en-US" dirty="0"/>
          </a:p>
        </p:txBody>
      </p:sp>
      <p:pic>
        <p:nvPicPr>
          <p:cNvPr id="2" name="图片 1">
            <a:extLst>
              <a:ext uri="{FF2B5EF4-FFF2-40B4-BE49-F238E27FC236}">
                <a16:creationId xmlns:a16="http://schemas.microsoft.com/office/drawing/2014/main" id="{875245CE-272D-40C1-832A-ACD039E204ED}"/>
              </a:ext>
            </a:extLst>
          </p:cNvPr>
          <p:cNvPicPr>
            <a:picLocks noChangeAspect="1"/>
          </p:cNvPicPr>
          <p:nvPr/>
        </p:nvPicPr>
        <p:blipFill>
          <a:blip r:embed="rId2"/>
          <a:stretch>
            <a:fillRect/>
          </a:stretch>
        </p:blipFill>
        <p:spPr>
          <a:xfrm>
            <a:off x="228300" y="1570668"/>
            <a:ext cx="8687400" cy="2563603"/>
          </a:xfrm>
          <a:prstGeom prst="rect">
            <a:avLst/>
          </a:prstGeom>
        </p:spPr>
      </p:pic>
    </p:spTree>
    <p:extLst>
      <p:ext uri="{BB962C8B-B14F-4D97-AF65-F5344CB8AC3E}">
        <p14:creationId xmlns:p14="http://schemas.microsoft.com/office/powerpoint/2010/main" val="2711499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6805F08D-3A18-40FE-8E54-F8D42DA9EAF9}"/>
              </a:ext>
            </a:extLst>
          </p:cNvPr>
          <p:cNvSpPr/>
          <p:nvPr/>
        </p:nvSpPr>
        <p:spPr>
          <a:xfrm>
            <a:off x="3336309" y="2924663"/>
            <a:ext cx="184731" cy="369332"/>
          </a:xfrm>
          <a:prstGeom prst="rect">
            <a:avLst/>
          </a:prstGeom>
        </p:spPr>
        <p:txBody>
          <a:bodyPr wrap="none">
            <a:spAutoFit/>
          </a:bodyPr>
          <a:lstStyle/>
          <a:p>
            <a:endParaRPr lang="zh-CN" altLang="en-US" dirty="0"/>
          </a:p>
        </p:txBody>
      </p:sp>
      <p:pic>
        <p:nvPicPr>
          <p:cNvPr id="2" name="图片 1">
            <a:extLst>
              <a:ext uri="{FF2B5EF4-FFF2-40B4-BE49-F238E27FC236}">
                <a16:creationId xmlns:a16="http://schemas.microsoft.com/office/drawing/2014/main" id="{F55FB5CC-83FB-4939-97B0-4561EE10AB4C}"/>
              </a:ext>
            </a:extLst>
          </p:cNvPr>
          <p:cNvPicPr>
            <a:picLocks noChangeAspect="1"/>
          </p:cNvPicPr>
          <p:nvPr/>
        </p:nvPicPr>
        <p:blipFill>
          <a:blip r:embed="rId2"/>
          <a:stretch>
            <a:fillRect/>
          </a:stretch>
        </p:blipFill>
        <p:spPr>
          <a:xfrm>
            <a:off x="214184" y="1197300"/>
            <a:ext cx="8715632" cy="3454726"/>
          </a:xfrm>
          <a:prstGeom prst="rect">
            <a:avLst/>
          </a:prstGeom>
        </p:spPr>
      </p:pic>
    </p:spTree>
    <p:extLst>
      <p:ext uri="{BB962C8B-B14F-4D97-AF65-F5344CB8AC3E}">
        <p14:creationId xmlns:p14="http://schemas.microsoft.com/office/powerpoint/2010/main" val="2067901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6805F08D-3A18-40FE-8E54-F8D42DA9EAF9}"/>
              </a:ext>
            </a:extLst>
          </p:cNvPr>
          <p:cNvSpPr/>
          <p:nvPr/>
        </p:nvSpPr>
        <p:spPr>
          <a:xfrm>
            <a:off x="3336309" y="2924663"/>
            <a:ext cx="184731" cy="369332"/>
          </a:xfrm>
          <a:prstGeom prst="rect">
            <a:avLst/>
          </a:prstGeom>
        </p:spPr>
        <p:txBody>
          <a:bodyPr wrap="none">
            <a:spAutoFit/>
          </a:bodyPr>
          <a:lstStyle/>
          <a:p>
            <a:endParaRPr lang="zh-CN" altLang="en-US" dirty="0"/>
          </a:p>
        </p:txBody>
      </p:sp>
      <p:pic>
        <p:nvPicPr>
          <p:cNvPr id="3" name="图片 2">
            <a:extLst>
              <a:ext uri="{FF2B5EF4-FFF2-40B4-BE49-F238E27FC236}">
                <a16:creationId xmlns:a16="http://schemas.microsoft.com/office/drawing/2014/main" id="{EC8049E8-98FF-4A4F-A547-1E5A1E8F7C22}"/>
              </a:ext>
            </a:extLst>
          </p:cNvPr>
          <p:cNvPicPr>
            <a:picLocks noChangeAspect="1"/>
          </p:cNvPicPr>
          <p:nvPr/>
        </p:nvPicPr>
        <p:blipFill>
          <a:blip r:embed="rId2"/>
          <a:stretch>
            <a:fillRect/>
          </a:stretch>
        </p:blipFill>
        <p:spPr>
          <a:xfrm>
            <a:off x="702637" y="1828800"/>
            <a:ext cx="7738725" cy="3457584"/>
          </a:xfrm>
          <a:prstGeom prst="rect">
            <a:avLst/>
          </a:prstGeom>
        </p:spPr>
      </p:pic>
    </p:spTree>
    <p:extLst>
      <p:ext uri="{BB962C8B-B14F-4D97-AF65-F5344CB8AC3E}">
        <p14:creationId xmlns:p14="http://schemas.microsoft.com/office/powerpoint/2010/main" val="3326529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6805F08D-3A18-40FE-8E54-F8D42DA9EAF9}"/>
              </a:ext>
            </a:extLst>
          </p:cNvPr>
          <p:cNvSpPr/>
          <p:nvPr/>
        </p:nvSpPr>
        <p:spPr>
          <a:xfrm>
            <a:off x="3336309" y="2924663"/>
            <a:ext cx="184731" cy="369332"/>
          </a:xfrm>
          <a:prstGeom prst="rect">
            <a:avLst/>
          </a:prstGeom>
        </p:spPr>
        <p:txBody>
          <a:bodyPr wrap="none">
            <a:spAutoFit/>
          </a:bodyPr>
          <a:lstStyle/>
          <a:p>
            <a:endParaRPr lang="zh-CN" altLang="en-US" dirty="0"/>
          </a:p>
        </p:txBody>
      </p:sp>
      <p:pic>
        <p:nvPicPr>
          <p:cNvPr id="2" name="图片 1">
            <a:extLst>
              <a:ext uri="{FF2B5EF4-FFF2-40B4-BE49-F238E27FC236}">
                <a16:creationId xmlns:a16="http://schemas.microsoft.com/office/drawing/2014/main" id="{2928D61C-5EDE-4D5B-980C-CD79084CB4FF}"/>
              </a:ext>
            </a:extLst>
          </p:cNvPr>
          <p:cNvPicPr>
            <a:picLocks noChangeAspect="1"/>
          </p:cNvPicPr>
          <p:nvPr/>
        </p:nvPicPr>
        <p:blipFill>
          <a:blip r:embed="rId2"/>
          <a:stretch>
            <a:fillRect/>
          </a:stretch>
        </p:blipFill>
        <p:spPr>
          <a:xfrm>
            <a:off x="505051" y="1417783"/>
            <a:ext cx="8133897" cy="4445055"/>
          </a:xfrm>
          <a:prstGeom prst="rect">
            <a:avLst/>
          </a:prstGeom>
        </p:spPr>
      </p:pic>
    </p:spTree>
    <p:extLst>
      <p:ext uri="{BB962C8B-B14F-4D97-AF65-F5344CB8AC3E}">
        <p14:creationId xmlns:p14="http://schemas.microsoft.com/office/powerpoint/2010/main" val="4231221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6805F08D-3A18-40FE-8E54-F8D42DA9EAF9}"/>
              </a:ext>
            </a:extLst>
          </p:cNvPr>
          <p:cNvSpPr/>
          <p:nvPr/>
        </p:nvSpPr>
        <p:spPr>
          <a:xfrm>
            <a:off x="3336309" y="2924663"/>
            <a:ext cx="184731" cy="369332"/>
          </a:xfrm>
          <a:prstGeom prst="rect">
            <a:avLst/>
          </a:prstGeom>
        </p:spPr>
        <p:txBody>
          <a:bodyPr wrap="none">
            <a:spAutoFit/>
          </a:bodyPr>
          <a:lstStyle/>
          <a:p>
            <a:endParaRPr lang="zh-CN" altLang="en-US" dirty="0"/>
          </a:p>
        </p:txBody>
      </p:sp>
      <p:pic>
        <p:nvPicPr>
          <p:cNvPr id="3" name="图片 2">
            <a:extLst>
              <a:ext uri="{FF2B5EF4-FFF2-40B4-BE49-F238E27FC236}">
                <a16:creationId xmlns:a16="http://schemas.microsoft.com/office/drawing/2014/main" id="{6FE17A39-EA1D-4C63-A628-CAEF447E7B95}"/>
              </a:ext>
            </a:extLst>
          </p:cNvPr>
          <p:cNvPicPr>
            <a:picLocks noChangeAspect="1"/>
          </p:cNvPicPr>
          <p:nvPr/>
        </p:nvPicPr>
        <p:blipFill>
          <a:blip r:embed="rId2"/>
          <a:stretch>
            <a:fillRect/>
          </a:stretch>
        </p:blipFill>
        <p:spPr>
          <a:xfrm>
            <a:off x="750343" y="1490650"/>
            <a:ext cx="7945634" cy="4178630"/>
          </a:xfrm>
          <a:prstGeom prst="rect">
            <a:avLst/>
          </a:prstGeom>
        </p:spPr>
      </p:pic>
    </p:spTree>
    <p:extLst>
      <p:ext uri="{BB962C8B-B14F-4D97-AF65-F5344CB8AC3E}">
        <p14:creationId xmlns:p14="http://schemas.microsoft.com/office/powerpoint/2010/main" val="2110539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6805F08D-3A18-40FE-8E54-F8D42DA9EAF9}"/>
              </a:ext>
            </a:extLst>
          </p:cNvPr>
          <p:cNvSpPr/>
          <p:nvPr/>
        </p:nvSpPr>
        <p:spPr>
          <a:xfrm>
            <a:off x="3336309" y="2924663"/>
            <a:ext cx="184731" cy="369332"/>
          </a:xfrm>
          <a:prstGeom prst="rect">
            <a:avLst/>
          </a:prstGeom>
        </p:spPr>
        <p:txBody>
          <a:bodyPr wrap="none">
            <a:spAutoFit/>
          </a:bodyPr>
          <a:lstStyle/>
          <a:p>
            <a:endParaRPr lang="zh-CN" altLang="en-US" dirty="0"/>
          </a:p>
        </p:txBody>
      </p:sp>
      <p:pic>
        <p:nvPicPr>
          <p:cNvPr id="3" name="图片 2">
            <a:extLst>
              <a:ext uri="{FF2B5EF4-FFF2-40B4-BE49-F238E27FC236}">
                <a16:creationId xmlns:a16="http://schemas.microsoft.com/office/drawing/2014/main" id="{B590089C-8600-4FAD-B135-C3ED398B25D1}"/>
              </a:ext>
            </a:extLst>
          </p:cNvPr>
          <p:cNvPicPr>
            <a:picLocks noChangeAspect="1"/>
          </p:cNvPicPr>
          <p:nvPr/>
        </p:nvPicPr>
        <p:blipFill>
          <a:blip r:embed="rId2"/>
          <a:stretch>
            <a:fillRect/>
          </a:stretch>
        </p:blipFill>
        <p:spPr>
          <a:xfrm>
            <a:off x="236673" y="1619374"/>
            <a:ext cx="8335827" cy="3619251"/>
          </a:xfrm>
          <a:prstGeom prst="rect">
            <a:avLst/>
          </a:prstGeom>
        </p:spPr>
      </p:pic>
    </p:spTree>
    <p:extLst>
      <p:ext uri="{BB962C8B-B14F-4D97-AF65-F5344CB8AC3E}">
        <p14:creationId xmlns:p14="http://schemas.microsoft.com/office/powerpoint/2010/main" val="117734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6805F08D-3A18-40FE-8E54-F8D42DA9EAF9}"/>
              </a:ext>
            </a:extLst>
          </p:cNvPr>
          <p:cNvSpPr/>
          <p:nvPr/>
        </p:nvSpPr>
        <p:spPr>
          <a:xfrm>
            <a:off x="3336309" y="2924663"/>
            <a:ext cx="184731" cy="369332"/>
          </a:xfrm>
          <a:prstGeom prst="rect">
            <a:avLst/>
          </a:prstGeom>
        </p:spPr>
        <p:txBody>
          <a:bodyPr wrap="none">
            <a:spAutoFit/>
          </a:bodyPr>
          <a:lstStyle/>
          <a:p>
            <a:endParaRPr lang="zh-CN" altLang="en-US" dirty="0"/>
          </a:p>
        </p:txBody>
      </p:sp>
      <p:pic>
        <p:nvPicPr>
          <p:cNvPr id="2" name="图片 1">
            <a:extLst>
              <a:ext uri="{FF2B5EF4-FFF2-40B4-BE49-F238E27FC236}">
                <a16:creationId xmlns:a16="http://schemas.microsoft.com/office/drawing/2014/main" id="{70203DE7-69ED-4BD2-A1B4-523F83DBFE31}"/>
              </a:ext>
            </a:extLst>
          </p:cNvPr>
          <p:cNvPicPr>
            <a:picLocks noChangeAspect="1"/>
          </p:cNvPicPr>
          <p:nvPr/>
        </p:nvPicPr>
        <p:blipFill>
          <a:blip r:embed="rId2"/>
          <a:stretch>
            <a:fillRect/>
          </a:stretch>
        </p:blipFill>
        <p:spPr>
          <a:xfrm>
            <a:off x="394472" y="1501140"/>
            <a:ext cx="8355055" cy="4343400"/>
          </a:xfrm>
          <a:prstGeom prst="rect">
            <a:avLst/>
          </a:prstGeom>
        </p:spPr>
      </p:pic>
    </p:spTree>
    <p:extLst>
      <p:ext uri="{BB962C8B-B14F-4D97-AF65-F5344CB8AC3E}">
        <p14:creationId xmlns:p14="http://schemas.microsoft.com/office/powerpoint/2010/main" val="28497971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6805F08D-3A18-40FE-8E54-F8D42DA9EAF9}"/>
              </a:ext>
            </a:extLst>
          </p:cNvPr>
          <p:cNvSpPr/>
          <p:nvPr/>
        </p:nvSpPr>
        <p:spPr>
          <a:xfrm>
            <a:off x="3336309" y="2924663"/>
            <a:ext cx="184731" cy="369332"/>
          </a:xfrm>
          <a:prstGeom prst="rect">
            <a:avLst/>
          </a:prstGeom>
        </p:spPr>
        <p:txBody>
          <a:bodyPr wrap="none">
            <a:spAutoFit/>
          </a:bodyPr>
          <a:lstStyle/>
          <a:p>
            <a:endParaRPr lang="zh-CN" altLang="en-US" dirty="0"/>
          </a:p>
        </p:txBody>
      </p:sp>
      <p:pic>
        <p:nvPicPr>
          <p:cNvPr id="3" name="图片 2">
            <a:extLst>
              <a:ext uri="{FF2B5EF4-FFF2-40B4-BE49-F238E27FC236}">
                <a16:creationId xmlns:a16="http://schemas.microsoft.com/office/drawing/2014/main" id="{E133C450-BC74-4DCB-AB48-0C5CE837C29D}"/>
              </a:ext>
            </a:extLst>
          </p:cNvPr>
          <p:cNvPicPr/>
          <p:nvPr/>
        </p:nvPicPr>
        <p:blipFill>
          <a:blip r:embed="rId2" cstate="print"/>
          <a:srcRect/>
          <a:stretch>
            <a:fillRect/>
          </a:stretch>
        </p:blipFill>
        <p:spPr bwMode="auto">
          <a:xfrm>
            <a:off x="1645920" y="1379061"/>
            <a:ext cx="6499860" cy="4099877"/>
          </a:xfrm>
          <a:prstGeom prst="rect">
            <a:avLst/>
          </a:prstGeom>
          <a:noFill/>
          <a:ln w="9525">
            <a:noFill/>
            <a:miter lim="800000"/>
            <a:headEnd/>
            <a:tailEnd/>
          </a:ln>
        </p:spPr>
      </p:pic>
      <p:sp>
        <p:nvSpPr>
          <p:cNvPr id="4" name="矩形 3">
            <a:extLst>
              <a:ext uri="{FF2B5EF4-FFF2-40B4-BE49-F238E27FC236}">
                <a16:creationId xmlns:a16="http://schemas.microsoft.com/office/drawing/2014/main" id="{152D5712-C5D3-4297-B0A7-302FAE016C4B}"/>
              </a:ext>
            </a:extLst>
          </p:cNvPr>
          <p:cNvSpPr/>
          <p:nvPr/>
        </p:nvSpPr>
        <p:spPr>
          <a:xfrm>
            <a:off x="3521040" y="5551645"/>
            <a:ext cx="2130711" cy="387670"/>
          </a:xfrm>
          <a:prstGeom prst="rect">
            <a:avLst/>
          </a:prstGeom>
        </p:spPr>
        <p:txBody>
          <a:bodyPr wrap="none">
            <a:spAutoFit/>
          </a:bodyPr>
          <a:lstStyle/>
          <a:p>
            <a:pPr indent="266700" algn="ctr">
              <a:lnSpc>
                <a:spcPct val="115000"/>
              </a:lnSpc>
              <a:spcAft>
                <a:spcPts val="0"/>
              </a:spcAft>
            </a:pPr>
            <a:r>
              <a:rPr lang="zh-CN" altLang="zh-CN" kern="100" dirty="0">
                <a:solidFill>
                  <a:srgbClr val="000000"/>
                </a:solidFill>
                <a:latin typeface="Calibri" panose="020F0502020204030204" pitchFamily="34" charset="0"/>
                <a:cs typeface="Times New Roman" panose="02020603050405020304" pitchFamily="18" charset="0"/>
              </a:rPr>
              <a:t>图</a:t>
            </a:r>
            <a:r>
              <a:rPr lang="en-US" altLang="zh-CN" kern="100" dirty="0">
                <a:solidFill>
                  <a:srgbClr val="000000"/>
                </a:solidFill>
                <a:latin typeface="Calibri" panose="020F0502020204030204" pitchFamily="34" charset="0"/>
                <a:cs typeface="Times New Roman" panose="02020603050405020304" pitchFamily="18" charset="0"/>
              </a:rPr>
              <a:t>14.</a:t>
            </a:r>
            <a:r>
              <a:rPr lang="zh-CN" altLang="zh-CN" kern="100" dirty="0">
                <a:solidFill>
                  <a:srgbClr val="000000"/>
                </a:solidFill>
                <a:latin typeface="Calibri" panose="020F0502020204030204" pitchFamily="34" charset="0"/>
                <a:cs typeface="Times New Roman" panose="02020603050405020304" pitchFamily="18" charset="0"/>
              </a:rPr>
              <a:t>３状态响应</a:t>
            </a:r>
            <a:endParaRPr lang="zh-CN" altLang="zh-CN"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95221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6805F08D-3A18-40FE-8E54-F8D42DA9EAF9}"/>
              </a:ext>
            </a:extLst>
          </p:cNvPr>
          <p:cNvSpPr/>
          <p:nvPr/>
        </p:nvSpPr>
        <p:spPr>
          <a:xfrm>
            <a:off x="3336309" y="2924663"/>
            <a:ext cx="184731" cy="369332"/>
          </a:xfrm>
          <a:prstGeom prst="rect">
            <a:avLst/>
          </a:prstGeom>
        </p:spPr>
        <p:txBody>
          <a:bodyPr wrap="none">
            <a:spAutoFit/>
          </a:bodyPr>
          <a:lstStyle/>
          <a:p>
            <a:endParaRPr lang="zh-CN" altLang="en-US" dirty="0"/>
          </a:p>
        </p:txBody>
      </p:sp>
      <p:graphicFrame>
        <p:nvGraphicFramePr>
          <p:cNvPr id="3" name="对象 2">
            <a:extLst>
              <a:ext uri="{FF2B5EF4-FFF2-40B4-BE49-F238E27FC236}">
                <a16:creationId xmlns:a16="http://schemas.microsoft.com/office/drawing/2014/main" id="{0BED3385-1E35-4151-A2E1-C6F6C6D216C9}"/>
              </a:ext>
            </a:extLst>
          </p:cNvPr>
          <p:cNvGraphicFramePr>
            <a:graphicFrameLocks noChangeAspect="1"/>
          </p:cNvGraphicFramePr>
          <p:nvPr>
            <p:extLst>
              <p:ext uri="{D42A27DB-BD31-4B8C-83A1-F6EECF244321}">
                <p14:modId xmlns:p14="http://schemas.microsoft.com/office/powerpoint/2010/main" val="1846220435"/>
              </p:ext>
            </p:extLst>
          </p:nvPr>
        </p:nvGraphicFramePr>
        <p:xfrm>
          <a:off x="3428674" y="3341718"/>
          <a:ext cx="2059271" cy="1094666"/>
        </p:xfrm>
        <a:graphic>
          <a:graphicData uri="http://schemas.openxmlformats.org/presentationml/2006/ole">
            <mc:AlternateContent xmlns:mc="http://schemas.openxmlformats.org/markup-compatibility/2006">
              <mc:Choice xmlns:v="urn:schemas-microsoft-com:vml" Requires="v">
                <p:oleObj spid="_x0000_s1048" name="Equation" r:id="rId3" imgW="901309" imgH="482391" progId="Equation.DSMT4">
                  <p:embed/>
                </p:oleObj>
              </mc:Choice>
              <mc:Fallback>
                <p:oleObj name="Equation" r:id="rId3" imgW="901309" imgH="482391"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8674" y="3341718"/>
                        <a:ext cx="2059271" cy="1094666"/>
                      </a:xfrm>
                      <a:prstGeom prst="rect">
                        <a:avLst/>
                      </a:prstGeom>
                      <a:noFill/>
                    </p:spPr>
                  </p:pic>
                </p:oleObj>
              </mc:Fallback>
            </mc:AlternateContent>
          </a:graphicData>
        </a:graphic>
      </p:graphicFrame>
      <p:graphicFrame>
        <p:nvGraphicFramePr>
          <p:cNvPr id="4" name="对象 3">
            <a:extLst>
              <a:ext uri="{FF2B5EF4-FFF2-40B4-BE49-F238E27FC236}">
                <a16:creationId xmlns:a16="http://schemas.microsoft.com/office/drawing/2014/main" id="{A4C23997-9E85-44D6-A651-38843D8BD558}"/>
              </a:ext>
            </a:extLst>
          </p:cNvPr>
          <p:cNvGraphicFramePr>
            <a:graphicFrameLocks noChangeAspect="1"/>
          </p:cNvGraphicFramePr>
          <p:nvPr>
            <p:extLst>
              <p:ext uri="{D42A27DB-BD31-4B8C-83A1-F6EECF244321}">
                <p14:modId xmlns:p14="http://schemas.microsoft.com/office/powerpoint/2010/main" val="1812657989"/>
              </p:ext>
            </p:extLst>
          </p:nvPr>
        </p:nvGraphicFramePr>
        <p:xfrm>
          <a:off x="3078480" y="5473884"/>
          <a:ext cx="2607159" cy="500713"/>
        </p:xfrm>
        <a:graphic>
          <a:graphicData uri="http://schemas.openxmlformats.org/presentationml/2006/ole">
            <mc:AlternateContent xmlns:mc="http://schemas.openxmlformats.org/markup-compatibility/2006">
              <mc:Choice xmlns:v="urn:schemas-microsoft-com:vml" Requires="v">
                <p:oleObj spid="_x0000_s1049" name="Equation" r:id="rId5" imgW="1435100" imgH="279400" progId="Equation.DSMT4">
                  <p:embed/>
                </p:oleObj>
              </mc:Choice>
              <mc:Fallback>
                <p:oleObj name="Equation" r:id="rId5" imgW="1435100" imgH="279400" progId="Equation.DSMT4">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78480" y="5473884"/>
                        <a:ext cx="2607159" cy="500713"/>
                      </a:xfrm>
                      <a:prstGeom prst="rect">
                        <a:avLst/>
                      </a:prstGeom>
                      <a:noFill/>
                    </p:spPr>
                  </p:pic>
                </p:oleObj>
              </mc:Fallback>
            </mc:AlternateContent>
          </a:graphicData>
        </a:graphic>
      </p:graphicFrame>
      <p:sp>
        <p:nvSpPr>
          <p:cNvPr id="6" name="Rectangle 3">
            <a:extLst>
              <a:ext uri="{FF2B5EF4-FFF2-40B4-BE49-F238E27FC236}">
                <a16:creationId xmlns:a16="http://schemas.microsoft.com/office/drawing/2014/main" id="{0C89B2B0-A6A1-4A92-9D1E-C3BEE83E6974}"/>
              </a:ext>
            </a:extLst>
          </p:cNvPr>
          <p:cNvSpPr>
            <a:spLocks noChangeArrowheads="1"/>
          </p:cNvSpPr>
          <p:nvPr/>
        </p:nvSpPr>
        <p:spPr bwMode="auto">
          <a:xfrm>
            <a:off x="632460" y="1033870"/>
            <a:ext cx="5166360" cy="2932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ctr" latinLnBrk="0" hangingPunct="0">
              <a:lnSpc>
                <a:spcPct val="200000"/>
              </a:lnSpc>
              <a:spcBef>
                <a:spcPct val="0"/>
              </a:spcBef>
              <a:spcAft>
                <a:spcPct val="0"/>
              </a:spcAft>
              <a:buClrTx/>
              <a:buSzTx/>
              <a:buFontTx/>
              <a:buNone/>
              <a:tabLst/>
            </a:pPr>
            <a:r>
              <a:rPr kumimoji="0" lang="en-US" altLang="zh-CN" sz="2400" b="1" i="0" u="none" strike="noStrike" cap="none" normalizeH="0" baseline="0" dirty="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14.1 </a:t>
            </a:r>
            <a:r>
              <a:rPr kumimoji="0" lang="zh-CN" altLang="en-US" sz="2400" b="1" i="0" u="none" strike="noStrike" cap="none" normalizeH="0" baseline="0" dirty="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基于</a:t>
            </a:r>
            <a:r>
              <a:rPr kumimoji="0" lang="en-US" altLang="zh-CN" sz="2400" b="1" i="0" u="none" strike="noStrike" cap="none" normalizeH="0" baseline="0" dirty="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LMI</a:t>
            </a:r>
            <a:r>
              <a:rPr kumimoji="0" lang="zh-CN" altLang="en-US" sz="2400" b="1" i="0" u="none" strike="noStrike" cap="none" normalizeH="0" baseline="0" dirty="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的控制</a:t>
            </a:r>
            <a:endParaRPr kumimoji="0" lang="zh-CN" altLang="en-US" sz="2400" b="0" i="0" u="none" strike="noStrike" cap="none" normalizeH="0" baseline="0" dirty="0">
              <a:ln>
                <a:noFill/>
              </a:ln>
              <a:solidFill>
                <a:schemeClr val="tx1"/>
              </a:solidFill>
              <a:effectLst/>
            </a:endParaRPr>
          </a:p>
          <a:p>
            <a:pPr marL="0" marR="0" lvl="0" indent="0" algn="l" defTabSz="914400" rtl="0" eaLnBrk="0" fontAlgn="ctr" latinLnBrk="0" hangingPunct="0">
              <a:lnSpc>
                <a:spcPct val="2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14.1.1</a:t>
            </a:r>
            <a:r>
              <a:rPr kumimoji="0" lang="zh-CN" altLang="en-US" sz="2400" b="0" i="0" u="none" strike="noStrike" cap="none" normalizeH="0" baseline="0" dirty="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系统描述</a:t>
            </a:r>
            <a:endParaRPr kumimoji="0" lang="zh-CN" altLang="en-US" sz="2400" b="0" i="0" u="none" strike="noStrike" cap="none" normalizeH="0" baseline="0" dirty="0">
              <a:ln>
                <a:noFill/>
              </a:ln>
              <a:solidFill>
                <a:schemeClr val="tx1"/>
              </a:solidFill>
              <a:effectLst/>
            </a:endParaRPr>
          </a:p>
          <a:p>
            <a:pPr marL="0" marR="0" lvl="0" indent="0" algn="l" defTabSz="914400" rtl="0" eaLnBrk="0" fontAlgn="ctr" latinLnBrk="0" hangingPunct="0">
              <a:lnSpc>
                <a:spcPct val="200000"/>
              </a:lnSpc>
              <a:spcBef>
                <a:spcPct val="0"/>
              </a:spcBef>
              <a:spcAft>
                <a:spcPct val="0"/>
              </a:spcAft>
              <a:buClrTx/>
              <a:buSzTx/>
              <a:buFontTx/>
              <a:buNone/>
              <a:tabLst/>
            </a:pPr>
            <a:r>
              <a:rPr kumimoji="0" lang="zh-CN" altLang="en-US" sz="2400" b="0" i="0" u="none" strike="noStrike" cap="none" normalizeH="0" baseline="0" dirty="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    考虑如下对象</a:t>
            </a:r>
            <a:endParaRPr kumimoji="0" lang="zh-CN"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200000"/>
              </a:lnSpc>
              <a:spcBef>
                <a:spcPct val="0"/>
              </a:spcBef>
              <a:spcAft>
                <a:spcPct val="0"/>
              </a:spcAft>
              <a:buClrTx/>
              <a:buSzTx/>
              <a:buFontTx/>
              <a:buNone/>
              <a:tabLst/>
            </a:pPr>
            <a:endParaRPr kumimoji="0" lang="zh-CN" altLang="en-US" sz="24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578E4984-A5A6-44A5-8FCD-DCA55892BCA6}"/>
              </a:ext>
            </a:extLst>
          </p:cNvPr>
          <p:cNvSpPr>
            <a:spLocks noChangeArrowheads="1"/>
          </p:cNvSpPr>
          <p:nvPr/>
        </p:nvSpPr>
        <p:spPr bwMode="auto">
          <a:xfrm>
            <a:off x="694020" y="4642887"/>
            <a:ext cx="282702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写成状态方程为</a:t>
            </a:r>
            <a:endParaRPr kumimoji="0" lang="zh-CN" altLang="zh-CN" sz="2400" b="0" i="0" u="none" strike="noStrike" cap="none" normalizeH="0" baseline="0" dirty="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tabLst/>
            </a:pP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C3FB8DD7-B0C4-4655-8CF4-8A4E12BEB087}"/>
              </a:ext>
            </a:extLst>
          </p:cNvPr>
          <p:cNvSpPr>
            <a:spLocks noChangeArrowheads="1"/>
          </p:cNvSpPr>
          <p:nvPr/>
        </p:nvSpPr>
        <p:spPr bwMode="auto">
          <a:xfrm>
            <a:off x="6926580" y="5143600"/>
            <a:ext cx="144018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                      </a:t>
            </a:r>
            <a:r>
              <a:rPr kumimoji="0" lang="zh-CN" altLang="en-US" sz="2400" b="0" i="0" u="none" strike="noStrike" cap="none" normalizeH="0" baseline="0" dirty="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t>
            </a:r>
            <a:r>
              <a:rPr kumimoji="0" lang="en-US" altLang="zh-CN" sz="2400" b="0" i="0" u="none" strike="noStrike" cap="none" normalizeH="0" baseline="0" dirty="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14.1</a:t>
            </a:r>
            <a:r>
              <a:rPr kumimoji="0" lang="zh-CN" altLang="en-US" sz="2400" b="0" i="0" u="none" strike="noStrike" cap="none" normalizeH="0" baseline="0" dirty="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t>
            </a:r>
            <a:endParaRPr kumimoji="0" lang="zh-CN"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518699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6805F08D-3A18-40FE-8E54-F8D42DA9EAF9}"/>
              </a:ext>
            </a:extLst>
          </p:cNvPr>
          <p:cNvSpPr/>
          <p:nvPr/>
        </p:nvSpPr>
        <p:spPr>
          <a:xfrm>
            <a:off x="3336309" y="2924663"/>
            <a:ext cx="184731" cy="369332"/>
          </a:xfrm>
          <a:prstGeom prst="rect">
            <a:avLst/>
          </a:prstGeom>
        </p:spPr>
        <p:txBody>
          <a:bodyPr wrap="none">
            <a:spAutoFit/>
          </a:bodyPr>
          <a:lstStyle/>
          <a:p>
            <a:endParaRPr lang="zh-CN" altLang="en-US" dirty="0"/>
          </a:p>
        </p:txBody>
      </p:sp>
      <p:pic>
        <p:nvPicPr>
          <p:cNvPr id="6" name="图片 5">
            <a:extLst>
              <a:ext uri="{FF2B5EF4-FFF2-40B4-BE49-F238E27FC236}">
                <a16:creationId xmlns:a16="http://schemas.microsoft.com/office/drawing/2014/main" id="{EDA42B35-8344-4E47-AACE-CEE3854EE32D}"/>
              </a:ext>
            </a:extLst>
          </p:cNvPr>
          <p:cNvPicPr/>
          <p:nvPr/>
        </p:nvPicPr>
        <p:blipFill>
          <a:blip r:embed="rId2" cstate="print"/>
          <a:srcRect/>
          <a:stretch>
            <a:fillRect/>
          </a:stretch>
        </p:blipFill>
        <p:spPr bwMode="auto">
          <a:xfrm>
            <a:off x="1217619" y="1168015"/>
            <a:ext cx="6829755" cy="4251960"/>
          </a:xfrm>
          <a:prstGeom prst="rect">
            <a:avLst/>
          </a:prstGeom>
          <a:noFill/>
          <a:ln w="9525">
            <a:noFill/>
            <a:miter lim="800000"/>
            <a:headEnd/>
            <a:tailEnd/>
          </a:ln>
        </p:spPr>
      </p:pic>
      <p:sp>
        <p:nvSpPr>
          <p:cNvPr id="7" name="矩形 6">
            <a:extLst>
              <a:ext uri="{FF2B5EF4-FFF2-40B4-BE49-F238E27FC236}">
                <a16:creationId xmlns:a16="http://schemas.microsoft.com/office/drawing/2014/main" id="{BECC5337-0CC8-4CA0-8603-D9BC0752AD6D}"/>
              </a:ext>
            </a:extLst>
          </p:cNvPr>
          <p:cNvSpPr/>
          <p:nvPr/>
        </p:nvSpPr>
        <p:spPr>
          <a:xfrm>
            <a:off x="3336309" y="5803105"/>
            <a:ext cx="2592376" cy="387670"/>
          </a:xfrm>
          <a:prstGeom prst="rect">
            <a:avLst/>
          </a:prstGeom>
        </p:spPr>
        <p:txBody>
          <a:bodyPr wrap="none">
            <a:spAutoFit/>
          </a:bodyPr>
          <a:lstStyle/>
          <a:p>
            <a:pPr indent="266700" algn="ctr">
              <a:lnSpc>
                <a:spcPct val="115000"/>
              </a:lnSpc>
              <a:spcAft>
                <a:spcPts val="0"/>
              </a:spcAft>
            </a:pPr>
            <a:r>
              <a:rPr lang="zh-CN" altLang="zh-CN" kern="100" dirty="0">
                <a:solidFill>
                  <a:srgbClr val="000000"/>
                </a:solidFill>
                <a:latin typeface="Calibri" panose="020F0502020204030204" pitchFamily="34" charset="0"/>
                <a:cs typeface="Times New Roman" panose="02020603050405020304" pitchFamily="18" charset="0"/>
              </a:rPr>
              <a:t>图</a:t>
            </a:r>
            <a:r>
              <a:rPr lang="en-US" altLang="zh-CN" kern="100" dirty="0">
                <a:solidFill>
                  <a:srgbClr val="000000"/>
                </a:solidFill>
                <a:latin typeface="Calibri" panose="020F0502020204030204" pitchFamily="34" charset="0"/>
                <a:cs typeface="Times New Roman" panose="02020603050405020304" pitchFamily="18" charset="0"/>
              </a:rPr>
              <a:t>14.</a:t>
            </a:r>
            <a:r>
              <a:rPr lang="zh-CN" altLang="zh-CN" kern="100" dirty="0">
                <a:solidFill>
                  <a:srgbClr val="000000"/>
                </a:solidFill>
                <a:latin typeface="Calibri" panose="020F0502020204030204" pitchFamily="34" charset="0"/>
                <a:cs typeface="Times New Roman" panose="02020603050405020304" pitchFamily="18" charset="0"/>
              </a:rPr>
              <a:t>４控制输入信号</a:t>
            </a:r>
            <a:endParaRPr lang="zh-CN" altLang="zh-CN"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080590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6805F08D-3A18-40FE-8E54-F8D42DA9EAF9}"/>
              </a:ext>
            </a:extLst>
          </p:cNvPr>
          <p:cNvSpPr/>
          <p:nvPr/>
        </p:nvSpPr>
        <p:spPr>
          <a:xfrm>
            <a:off x="3336309" y="2924663"/>
            <a:ext cx="184731" cy="369332"/>
          </a:xfrm>
          <a:prstGeom prst="rect">
            <a:avLst/>
          </a:prstGeom>
        </p:spPr>
        <p:txBody>
          <a:bodyPr wrap="none">
            <a:spAutoFit/>
          </a:bodyPr>
          <a:lstStyle/>
          <a:p>
            <a:endParaRPr lang="zh-CN" altLang="en-US" dirty="0"/>
          </a:p>
        </p:txBody>
      </p:sp>
      <p:pic>
        <p:nvPicPr>
          <p:cNvPr id="8" name="图片 7">
            <a:extLst>
              <a:ext uri="{FF2B5EF4-FFF2-40B4-BE49-F238E27FC236}">
                <a16:creationId xmlns:a16="http://schemas.microsoft.com/office/drawing/2014/main" id="{4BC2E093-46D7-4583-9BBC-633FCF73F52E}"/>
              </a:ext>
            </a:extLst>
          </p:cNvPr>
          <p:cNvPicPr/>
          <p:nvPr/>
        </p:nvPicPr>
        <p:blipFill>
          <a:blip r:embed="rId3" cstate="print"/>
          <a:srcRect/>
          <a:stretch>
            <a:fillRect/>
          </a:stretch>
        </p:blipFill>
        <p:spPr bwMode="auto">
          <a:xfrm>
            <a:off x="1875936" y="1419475"/>
            <a:ext cx="6179820" cy="3749039"/>
          </a:xfrm>
          <a:prstGeom prst="rect">
            <a:avLst/>
          </a:prstGeom>
          <a:noFill/>
          <a:ln w="9525">
            <a:noFill/>
            <a:miter lim="800000"/>
            <a:headEnd/>
            <a:tailEnd/>
          </a:ln>
        </p:spPr>
      </p:pic>
      <p:sp>
        <p:nvSpPr>
          <p:cNvPr id="11" name="矩形 10">
            <a:extLst>
              <a:ext uri="{FF2B5EF4-FFF2-40B4-BE49-F238E27FC236}">
                <a16:creationId xmlns:a16="http://schemas.microsoft.com/office/drawing/2014/main" id="{A85C0746-F9EC-4BE0-B62A-FC91C62EC730}"/>
              </a:ext>
            </a:extLst>
          </p:cNvPr>
          <p:cNvSpPr/>
          <p:nvPr/>
        </p:nvSpPr>
        <p:spPr>
          <a:xfrm>
            <a:off x="3031937" y="5420996"/>
            <a:ext cx="2924198" cy="387670"/>
          </a:xfrm>
          <a:prstGeom prst="rect">
            <a:avLst/>
          </a:prstGeom>
        </p:spPr>
        <p:txBody>
          <a:bodyPr wrap="none">
            <a:spAutoFit/>
          </a:bodyPr>
          <a:lstStyle/>
          <a:p>
            <a:pPr indent="266700" algn="ctr">
              <a:lnSpc>
                <a:spcPct val="115000"/>
              </a:lnSpc>
              <a:spcAft>
                <a:spcPts val="0"/>
              </a:spcAft>
            </a:pPr>
            <a:r>
              <a:rPr lang="zh-CN" altLang="zh-CN" kern="100" dirty="0">
                <a:solidFill>
                  <a:srgbClr val="000000"/>
                </a:solidFill>
                <a:latin typeface="Calibri" panose="020F0502020204030204" pitchFamily="34" charset="0"/>
                <a:cs typeface="Times New Roman" panose="02020603050405020304" pitchFamily="18" charset="0"/>
              </a:rPr>
              <a:t>图</a:t>
            </a:r>
            <a:r>
              <a:rPr lang="en-US" altLang="zh-CN" kern="100" dirty="0">
                <a:solidFill>
                  <a:srgbClr val="000000"/>
                </a:solidFill>
                <a:latin typeface="Calibri" panose="020F0502020204030204" pitchFamily="34" charset="0"/>
                <a:cs typeface="Times New Roman" panose="02020603050405020304" pitchFamily="18" charset="0"/>
              </a:rPr>
              <a:t>14.</a:t>
            </a:r>
            <a:r>
              <a:rPr lang="zh-CN" altLang="zh-CN" kern="100" dirty="0">
                <a:solidFill>
                  <a:srgbClr val="000000"/>
                </a:solidFill>
                <a:latin typeface="Calibri" panose="020F0502020204030204" pitchFamily="34" charset="0"/>
                <a:cs typeface="Times New Roman" panose="02020603050405020304" pitchFamily="18" charset="0"/>
              </a:rPr>
              <a:t>５</a:t>
            </a:r>
            <a:r>
              <a:rPr lang="en-US" altLang="zh-CN" kern="100" dirty="0">
                <a:solidFill>
                  <a:srgbClr val="000000"/>
                </a:solidFill>
                <a:latin typeface="Calibri" panose="020F0502020204030204" pitchFamily="34" charset="0"/>
                <a:cs typeface="Times New Roman" panose="02020603050405020304" pitchFamily="18" charset="0"/>
              </a:rPr>
              <a:t>               </a:t>
            </a:r>
            <a:r>
              <a:rPr lang="zh-CN" altLang="zh-CN" kern="100" dirty="0">
                <a:latin typeface="Calibri" panose="020F0502020204030204" pitchFamily="34" charset="0"/>
                <a:cs typeface="Times New Roman" panose="02020603050405020304" pitchFamily="18" charset="0"/>
              </a:rPr>
              <a:t>及其逼近</a:t>
            </a:r>
          </a:p>
        </p:txBody>
      </p:sp>
      <p:graphicFrame>
        <p:nvGraphicFramePr>
          <p:cNvPr id="12" name="对象 11">
            <a:extLst>
              <a:ext uri="{FF2B5EF4-FFF2-40B4-BE49-F238E27FC236}">
                <a16:creationId xmlns:a16="http://schemas.microsoft.com/office/drawing/2014/main" id="{36879402-326C-415E-A4C2-E1460F0D4CE2}"/>
              </a:ext>
            </a:extLst>
          </p:cNvPr>
          <p:cNvGraphicFramePr>
            <a:graphicFrameLocks noChangeAspect="1"/>
          </p:cNvGraphicFramePr>
          <p:nvPr>
            <p:extLst>
              <p:ext uri="{D42A27DB-BD31-4B8C-83A1-F6EECF244321}">
                <p14:modId xmlns:p14="http://schemas.microsoft.com/office/powerpoint/2010/main" val="1038079869"/>
              </p:ext>
            </p:extLst>
          </p:nvPr>
        </p:nvGraphicFramePr>
        <p:xfrm>
          <a:off x="4319746" y="5420996"/>
          <a:ext cx="646100" cy="453074"/>
        </p:xfrm>
        <a:graphic>
          <a:graphicData uri="http://schemas.openxmlformats.org/presentationml/2006/ole">
            <mc:AlternateContent xmlns:mc="http://schemas.openxmlformats.org/markup-compatibility/2006">
              <mc:Choice xmlns:v="urn:schemas-microsoft-com:vml" Requires="v">
                <p:oleObj spid="_x0000_s3076" name="Equation" r:id="rId4" imgW="382654" imgH="267595" progId="Equation.DSMT4">
                  <p:embed/>
                </p:oleObj>
              </mc:Choice>
              <mc:Fallback>
                <p:oleObj name="Equation" r:id="rId4" imgW="382654" imgH="267595" progId="Equation.DSMT4">
                  <p:embed/>
                  <p:pic>
                    <p:nvPicPr>
                      <p:cNvPr id="0" name=""/>
                      <p:cNvPicPr/>
                      <p:nvPr/>
                    </p:nvPicPr>
                    <p:blipFill>
                      <a:blip r:embed="rId5"/>
                      <a:stretch>
                        <a:fillRect/>
                      </a:stretch>
                    </p:blipFill>
                    <p:spPr>
                      <a:xfrm>
                        <a:off x="4319746" y="5420996"/>
                        <a:ext cx="646100" cy="453074"/>
                      </a:xfrm>
                      <a:prstGeom prst="rect">
                        <a:avLst/>
                      </a:prstGeom>
                    </p:spPr>
                  </p:pic>
                </p:oleObj>
              </mc:Fallback>
            </mc:AlternateContent>
          </a:graphicData>
        </a:graphic>
      </p:graphicFrame>
    </p:spTree>
    <p:extLst>
      <p:ext uri="{BB962C8B-B14F-4D97-AF65-F5344CB8AC3E}">
        <p14:creationId xmlns:p14="http://schemas.microsoft.com/office/powerpoint/2010/main" val="2966924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6805F08D-3A18-40FE-8E54-F8D42DA9EAF9}"/>
              </a:ext>
            </a:extLst>
          </p:cNvPr>
          <p:cNvSpPr/>
          <p:nvPr/>
        </p:nvSpPr>
        <p:spPr>
          <a:xfrm>
            <a:off x="3336309" y="2924663"/>
            <a:ext cx="184731" cy="369332"/>
          </a:xfrm>
          <a:prstGeom prst="rect">
            <a:avLst/>
          </a:prstGeom>
        </p:spPr>
        <p:txBody>
          <a:bodyPr wrap="none">
            <a:spAutoFit/>
          </a:bodyPr>
          <a:lstStyle/>
          <a:p>
            <a:endParaRPr lang="zh-CN" altLang="en-US" dirty="0"/>
          </a:p>
        </p:txBody>
      </p:sp>
      <p:pic>
        <p:nvPicPr>
          <p:cNvPr id="2" name="图片 1">
            <a:extLst>
              <a:ext uri="{FF2B5EF4-FFF2-40B4-BE49-F238E27FC236}">
                <a16:creationId xmlns:a16="http://schemas.microsoft.com/office/drawing/2014/main" id="{4948A76D-142F-40C5-BFB8-7DFB1164C2DE}"/>
              </a:ext>
            </a:extLst>
          </p:cNvPr>
          <p:cNvPicPr>
            <a:picLocks noChangeAspect="1"/>
          </p:cNvPicPr>
          <p:nvPr/>
        </p:nvPicPr>
        <p:blipFill>
          <a:blip r:embed="rId2"/>
          <a:stretch>
            <a:fillRect/>
          </a:stretch>
        </p:blipFill>
        <p:spPr>
          <a:xfrm>
            <a:off x="426944" y="1569709"/>
            <a:ext cx="8580877" cy="3116591"/>
          </a:xfrm>
          <a:prstGeom prst="rect">
            <a:avLst/>
          </a:prstGeom>
        </p:spPr>
      </p:pic>
    </p:spTree>
    <p:extLst>
      <p:ext uri="{BB962C8B-B14F-4D97-AF65-F5344CB8AC3E}">
        <p14:creationId xmlns:p14="http://schemas.microsoft.com/office/powerpoint/2010/main" val="3151374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6805F08D-3A18-40FE-8E54-F8D42DA9EAF9}"/>
              </a:ext>
            </a:extLst>
          </p:cNvPr>
          <p:cNvSpPr/>
          <p:nvPr/>
        </p:nvSpPr>
        <p:spPr>
          <a:xfrm>
            <a:off x="3336309" y="2924663"/>
            <a:ext cx="184731" cy="369332"/>
          </a:xfrm>
          <a:prstGeom prst="rect">
            <a:avLst/>
          </a:prstGeom>
        </p:spPr>
        <p:txBody>
          <a:bodyPr wrap="none">
            <a:spAutoFit/>
          </a:bodyPr>
          <a:lstStyle/>
          <a:p>
            <a:endParaRPr lang="zh-CN" altLang="en-US" dirty="0"/>
          </a:p>
        </p:txBody>
      </p:sp>
      <p:pic>
        <p:nvPicPr>
          <p:cNvPr id="2" name="图片 1">
            <a:extLst>
              <a:ext uri="{FF2B5EF4-FFF2-40B4-BE49-F238E27FC236}">
                <a16:creationId xmlns:a16="http://schemas.microsoft.com/office/drawing/2014/main" id="{C2D4F6CA-6896-4CDA-8916-0CDD9A8E0266}"/>
              </a:ext>
            </a:extLst>
          </p:cNvPr>
          <p:cNvPicPr>
            <a:picLocks noChangeAspect="1"/>
          </p:cNvPicPr>
          <p:nvPr/>
        </p:nvPicPr>
        <p:blipFill>
          <a:blip r:embed="rId2"/>
          <a:stretch>
            <a:fillRect/>
          </a:stretch>
        </p:blipFill>
        <p:spPr>
          <a:xfrm>
            <a:off x="822960" y="1526365"/>
            <a:ext cx="7749539" cy="4653455"/>
          </a:xfrm>
          <a:prstGeom prst="rect">
            <a:avLst/>
          </a:prstGeom>
        </p:spPr>
      </p:pic>
    </p:spTree>
    <p:extLst>
      <p:ext uri="{BB962C8B-B14F-4D97-AF65-F5344CB8AC3E}">
        <p14:creationId xmlns:p14="http://schemas.microsoft.com/office/powerpoint/2010/main" val="75198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6805F08D-3A18-40FE-8E54-F8D42DA9EAF9}"/>
              </a:ext>
            </a:extLst>
          </p:cNvPr>
          <p:cNvSpPr/>
          <p:nvPr/>
        </p:nvSpPr>
        <p:spPr>
          <a:xfrm>
            <a:off x="3336309" y="2924663"/>
            <a:ext cx="184731" cy="369332"/>
          </a:xfrm>
          <a:prstGeom prst="rect">
            <a:avLst/>
          </a:prstGeom>
        </p:spPr>
        <p:txBody>
          <a:bodyPr wrap="none">
            <a:spAutoFit/>
          </a:bodyPr>
          <a:lstStyle/>
          <a:p>
            <a:endParaRPr lang="zh-CN" altLang="en-US" dirty="0"/>
          </a:p>
        </p:txBody>
      </p:sp>
      <p:pic>
        <p:nvPicPr>
          <p:cNvPr id="2" name="图片 1">
            <a:extLst>
              <a:ext uri="{FF2B5EF4-FFF2-40B4-BE49-F238E27FC236}">
                <a16:creationId xmlns:a16="http://schemas.microsoft.com/office/drawing/2014/main" id="{E90BEB3C-4DBC-4EA5-AFC1-2B9B020B86AA}"/>
              </a:ext>
            </a:extLst>
          </p:cNvPr>
          <p:cNvPicPr>
            <a:picLocks noChangeAspect="1"/>
          </p:cNvPicPr>
          <p:nvPr/>
        </p:nvPicPr>
        <p:blipFill>
          <a:blip r:embed="rId2"/>
          <a:stretch>
            <a:fillRect/>
          </a:stretch>
        </p:blipFill>
        <p:spPr>
          <a:xfrm>
            <a:off x="563881" y="1254903"/>
            <a:ext cx="8164852" cy="5483383"/>
          </a:xfrm>
          <a:prstGeom prst="rect">
            <a:avLst/>
          </a:prstGeom>
        </p:spPr>
      </p:pic>
    </p:spTree>
    <p:extLst>
      <p:ext uri="{BB962C8B-B14F-4D97-AF65-F5344CB8AC3E}">
        <p14:creationId xmlns:p14="http://schemas.microsoft.com/office/powerpoint/2010/main" val="1659911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6805F08D-3A18-40FE-8E54-F8D42DA9EAF9}"/>
              </a:ext>
            </a:extLst>
          </p:cNvPr>
          <p:cNvSpPr/>
          <p:nvPr/>
        </p:nvSpPr>
        <p:spPr>
          <a:xfrm>
            <a:off x="3336309" y="2924663"/>
            <a:ext cx="184731" cy="369332"/>
          </a:xfrm>
          <a:prstGeom prst="rect">
            <a:avLst/>
          </a:prstGeom>
        </p:spPr>
        <p:txBody>
          <a:bodyPr wrap="none">
            <a:spAutoFit/>
          </a:bodyPr>
          <a:lstStyle/>
          <a:p>
            <a:endParaRPr lang="zh-CN" altLang="en-US" dirty="0"/>
          </a:p>
        </p:txBody>
      </p:sp>
      <p:pic>
        <p:nvPicPr>
          <p:cNvPr id="2" name="图片 1">
            <a:extLst>
              <a:ext uri="{FF2B5EF4-FFF2-40B4-BE49-F238E27FC236}">
                <a16:creationId xmlns:a16="http://schemas.microsoft.com/office/drawing/2014/main" id="{F7FA38CD-7B03-4EB2-88BD-24905AA92CB4}"/>
              </a:ext>
            </a:extLst>
          </p:cNvPr>
          <p:cNvPicPr>
            <a:picLocks noChangeAspect="1"/>
          </p:cNvPicPr>
          <p:nvPr/>
        </p:nvPicPr>
        <p:blipFill>
          <a:blip r:embed="rId2"/>
          <a:stretch>
            <a:fillRect/>
          </a:stretch>
        </p:blipFill>
        <p:spPr>
          <a:xfrm>
            <a:off x="620053" y="1725700"/>
            <a:ext cx="7903893" cy="3136589"/>
          </a:xfrm>
          <a:prstGeom prst="rect">
            <a:avLst/>
          </a:prstGeom>
        </p:spPr>
      </p:pic>
    </p:spTree>
    <p:extLst>
      <p:ext uri="{BB962C8B-B14F-4D97-AF65-F5344CB8AC3E}">
        <p14:creationId xmlns:p14="http://schemas.microsoft.com/office/powerpoint/2010/main" val="2618218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6805F08D-3A18-40FE-8E54-F8D42DA9EAF9}"/>
              </a:ext>
            </a:extLst>
          </p:cNvPr>
          <p:cNvSpPr/>
          <p:nvPr/>
        </p:nvSpPr>
        <p:spPr>
          <a:xfrm>
            <a:off x="3336309" y="2924663"/>
            <a:ext cx="184731" cy="369332"/>
          </a:xfrm>
          <a:prstGeom prst="rect">
            <a:avLst/>
          </a:prstGeom>
        </p:spPr>
        <p:txBody>
          <a:bodyPr wrap="none">
            <a:spAutoFit/>
          </a:bodyPr>
          <a:lstStyle/>
          <a:p>
            <a:endParaRPr lang="zh-CN" altLang="en-US" dirty="0"/>
          </a:p>
        </p:txBody>
      </p:sp>
      <p:pic>
        <p:nvPicPr>
          <p:cNvPr id="2" name="图片 1">
            <a:extLst>
              <a:ext uri="{FF2B5EF4-FFF2-40B4-BE49-F238E27FC236}">
                <a16:creationId xmlns:a16="http://schemas.microsoft.com/office/drawing/2014/main" id="{4A584B41-3CF8-4FBB-A489-504582CB9D34}"/>
              </a:ext>
            </a:extLst>
          </p:cNvPr>
          <p:cNvPicPr>
            <a:picLocks noChangeAspect="1"/>
          </p:cNvPicPr>
          <p:nvPr/>
        </p:nvPicPr>
        <p:blipFill>
          <a:blip r:embed="rId2"/>
          <a:stretch>
            <a:fillRect/>
          </a:stretch>
        </p:blipFill>
        <p:spPr>
          <a:xfrm>
            <a:off x="207556" y="1531620"/>
            <a:ext cx="8860745" cy="3217554"/>
          </a:xfrm>
          <a:prstGeom prst="rect">
            <a:avLst/>
          </a:prstGeom>
        </p:spPr>
      </p:pic>
    </p:spTree>
    <p:extLst>
      <p:ext uri="{BB962C8B-B14F-4D97-AF65-F5344CB8AC3E}">
        <p14:creationId xmlns:p14="http://schemas.microsoft.com/office/powerpoint/2010/main" val="1860991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6805F08D-3A18-40FE-8E54-F8D42DA9EAF9}"/>
              </a:ext>
            </a:extLst>
          </p:cNvPr>
          <p:cNvSpPr/>
          <p:nvPr/>
        </p:nvSpPr>
        <p:spPr>
          <a:xfrm>
            <a:off x="3336309" y="2924663"/>
            <a:ext cx="184731" cy="369332"/>
          </a:xfrm>
          <a:prstGeom prst="rect">
            <a:avLst/>
          </a:prstGeom>
        </p:spPr>
        <p:txBody>
          <a:bodyPr wrap="none">
            <a:spAutoFit/>
          </a:bodyPr>
          <a:lstStyle/>
          <a:p>
            <a:endParaRPr lang="zh-CN" altLang="en-US" dirty="0"/>
          </a:p>
        </p:txBody>
      </p:sp>
      <p:pic>
        <p:nvPicPr>
          <p:cNvPr id="3" name="图片 2">
            <a:extLst>
              <a:ext uri="{FF2B5EF4-FFF2-40B4-BE49-F238E27FC236}">
                <a16:creationId xmlns:a16="http://schemas.microsoft.com/office/drawing/2014/main" id="{41DF223A-4E21-4392-A22F-A378383C96ED}"/>
              </a:ext>
            </a:extLst>
          </p:cNvPr>
          <p:cNvPicPr/>
          <p:nvPr/>
        </p:nvPicPr>
        <p:blipFill>
          <a:blip r:embed="rId2" cstate="print"/>
          <a:srcRect/>
          <a:stretch>
            <a:fillRect/>
          </a:stretch>
        </p:blipFill>
        <p:spPr bwMode="auto">
          <a:xfrm>
            <a:off x="1615440" y="1763804"/>
            <a:ext cx="5240655" cy="3060382"/>
          </a:xfrm>
          <a:prstGeom prst="rect">
            <a:avLst/>
          </a:prstGeom>
          <a:noFill/>
          <a:ln w="9525">
            <a:noFill/>
            <a:miter lim="800000"/>
            <a:headEnd/>
            <a:tailEnd/>
          </a:ln>
        </p:spPr>
      </p:pic>
      <p:sp>
        <p:nvSpPr>
          <p:cNvPr id="4" name="矩形 3">
            <a:extLst>
              <a:ext uri="{FF2B5EF4-FFF2-40B4-BE49-F238E27FC236}">
                <a16:creationId xmlns:a16="http://schemas.microsoft.com/office/drawing/2014/main" id="{60B11AF3-30DB-45BE-8742-D727E78D510B}"/>
              </a:ext>
            </a:extLst>
          </p:cNvPr>
          <p:cNvSpPr/>
          <p:nvPr/>
        </p:nvSpPr>
        <p:spPr>
          <a:xfrm>
            <a:off x="3121590" y="5292565"/>
            <a:ext cx="2016899" cy="387670"/>
          </a:xfrm>
          <a:prstGeom prst="rect">
            <a:avLst/>
          </a:prstGeom>
        </p:spPr>
        <p:txBody>
          <a:bodyPr wrap="none">
            <a:spAutoFit/>
          </a:bodyPr>
          <a:lstStyle/>
          <a:p>
            <a:pPr indent="266700" algn="ctr">
              <a:lnSpc>
                <a:spcPct val="115000"/>
              </a:lnSpc>
              <a:spcAft>
                <a:spcPts val="0"/>
              </a:spcAft>
            </a:pPr>
            <a:r>
              <a:rPr lang="zh-CN" altLang="zh-CN" kern="100" dirty="0">
                <a:solidFill>
                  <a:srgbClr val="000000"/>
                </a:solidFill>
                <a:latin typeface="Calibri" panose="020F0502020204030204" pitchFamily="34" charset="0"/>
                <a:cs typeface="Times New Roman" panose="02020603050405020304" pitchFamily="18" charset="0"/>
              </a:rPr>
              <a:t>图</a:t>
            </a:r>
            <a:r>
              <a:rPr lang="en-US" altLang="zh-CN" kern="100" dirty="0">
                <a:solidFill>
                  <a:srgbClr val="000000"/>
                </a:solidFill>
                <a:latin typeface="Calibri" panose="020F0502020204030204" pitchFamily="34" charset="0"/>
                <a:cs typeface="Times New Roman" panose="02020603050405020304" pitchFamily="18" charset="0"/>
              </a:rPr>
              <a:t>14.1</a:t>
            </a:r>
            <a:r>
              <a:rPr lang="zh-CN" altLang="zh-CN" kern="100" dirty="0">
                <a:solidFill>
                  <a:srgbClr val="000000"/>
                </a:solidFill>
                <a:latin typeface="Calibri" panose="020F0502020204030204" pitchFamily="34" charset="0"/>
                <a:cs typeface="Times New Roman" panose="02020603050405020304" pitchFamily="18" charset="0"/>
              </a:rPr>
              <a:t>状态响应</a:t>
            </a:r>
            <a:endParaRPr lang="zh-CN" altLang="zh-CN"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44916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6805F08D-3A18-40FE-8E54-F8D42DA9EAF9}"/>
              </a:ext>
            </a:extLst>
          </p:cNvPr>
          <p:cNvSpPr/>
          <p:nvPr/>
        </p:nvSpPr>
        <p:spPr>
          <a:xfrm>
            <a:off x="3336309" y="2924663"/>
            <a:ext cx="184731" cy="369332"/>
          </a:xfrm>
          <a:prstGeom prst="rect">
            <a:avLst/>
          </a:prstGeom>
        </p:spPr>
        <p:txBody>
          <a:bodyPr wrap="none">
            <a:spAutoFit/>
          </a:bodyPr>
          <a:lstStyle/>
          <a:p>
            <a:endParaRPr lang="zh-CN" altLang="en-US" dirty="0"/>
          </a:p>
        </p:txBody>
      </p:sp>
      <p:pic>
        <p:nvPicPr>
          <p:cNvPr id="6" name="图片 5">
            <a:extLst>
              <a:ext uri="{FF2B5EF4-FFF2-40B4-BE49-F238E27FC236}">
                <a16:creationId xmlns:a16="http://schemas.microsoft.com/office/drawing/2014/main" id="{10ABE60B-530F-4A44-BD88-5C329195F484}"/>
              </a:ext>
            </a:extLst>
          </p:cNvPr>
          <p:cNvPicPr/>
          <p:nvPr/>
        </p:nvPicPr>
        <p:blipFill>
          <a:blip r:embed="rId2" cstate="print"/>
          <a:srcRect/>
          <a:stretch>
            <a:fillRect/>
          </a:stretch>
        </p:blipFill>
        <p:spPr bwMode="auto">
          <a:xfrm>
            <a:off x="1764664" y="1714500"/>
            <a:ext cx="5908675" cy="3828592"/>
          </a:xfrm>
          <a:prstGeom prst="rect">
            <a:avLst/>
          </a:prstGeom>
          <a:noFill/>
          <a:ln w="9525">
            <a:noFill/>
            <a:miter lim="800000"/>
            <a:headEnd/>
            <a:tailEnd/>
          </a:ln>
        </p:spPr>
      </p:pic>
      <p:sp>
        <p:nvSpPr>
          <p:cNvPr id="7" name="矩形 6">
            <a:extLst>
              <a:ext uri="{FF2B5EF4-FFF2-40B4-BE49-F238E27FC236}">
                <a16:creationId xmlns:a16="http://schemas.microsoft.com/office/drawing/2014/main" id="{583A5E2D-9D8F-4CA8-BE79-6A7ACA9028D7}"/>
              </a:ext>
            </a:extLst>
          </p:cNvPr>
          <p:cNvSpPr/>
          <p:nvPr/>
        </p:nvSpPr>
        <p:spPr>
          <a:xfrm>
            <a:off x="3428674" y="5818345"/>
            <a:ext cx="2478564" cy="387670"/>
          </a:xfrm>
          <a:prstGeom prst="rect">
            <a:avLst/>
          </a:prstGeom>
        </p:spPr>
        <p:txBody>
          <a:bodyPr wrap="none">
            <a:spAutoFit/>
          </a:bodyPr>
          <a:lstStyle/>
          <a:p>
            <a:pPr indent="266700" algn="ctr">
              <a:lnSpc>
                <a:spcPct val="115000"/>
              </a:lnSpc>
              <a:spcAft>
                <a:spcPts val="0"/>
              </a:spcAft>
            </a:pPr>
            <a:r>
              <a:rPr lang="zh-CN" altLang="zh-CN" kern="100" dirty="0">
                <a:solidFill>
                  <a:srgbClr val="000000"/>
                </a:solidFill>
                <a:latin typeface="Calibri" panose="020F0502020204030204" pitchFamily="34" charset="0"/>
                <a:cs typeface="Times New Roman" panose="02020603050405020304" pitchFamily="18" charset="0"/>
              </a:rPr>
              <a:t>图</a:t>
            </a:r>
            <a:r>
              <a:rPr lang="en-US" altLang="zh-CN" kern="100" dirty="0">
                <a:solidFill>
                  <a:srgbClr val="000000"/>
                </a:solidFill>
                <a:latin typeface="Calibri" panose="020F0502020204030204" pitchFamily="34" charset="0"/>
                <a:cs typeface="Times New Roman" panose="02020603050405020304" pitchFamily="18" charset="0"/>
              </a:rPr>
              <a:t>14.2</a:t>
            </a:r>
            <a:r>
              <a:rPr lang="zh-CN" altLang="zh-CN" kern="100" dirty="0">
                <a:solidFill>
                  <a:srgbClr val="000000"/>
                </a:solidFill>
                <a:latin typeface="Calibri" panose="020F0502020204030204" pitchFamily="34" charset="0"/>
                <a:cs typeface="Times New Roman" panose="02020603050405020304" pitchFamily="18" charset="0"/>
              </a:rPr>
              <a:t>控制输入信号</a:t>
            </a:r>
            <a:endParaRPr lang="zh-CN" altLang="zh-CN"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56801620"/>
      </p:ext>
    </p:extLst>
  </p:cSld>
  <p:clrMapOvr>
    <a:masterClrMapping/>
  </p:clrMapOvr>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imes New Roman-Arial">
      <a:maj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50000"/>
          </a:spcBef>
          <a:spcAft>
            <a:spcPct val="0"/>
          </a:spcAft>
          <a:buClrTx/>
          <a:buSzTx/>
          <a:buFontTx/>
          <a:buNone/>
          <a:defRPr kumimoji="0" lang="en-US" altLang="zh-CN" sz="3200" b="1" i="0" u="none" strike="noStrike" cap="none" normalizeH="0" baseline="0" smtClean="0">
            <a:ln>
              <a:noFill/>
            </a:ln>
            <a:solidFill>
              <a:srgbClr val="0000FF"/>
            </a:solidFill>
            <a:effectLst/>
            <a:latin typeface="宋体" panose="02010600030101010101" pitchFamily="2" charset="-122"/>
            <a:ea typeface="宋体" panose="02010600030101010101" pitchFamily="2"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50000"/>
          </a:spcBef>
          <a:spcAft>
            <a:spcPct val="0"/>
          </a:spcAft>
          <a:buClrTx/>
          <a:buSzTx/>
          <a:buFontTx/>
          <a:buNone/>
          <a:defRPr kumimoji="0" lang="en-US" altLang="zh-CN" sz="3200" b="1" i="0" u="none" strike="noStrike" cap="none" normalizeH="0" baseline="0" smtClean="0">
            <a:ln>
              <a:noFill/>
            </a:ln>
            <a:solidFill>
              <a:srgbClr val="0000FF"/>
            </a:solidFill>
            <a:effectLst/>
            <a:latin typeface="宋体" panose="02010600030101010101" pitchFamily="2" charset="-122"/>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2639</TotalTime>
  <Words>164</Words>
  <Application>Microsoft Office PowerPoint</Application>
  <PresentationFormat>全屏显示(4:3)</PresentationFormat>
  <Paragraphs>17</Paragraphs>
  <Slides>21</Slides>
  <Notes>0</Notes>
  <HiddenSlides>0</HiddenSlides>
  <MMClips>0</MMClips>
  <ScaleCrop>false</ScaleCrop>
  <HeadingPairs>
    <vt:vector size="8" baseType="variant">
      <vt:variant>
        <vt:lpstr>已用的字体</vt:lpstr>
      </vt:variant>
      <vt:variant>
        <vt:i4>6</vt:i4>
      </vt:variant>
      <vt:variant>
        <vt:lpstr>主题</vt:lpstr>
      </vt:variant>
      <vt:variant>
        <vt:i4>2</vt:i4>
      </vt:variant>
      <vt:variant>
        <vt:lpstr>嵌入 OLE 服务器</vt:lpstr>
      </vt:variant>
      <vt:variant>
        <vt:i4>1</vt:i4>
      </vt:variant>
      <vt:variant>
        <vt:lpstr>幻灯片标题</vt:lpstr>
      </vt:variant>
      <vt:variant>
        <vt:i4>21</vt:i4>
      </vt:variant>
    </vt:vector>
  </HeadingPairs>
  <TitlesOfParts>
    <vt:vector size="30" baseType="lpstr">
      <vt:lpstr>等线</vt:lpstr>
      <vt:lpstr>隶书</vt:lpstr>
      <vt:lpstr>Arial</vt:lpstr>
      <vt:lpstr>Calibri</vt:lpstr>
      <vt:lpstr>Freestyle Script</vt:lpstr>
      <vt:lpstr>Times New Roman</vt:lpstr>
      <vt:lpstr>默认设计模板</vt:lpstr>
      <vt:lpstr>1_Custom Design</vt:lpstr>
      <vt:lpstr>MathType 7.0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Saber ~</dc:creator>
  <cp:lastModifiedBy>8618610541142</cp:lastModifiedBy>
  <cp:revision>295</cp:revision>
  <cp:lastPrinted>2018-05-07T09:56:00Z</cp:lastPrinted>
  <dcterms:created xsi:type="dcterms:W3CDTF">2018-01-12T10:11:00Z</dcterms:created>
  <dcterms:modified xsi:type="dcterms:W3CDTF">2020-05-20T09:27:25Z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