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678A8-F97E-46C9-AEDE-18612B268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0494B-CCDA-439C-80E3-320C18A97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096B1-5F93-45C4-86CC-4D10C6D5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F739-C5BA-4365-A075-0835004E83F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0B7F1-499F-4273-8817-87ABE721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CF8C5-0A20-44C9-9DFB-6C2327DD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6157-9D5A-4586-9C60-AC96F829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4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A6F2-FAE8-48B2-80F0-424143A3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0D1B61-A022-4BA5-B007-018927977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5E68B-15F8-4D45-84C7-B41CFFB4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F739-C5BA-4365-A075-0835004E83F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E7480-CA7C-4DF0-B54A-17D5E679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0748D-6EEF-4BCD-8F6A-1C45ACB2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6157-9D5A-4586-9C60-AC96F829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D4380A-73AF-416B-8CAE-D72415103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7C0CC-5179-4F54-A17B-36C9B6D3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235BD-33F8-4CE1-973F-C7C3BCCC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F739-C5BA-4365-A075-0835004E83F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2E49E-8EA3-4A3A-AE2D-8A758795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9343F-311C-4545-B2A5-1EBBD3E5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6157-9D5A-4586-9C60-AC96F829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9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26D8E-9A55-469C-A1F1-2FA3024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24AC-0B2C-4B96-BC39-C9DB8E3B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7D032-D607-4CC6-836B-F43ECC87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F739-C5BA-4365-A075-0835004E83F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12E81-DA8A-45D7-8456-1EFA88BE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3F275-1105-4576-85E4-ACB73E3F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6157-9D5A-4586-9C60-AC96F829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3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44F88-1C64-45C2-8EAE-3AA7EE1F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DD029-BEAF-4A8C-9131-2AFBED83C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4F020-634F-4D6D-928B-45CF3751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F739-C5BA-4365-A075-0835004E83F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C55E7-20D8-42BF-B6F7-7140B2A4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107E8-C384-4B6B-95B6-1A21535B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6157-9D5A-4586-9C60-AC96F829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0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83059-4851-4068-BADF-29CAB5A8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29EB5-F777-4932-993A-B5BD0CBD2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80B349-DD18-4832-A808-F88A8C52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936B3-92D7-4AD6-982A-AD5CDB27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F739-C5BA-4365-A075-0835004E83F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7FC410-2CBE-419E-9AF1-ACF2BD2E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F2485C-FD9A-4D1A-8A3B-8130A75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6157-9D5A-4586-9C60-AC96F829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2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932D3-E97D-4B5A-8A37-84807DEE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02258-672B-441A-A062-D88FADA5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478EF0-D901-409B-B550-22E43BD32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7B9816-287E-4A73-8EA6-C46193D02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5F6B19-FC7B-42BB-B3B2-C5D609F9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2B2314-1A7B-4D4D-9E28-A88250A9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F739-C5BA-4365-A075-0835004E83F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BC813F-E412-4B38-BBFB-DD7BBDBC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53C509-69A5-466F-96CB-D78DD7B4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6157-9D5A-4586-9C60-AC96F829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6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BB205-DFF8-43C0-A585-F97A11D7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428252-65AF-4C99-9D07-A29D7D68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F739-C5BA-4365-A075-0835004E83F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DE14C0-414E-4D9E-95B1-28A632B9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F3FCB1-544C-4469-8071-F8F45969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6157-9D5A-4586-9C60-AC96F829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4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1A8FDB-B1AA-4CFD-AC20-91FEBCD3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F739-C5BA-4365-A075-0835004E83F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401F6E-1E58-4F8B-A34E-C29DFBF7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67588-4AAB-4BA1-8A19-BD13369C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6157-9D5A-4586-9C60-AC96F829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6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04CC-0FBA-4FDC-9164-2E26ED20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D7D74-C392-4E64-BBB3-AEC7E5EB3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661249-EFD1-4425-BAE1-A1EBBB4C6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B3F0B-0002-4DC8-93C4-D8E36906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F739-C5BA-4365-A075-0835004E83F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60BBD0-03F6-4875-B122-2E104F8E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A82D8-6AF3-4A4C-8269-EE5D683E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6157-9D5A-4586-9C60-AC96F829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7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629A8-6A98-42D0-B25C-ADB31435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84A67B-5EF6-4018-8FE6-FB6DE5BD5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BBAA2-0FD8-4A72-9012-4A3381DD6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783BF-A7C2-48F8-9D27-FF6BD085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F739-C5BA-4365-A075-0835004E83F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72761-9885-4513-B885-B75B3635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3349F6-8270-42F0-A5E5-3655693B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6157-9D5A-4586-9C60-AC96F829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3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8B980F-D036-4520-ADD2-42FE1AF8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17BA1-8F72-4CCC-8926-31886EBFD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D8E0B-C224-4FE0-BA16-3E8B26723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F739-C5BA-4365-A075-0835004E83FF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A4F26-0682-434E-82AB-902BE3C9B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DB9BB-1766-449C-AD16-796666FD3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6157-9D5A-4586-9C60-AC96F829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C09FF-B6F7-48AD-9999-2CCA441C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4" y="565151"/>
            <a:ext cx="5698331" cy="685006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15.6 </a:t>
            </a:r>
            <a:r>
              <a:rPr lang="zh-CN" altLang="zh-CN" sz="2800" b="1" dirty="0"/>
              <a:t>基于</a:t>
            </a:r>
            <a:r>
              <a:rPr lang="en-US" altLang="zh-CN" sz="2800" b="1" dirty="0"/>
              <a:t>Hopfield</a:t>
            </a:r>
            <a:r>
              <a:rPr lang="zh-CN" altLang="zh-CN" sz="2800" b="1" dirty="0"/>
              <a:t>网络的路径优化</a:t>
            </a:r>
            <a:br>
              <a:rPr lang="zh-CN" altLang="zh-CN" sz="2800" b="1" dirty="0"/>
            </a:br>
            <a:endParaRPr lang="zh-CN" altLang="en-US" sz="2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174F0-459C-40CB-8532-337A6E9F0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669" y="1530350"/>
            <a:ext cx="9144000" cy="3098799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/>
              <a:t>15.6.1 TSP</a:t>
            </a:r>
            <a:r>
              <a:rPr lang="zh-CN" altLang="zh-CN" b="1" dirty="0"/>
              <a:t>问题</a:t>
            </a:r>
            <a:endParaRPr lang="zh-CN" altLang="zh-CN" dirty="0"/>
          </a:p>
          <a:p>
            <a:pPr algn="just">
              <a:lnSpc>
                <a:spcPct val="16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旅行商问题（</a:t>
            </a:r>
            <a:r>
              <a:rPr lang="en-US" altLang="zh-CN" dirty="0"/>
              <a:t>Traveling Salesman Problem</a:t>
            </a:r>
            <a:r>
              <a:rPr lang="zh-CN" altLang="zh-CN" dirty="0"/>
              <a:t>，简称</a:t>
            </a:r>
            <a:r>
              <a:rPr lang="en-US" altLang="zh-CN" dirty="0"/>
              <a:t>TSP</a:t>
            </a:r>
            <a:r>
              <a:rPr lang="zh-CN" altLang="zh-CN" dirty="0"/>
              <a:t>）可描述为：已知</a:t>
            </a:r>
            <a:r>
              <a:rPr lang="en-US" altLang="zh-CN" dirty="0"/>
              <a:t>N</a:t>
            </a:r>
            <a:r>
              <a:rPr lang="zh-CN" altLang="zh-CN" dirty="0"/>
              <a:t>个城市之间的相互距离，现有一推销员必须遍访这</a:t>
            </a:r>
            <a:r>
              <a:rPr lang="en-US" altLang="zh-CN" dirty="0"/>
              <a:t>N</a:t>
            </a:r>
            <a:r>
              <a:rPr lang="zh-CN" altLang="zh-CN" dirty="0"/>
              <a:t>个城市，并且每个城市只能访问一次，最后又必须返回出发城市。如何安排他对这些城市的访问次序，使其旅行路线总长度最短。</a:t>
            </a:r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13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E98A29-66BC-4EE1-B697-1E310F63AB12}"/>
              </a:ext>
            </a:extLst>
          </p:cNvPr>
          <p:cNvSpPr/>
          <p:nvPr/>
        </p:nvSpPr>
        <p:spPr>
          <a:xfrm>
            <a:off x="815577" y="612810"/>
            <a:ext cx="10560845" cy="293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200000"/>
              </a:lnSpc>
              <a:spcAft>
                <a:spcPts val="0"/>
              </a:spcAft>
              <a:tabLst>
                <a:tab pos="333375" algn="l"/>
              </a:tabLs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仿真结果如图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15.20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和图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15.21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所示，其中图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15.20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为初始路径及优化后的路径的比较，图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15.21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为能量函数随时间的变化过程。由仿真结果可见，能量函数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单调下降，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的最小点对应问题的最优解。</a:t>
            </a:r>
          </a:p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仿真程序说明：仿真中所采用的关键命令如下：</a:t>
            </a:r>
          </a:p>
        </p:txBody>
      </p:sp>
    </p:spTree>
    <p:extLst>
      <p:ext uri="{BB962C8B-B14F-4D97-AF65-F5344CB8AC3E}">
        <p14:creationId xmlns:p14="http://schemas.microsoft.com/office/powerpoint/2010/main" val="23368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A9FA63-BE88-4722-BC46-8F5DCAC2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2" y="1107281"/>
            <a:ext cx="9836903" cy="48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9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320A06-7FEF-40FE-A69A-0B6C32C8DF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07" y="628650"/>
            <a:ext cx="7536656" cy="41767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FFED86-4891-40E5-AA2E-D40F88661542}"/>
              </a:ext>
            </a:extLst>
          </p:cNvPr>
          <p:cNvSpPr/>
          <p:nvPr/>
        </p:nvSpPr>
        <p:spPr>
          <a:xfrm>
            <a:off x="4165022" y="5037318"/>
            <a:ext cx="386195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ctr">
              <a:lnSpc>
                <a:spcPct val="150000"/>
              </a:lnSpc>
              <a:spcAft>
                <a:spcPts val="0"/>
              </a:spcAft>
              <a:tabLst>
                <a:tab pos="333375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15.20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初始路径及优化后的路径</a:t>
            </a:r>
          </a:p>
        </p:txBody>
      </p:sp>
    </p:spTree>
    <p:extLst>
      <p:ext uri="{BB962C8B-B14F-4D97-AF65-F5344CB8AC3E}">
        <p14:creationId xmlns:p14="http://schemas.microsoft.com/office/powerpoint/2010/main" val="409163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FFED86-4891-40E5-AA2E-D40F88661542}"/>
              </a:ext>
            </a:extLst>
          </p:cNvPr>
          <p:cNvSpPr/>
          <p:nvPr/>
        </p:nvSpPr>
        <p:spPr>
          <a:xfrm>
            <a:off x="4165022" y="5037318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15.21 </a:t>
            </a:r>
            <a:r>
              <a:rPr lang="zh-CN" altLang="zh-CN" dirty="0"/>
              <a:t>能量函数随迭代次数的变化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5FCF65-1EEA-4224-9189-FBC6FACE39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428626"/>
            <a:ext cx="7372350" cy="4205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03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43174F0-459C-40CB-8532-337A6E9F0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8" y="873124"/>
            <a:ext cx="9144000" cy="414893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旅行商问题是一个典型的组合优化问题，其可能的路径数目与城市数目呈指数型增长的，一般很难精确的求出其最优解，因而寻找其有效的近似求解算法具有重要的理论意义。另一方面，很多实际应用问题，经过简化处理后，均可化为旅行商问题，因而对旅行商问题求解方法的研究具有重要的应用价值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旅行商问题是一个典型的组合优化问题，特别是当</a:t>
            </a:r>
            <a:r>
              <a:rPr lang="zh-CN" altLang="en-US" dirty="0"/>
              <a:t>城市</a:t>
            </a:r>
            <a:r>
              <a:rPr lang="zh-CN" altLang="zh-CN" dirty="0"/>
              <a:t>的数目很大时，用常规的方法求解计算量太大。对庞大的搜索空间中寻求最优解，对于常规方法和现有的计算工具而言，存在着诸多的计算困难。使用</a:t>
            </a:r>
            <a:r>
              <a:rPr lang="en-US" altLang="zh-CN" dirty="0"/>
              <a:t>Hopfield</a:t>
            </a:r>
            <a:r>
              <a:rPr lang="zh-CN" altLang="zh-CN" dirty="0"/>
              <a:t>网络的优化能力可以很容易地解决这类问题。</a:t>
            </a:r>
          </a:p>
          <a:p>
            <a:pPr algn="just">
              <a:lnSpc>
                <a:spcPct val="150000"/>
              </a:lnSpc>
            </a:pPr>
            <a:endParaRPr lang="zh-CN" altLang="zh-CN" dirty="0"/>
          </a:p>
          <a:p>
            <a:pPr algn="just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66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43174F0-459C-40CB-8532-337A6E9F0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318" y="508794"/>
            <a:ext cx="10677525" cy="445611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15.6.2 </a:t>
            </a:r>
            <a:r>
              <a:rPr lang="zh-CN" altLang="zh-CN" b="1" dirty="0"/>
              <a:t>求解</a:t>
            </a:r>
            <a:r>
              <a:rPr lang="en-US" altLang="zh-CN" b="1" dirty="0"/>
              <a:t>TSP</a:t>
            </a:r>
            <a:r>
              <a:rPr lang="zh-CN" altLang="zh-CN" b="1" dirty="0"/>
              <a:t>问题的</a:t>
            </a:r>
            <a:r>
              <a:rPr lang="en-US" altLang="zh-CN" b="1" dirty="0"/>
              <a:t>Hopfield</a:t>
            </a:r>
            <a:r>
              <a:rPr lang="zh-CN" altLang="zh-CN" b="1" dirty="0"/>
              <a:t>神经网络设计</a:t>
            </a:r>
            <a:endParaRPr lang="zh-CN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        Hopfield</a:t>
            </a:r>
            <a:r>
              <a:rPr lang="zh-CN" altLang="zh-CN" dirty="0"/>
              <a:t>等采用神经网络求得经典组合优化问题（</a:t>
            </a:r>
            <a:r>
              <a:rPr lang="en-US" altLang="zh-CN" dirty="0"/>
              <a:t>TSP</a:t>
            </a:r>
            <a:r>
              <a:rPr lang="zh-CN" altLang="zh-CN" dirty="0"/>
              <a:t>）的最优解，开创了优化问题求解的新方法。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        TSP</a:t>
            </a:r>
            <a:r>
              <a:rPr lang="zh-CN" altLang="zh-CN" dirty="0"/>
              <a:t>问题是在一个城市集合</a:t>
            </a:r>
            <a:r>
              <a:rPr lang="en-US" altLang="zh-CN" dirty="0" err="1"/>
              <a:t>Ac,Bc,Cc</a:t>
            </a:r>
            <a:r>
              <a:rPr lang="en-US" altLang="zh-CN" dirty="0"/>
              <a:t>,…</a:t>
            </a:r>
            <a:r>
              <a:rPr lang="zh-CN" altLang="zh-CN" dirty="0"/>
              <a:t>中找出一个最短且经过每个城市各一次并回到起点的路径。为了将</a:t>
            </a:r>
            <a:r>
              <a:rPr lang="en-US" altLang="zh-CN" dirty="0"/>
              <a:t>TSP</a:t>
            </a:r>
            <a:r>
              <a:rPr lang="zh-CN" altLang="zh-CN" dirty="0"/>
              <a:t>问题映射为一个神经网络的动态过程，</a:t>
            </a:r>
            <a:r>
              <a:rPr lang="en-US" altLang="zh-CN" dirty="0"/>
              <a:t>Hopfield</a:t>
            </a:r>
            <a:r>
              <a:rPr lang="zh-CN" altLang="zh-CN" dirty="0"/>
              <a:t>采取了换位矩阵的表示方法，用</a:t>
            </a:r>
            <a:r>
              <a:rPr lang="en-US" altLang="zh-CN" dirty="0"/>
              <a:t>N*N</a:t>
            </a:r>
            <a:r>
              <a:rPr lang="zh-CN" altLang="zh-CN" dirty="0"/>
              <a:t>矩阵表示商人访问</a:t>
            </a:r>
            <a:r>
              <a:rPr lang="en-US" altLang="zh-CN" dirty="0"/>
              <a:t>N</a:t>
            </a:r>
            <a:r>
              <a:rPr lang="zh-CN" altLang="zh-CN" dirty="0"/>
              <a:t>个城市。例如，有四个城市</a:t>
            </a:r>
            <a:r>
              <a:rPr lang="en-US" altLang="zh-CN" dirty="0" err="1"/>
              <a:t>Ac,Bc,Cc,Dc</a:t>
            </a:r>
            <a:r>
              <a:rPr lang="zh-CN" altLang="zh-CN" dirty="0"/>
              <a:t>，访问路线是</a:t>
            </a:r>
            <a:r>
              <a:rPr lang="en-US" altLang="zh-CN" dirty="0"/>
              <a:t>Dc-Ac-Cc-</a:t>
            </a:r>
            <a:r>
              <a:rPr lang="en-US" altLang="zh-CN" dirty="0" err="1"/>
              <a:t>Bc</a:t>
            </a:r>
            <a:r>
              <a:rPr lang="en-US" altLang="zh-CN" dirty="0"/>
              <a:t>-Dc</a:t>
            </a:r>
            <a:r>
              <a:rPr lang="zh-CN" altLang="zh-CN" dirty="0"/>
              <a:t>，则</a:t>
            </a:r>
            <a:r>
              <a:rPr lang="en-US" altLang="zh-CN" dirty="0"/>
              <a:t>Hopfield</a:t>
            </a:r>
            <a:r>
              <a:rPr lang="zh-CN" altLang="zh-CN" dirty="0"/>
              <a:t>网络输出所代表的有效解用下面的二维矩阵表</a:t>
            </a:r>
            <a:r>
              <a:rPr lang="en-US" altLang="zh-CN" dirty="0"/>
              <a:t>15-1</a:t>
            </a:r>
            <a:r>
              <a:rPr lang="zh-CN" altLang="zh-CN" dirty="0"/>
              <a:t>来表示：</a:t>
            </a:r>
          </a:p>
          <a:p>
            <a:pPr algn="just">
              <a:lnSpc>
                <a:spcPct val="150000"/>
              </a:lnSpc>
            </a:pPr>
            <a:endParaRPr lang="zh-CN" altLang="zh-CN" dirty="0"/>
          </a:p>
          <a:p>
            <a:pPr algn="just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0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9AED461-33EE-4F9A-8438-43B955EE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41" y="214313"/>
            <a:ext cx="9117123" cy="37409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9C06728-A5DF-41B8-B747-127499641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25" y="4193381"/>
            <a:ext cx="8686710" cy="15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5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6AAEBAE-CB49-481A-8123-2E8AAC831E33}"/>
              </a:ext>
            </a:extLst>
          </p:cNvPr>
          <p:cNvSpPr/>
          <p:nvPr/>
        </p:nvSpPr>
        <p:spPr>
          <a:xfrm>
            <a:off x="449425" y="579617"/>
            <a:ext cx="6006773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333375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针对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TSP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问题，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Hopfield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定义了如下形式的能量函数</a:t>
            </a:r>
            <a:r>
              <a:rPr lang="en-US" altLang="zh-CN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[3]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F4E6C19-5380-4858-BCFD-6E4DD678C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43910"/>
              </p:ext>
            </p:extLst>
          </p:nvPr>
        </p:nvGraphicFramePr>
        <p:xfrm>
          <a:off x="1619249" y="1297818"/>
          <a:ext cx="7681897" cy="1801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3981897" imgH="933514" progId="Equation.DSMT4">
                  <p:embed/>
                </p:oleObj>
              </mc:Choice>
              <mc:Fallback>
                <p:oleObj name="Equation" r:id="rId3" imgW="3981897" imgH="9335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49" y="1297818"/>
                        <a:ext cx="7681897" cy="1801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71DEBEE-BCDF-40DF-B680-3DFA2C3EE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68" y="3361785"/>
            <a:ext cx="8081982" cy="4965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52874B-46F7-4E38-BE8E-ADAAD9ADA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88" y="4254032"/>
            <a:ext cx="10131586" cy="19311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957E531-A907-4F9C-BFE3-EBC80F3A2CE8}"/>
              </a:ext>
            </a:extLst>
          </p:cNvPr>
          <p:cNvSpPr/>
          <p:nvPr/>
        </p:nvSpPr>
        <p:spPr>
          <a:xfrm>
            <a:off x="9470785" y="1828995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15.23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11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CC6DD74-84CA-4005-B346-D56560FF30A4}"/>
              </a:ext>
            </a:extLst>
          </p:cNvPr>
          <p:cNvSpPr/>
          <p:nvPr/>
        </p:nvSpPr>
        <p:spPr>
          <a:xfrm>
            <a:off x="690563" y="485587"/>
            <a:ext cx="10310812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333375" algn="l"/>
              </a:tabLs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Hopfield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将能量函数的概念引入神经网络，开创了求解优化问题的新方法。但该方法在求解上存在局部极小、不稳定等问题。为此，文献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[4]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TSP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的能量函数定义为：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1574010-C399-4D3A-A430-11359EA0D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000037"/>
              </p:ext>
            </p:extLst>
          </p:nvPr>
        </p:nvGraphicFramePr>
        <p:xfrm>
          <a:off x="1826418" y="1793082"/>
          <a:ext cx="7656547" cy="80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4553260" imgH="476297" progId="Equation.DSMT4">
                  <p:embed/>
                </p:oleObj>
              </mc:Choice>
              <mc:Fallback>
                <p:oleObj name="Equation" r:id="rId3" imgW="4553260" imgH="4762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6418" y="1793082"/>
                        <a:ext cx="7656547" cy="800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D4365A8-FDA1-4FB7-A7C2-8EDE895C2731}"/>
              </a:ext>
            </a:extLst>
          </p:cNvPr>
          <p:cNvSpPr/>
          <p:nvPr/>
        </p:nvSpPr>
        <p:spPr>
          <a:xfrm>
            <a:off x="9799953" y="2008863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15.24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028EAB-7DEF-4A92-ACD4-16582B6EB690}"/>
              </a:ext>
            </a:extLst>
          </p:cNvPr>
          <p:cNvSpPr/>
          <p:nvPr/>
        </p:nvSpPr>
        <p:spPr>
          <a:xfrm>
            <a:off x="690563" y="3030720"/>
            <a:ext cx="502573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333375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取式（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15.24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Hopfield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网络的动态方程为：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A876324-4212-472F-9435-F682161458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298881"/>
              </p:ext>
            </p:extLst>
          </p:nvPr>
        </p:nvGraphicFramePr>
        <p:xfrm>
          <a:off x="2519794" y="3891090"/>
          <a:ext cx="6066994" cy="1766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5" imgW="3238802" imgH="942874" progId="Equation.DSMT4">
                  <p:embed/>
                </p:oleObj>
              </mc:Choice>
              <mc:Fallback>
                <p:oleObj name="Equation" r:id="rId5" imgW="3238802" imgH="9428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9794" y="3891090"/>
                        <a:ext cx="6066994" cy="1766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876FB0D-B7A4-490D-8DEE-AA7EA6A76213}"/>
              </a:ext>
            </a:extLst>
          </p:cNvPr>
          <p:cNvSpPr/>
          <p:nvPr/>
        </p:nvSpPr>
        <p:spPr>
          <a:xfrm>
            <a:off x="9799953" y="4589707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15.25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74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443CC7-8610-4CA6-B740-56D04289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504718"/>
            <a:ext cx="9043987" cy="54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3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389BBE-B607-4BCC-998F-35BECF39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16" y="607212"/>
            <a:ext cx="9804168" cy="28217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9153A8-83A7-4114-B8AE-EC9A3F9F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2" y="3711001"/>
            <a:ext cx="9172600" cy="2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1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CFEC5F-97B2-4C0A-8853-F9B7B7646234}"/>
              </a:ext>
            </a:extLst>
          </p:cNvPr>
          <p:cNvSpPr/>
          <p:nvPr/>
        </p:nvSpPr>
        <p:spPr>
          <a:xfrm>
            <a:off x="685800" y="594675"/>
            <a:ext cx="10644188" cy="222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个城市的路径优化为例，其城市路径坐标保存在当前路径的程序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cities8.txt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中。如果初始化的寻优路径有效，即路径矩阵中各行各列只有一个元素为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，其余为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，则给出最后的优化路径，否则停止优化，需要重新运行优化程序。如果本次寻优路径有效，经过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次迭代，最优能量函数为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Final_E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=1.4468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，初始路程为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Initial_Length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=4.1419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，最短路程为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Final_Length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=2.8937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9A8604-64DD-4E50-93AC-71D5018E4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63178"/>
            <a:ext cx="10751344" cy="141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3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3375" algn="l"/>
              </a:tabLs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网络输入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Uxi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选择的随机性，可能会导致初始化的寻优路径无效，即路径矩阵中各行各列不满足“只有一个元素为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，其余为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0”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的条件，此时寻优失败，停止优化，需要重新运行优化程序。仿真过程表明，在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次仿真实验中，有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次可收敛到最优解。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537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729</Words>
  <Application>Microsoft Office PowerPoint</Application>
  <PresentationFormat>宽屏</PresentationFormat>
  <Paragraphs>20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Times New Roman</vt:lpstr>
      <vt:lpstr>Office 主题​​</vt:lpstr>
      <vt:lpstr>MathType 7.0 Equation</vt:lpstr>
      <vt:lpstr>15.6 基于Hopfield网络的路径优化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15.6 基于Hopfield网络的路径优化 </dc:title>
  <dc:creator>8618610541142</dc:creator>
  <cp:lastModifiedBy>8618610541142</cp:lastModifiedBy>
  <cp:revision>7</cp:revision>
  <dcterms:created xsi:type="dcterms:W3CDTF">2020-04-19T14:31:26Z</dcterms:created>
  <dcterms:modified xsi:type="dcterms:W3CDTF">2020-04-19T15:03:27Z</dcterms:modified>
</cp:coreProperties>
</file>