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6" r:id="rId19"/>
    <p:sldId id="275" r:id="rId20"/>
    <p:sldId id="274" r:id="rId21"/>
    <p:sldId id="277" r:id="rId22"/>
    <p:sldId id="273" r:id="rId23"/>
    <p:sldId id="278" r:id="rId24"/>
    <p:sldId id="281" r:id="rId25"/>
    <p:sldId id="280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1E475-3B32-481E-BF4A-9599876F6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7DEF9E-E511-4C66-9B81-322823E61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8A28D-9052-4AF5-BD29-EC1F1C21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778B-09E1-46BB-B165-49334340A16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E1025-C14E-43CA-8344-198CCA83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8AAE6-8DC1-4C86-AF96-13D953C8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7F1-2671-4801-9AB8-9D67F16EE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7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72DA1-CF6A-4258-970B-25B48E24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126C9-C04B-4FED-94F0-809EE4CC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50C3B-7965-43DE-89F3-B9922124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778B-09E1-46BB-B165-49334340A16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1B61E-53F0-4AAD-AB09-00C721AC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74019-E54B-4521-ABB8-636BBCE5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7F1-2671-4801-9AB8-9D67F16EE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0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81B462-4C9A-4B5F-8AA2-66383DF3D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210C2D-838A-4343-9EFF-E36277CA0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1A648-90A0-4908-9715-F779511E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778B-09E1-46BB-B165-49334340A16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909CA-F070-4D1A-B215-53F05371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D487F-96D0-4AF1-98D1-058AF384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7F1-2671-4801-9AB8-9D67F16EE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3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E8232-93C3-400F-A8D8-C76B62E4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49459-42F9-49DB-BC7E-6BF4727B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EC73A-B74B-4D2B-A19F-81E2B365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778B-09E1-46BB-B165-49334340A16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34BEF-574A-4D09-B9C2-55B8F9B9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EDFB1-277C-476D-ABA4-F8E54E2F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7F1-2671-4801-9AB8-9D67F16EE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6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D87C7-C4C3-428A-8863-E280F4ED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EB43E-99C9-45D3-8DC3-1CE1F2899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FC506-7235-4CDA-906E-1139D1DC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778B-09E1-46BB-B165-49334340A16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05E68-9BAE-4E6E-A80A-97BAA62A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8E8EC-77EE-4422-B3E3-756FF0A8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7F1-2671-4801-9AB8-9D67F16EE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96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4E2A3-1791-4EA5-98A1-4A39371C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8D6C7-F1B5-4E6B-B0A7-5922D3FAD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F5D91-261C-41B6-A847-BCEABBBE5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080AC9-F8FD-4EDC-BB7A-65E4073F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778B-09E1-46BB-B165-49334340A16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6BB7A-97EB-4C72-864D-87D5662D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FB4FB-911C-41B7-BC1F-AD02C926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7F1-2671-4801-9AB8-9D67F16EE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9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2EECE-41EF-4B71-A832-E48017B7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E3AA4-0044-42AD-BDB7-B6A3578CF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944B9-9DCC-4730-A83B-FA423CF68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1A91C1-7D4D-4316-ACEC-FFFF2421F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8A7A81-E1FE-4BA8-90E7-2BB5ADCBF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2BCCC8-B5CE-404A-8346-34076CDA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778B-09E1-46BB-B165-49334340A16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BD8ADE-D431-4D40-B69F-AF7F236C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6D77FF-FC2D-4487-AB30-C8470F2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7F1-2671-4801-9AB8-9D67F16EE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9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8027B-C566-43CC-B0A3-6414E1C6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C6216D-31A3-4CA1-8B29-B8E920FE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778B-09E1-46BB-B165-49334340A16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F1D508-EEB1-4253-AF1C-BCB1498C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495684-5E89-4B2B-B8C5-6765BC3B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7F1-2671-4801-9AB8-9D67F16EE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8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CB88B7-B3A9-4AC9-827E-6F1B9BC6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778B-09E1-46BB-B165-49334340A16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A45758-860E-447D-9C88-EAC17ADC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1648FA-F7B9-4748-A7BF-F734B6FC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7F1-2671-4801-9AB8-9D67F16EE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2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C14BA-4190-45C8-84AA-0FB10199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3A7AB-89F6-4DFA-B75C-C585BFA94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8FE4A-1FFB-4353-BBB8-65537B418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169FD4-9599-4F42-A01F-0CE2DE41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778B-09E1-46BB-B165-49334340A16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06F86-8F95-47A3-8A76-49FFFD0C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807B4-65E7-482A-AA22-93AB52C2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7F1-2671-4801-9AB8-9D67F16EE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2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7F955-4FA8-48F7-8D77-5DF47035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6F388-C024-4429-ADA4-AD4DA4FDA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CD9B34-0AA6-49C8-84B9-B9B58D49B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CCB3D-4DCF-411D-92BC-97F758AF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778B-09E1-46BB-B165-49334340A16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9726D-B347-4E67-9874-EE38B387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6CAEA-5CCE-429A-8A55-A3C6739D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7F1-2671-4801-9AB8-9D67F16EE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30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F262BE-51DF-4F35-8BC1-47592B2B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A9ABE1-BB16-4D9B-8F1A-D3A9D0900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27AD6-8BC5-4154-BD8C-9800C476B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778B-09E1-46BB-B165-49334340A169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9AA23-32B1-40B1-86D9-626C89485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F3743-939C-434F-83AA-DC286425E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E7F1-2671-4801-9AB8-9D67F16EE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7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0178-7D35-45D5-8080-93EA0786F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540" y="990600"/>
            <a:ext cx="5044440" cy="731520"/>
          </a:xfrm>
        </p:spPr>
        <p:txBody>
          <a:bodyPr>
            <a:normAutofit fontScale="90000"/>
          </a:bodyPr>
          <a:lstStyle/>
          <a:p>
            <a:r>
              <a:rPr lang="en-US" altLang="zh-CN" sz="2400" b="1" dirty="0"/>
              <a:t>16.4 </a:t>
            </a:r>
            <a:r>
              <a:rPr lang="zh-CN" altLang="zh-CN" sz="2400" b="1" dirty="0"/>
              <a:t>四旋翼飞行器建模与参数辨识</a:t>
            </a:r>
            <a:br>
              <a:rPr lang="zh-CN" altLang="zh-CN" sz="2400" b="1" dirty="0"/>
            </a:br>
            <a:endParaRPr lang="zh-CN" altLang="en-US" sz="2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12CD05-3838-4D83-B75D-65E56DE81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870" y="2146618"/>
            <a:ext cx="10279380" cy="3636962"/>
          </a:xfrm>
        </p:spPr>
        <p:txBody>
          <a:bodyPr>
            <a:noAutofit/>
          </a:bodyPr>
          <a:lstStyle/>
          <a:p>
            <a:pPr algn="l">
              <a:lnSpc>
                <a:spcPct val="22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16.4.1 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四旋翼飞行器动力学模型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20000"/>
              </a:lnSpc>
            </a:pPr>
            <a:r>
              <a:rPr lang="en-US" altLang="zh-CN" sz="2000" dirty="0"/>
              <a:t>        四旋翼直升机，国外又称Quadrotor，Four-rotor，4 rotors helicopter，X4-flyer等，是一种具有四个螺旋桨的飞行器并且四个螺旋桨呈十字形交叉结构，相对的四旋翼具有相同的旋转方向，分两组，两组的旋转方向不同。</a:t>
            </a:r>
            <a:r>
              <a:rPr lang="zh-CN" altLang="zh-CN" sz="2000" dirty="0"/>
              <a:t>与传统的直升机不同，四旋翼直升机只能通过改变螺旋桨的速度来实现各种动作。</a:t>
            </a:r>
          </a:p>
          <a:p>
            <a:pPr algn="l">
              <a:lnSpc>
                <a:spcPct val="22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22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5C1516-EC84-4D07-8800-76707E5C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10" y="567826"/>
            <a:ext cx="9715490" cy="57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0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B45A12-1CAD-4813-AD2C-5247521A8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" y="416338"/>
            <a:ext cx="9928860" cy="59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4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E2C632-F952-45D4-A210-BAA415FE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61" y="593394"/>
            <a:ext cx="11072677" cy="51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A38E7A-FFBB-401B-83FF-2B8C0059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4661"/>
            <a:ext cx="9570719" cy="61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9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DBA8EB-A875-4945-AC08-F37C0733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579289"/>
            <a:ext cx="10743276" cy="56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8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AF2168-6D8D-4536-950F-686E2BB8F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61" y="129604"/>
            <a:ext cx="10534677" cy="67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7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8E238F-C9B3-453A-9AD0-B9A14E14C5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556260"/>
            <a:ext cx="6766560" cy="46405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731ED83-E0E8-4BF8-BE67-1C09D2A642D4}"/>
              </a:ext>
            </a:extLst>
          </p:cNvPr>
          <p:cNvSpPr/>
          <p:nvPr/>
        </p:nvSpPr>
        <p:spPr>
          <a:xfrm>
            <a:off x="3530250" y="5400794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33350" algn="ctr" fontAlgn="ctr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16.9 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坐标变换子系统的参数辨识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30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97DF08-7E55-4B71-8108-7ADBF40066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4340"/>
            <a:ext cx="7391400" cy="43735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66E75B5-2056-4CD6-83A6-AEC58A07370D}"/>
              </a:ext>
            </a:extLst>
          </p:cNvPr>
          <p:cNvSpPr/>
          <p:nvPr/>
        </p:nvSpPr>
        <p:spPr>
          <a:xfrm>
            <a:off x="3974362" y="5233154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33350" algn="ctr" fontAlgn="ctr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16.10 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旋转子系统的参数辨识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36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359DB14-7CFF-4F7B-9EA5-8263E0C4A5D5}"/>
              </a:ext>
            </a:extLst>
          </p:cNvPr>
          <p:cNvSpPr/>
          <p:nvPr/>
        </p:nvSpPr>
        <p:spPr>
          <a:xfrm>
            <a:off x="3607264" y="1232654"/>
            <a:ext cx="5439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16.4 </a:t>
            </a:r>
            <a:r>
              <a: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实际值与粒子群算法辨识值比较</a:t>
            </a:r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F870EC9-D6AE-4C06-843F-64E47047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26" y="2027388"/>
            <a:ext cx="11032986" cy="29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2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D3EAE59-2F36-4039-A5DE-61E7570EC975}"/>
              </a:ext>
            </a:extLst>
          </p:cNvPr>
          <p:cNvSpPr/>
          <p:nvPr/>
        </p:nvSpPr>
        <p:spPr>
          <a:xfrm>
            <a:off x="914400" y="576918"/>
            <a:ext cx="84124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847725" algn="l"/>
              </a:tabLst>
            </a:pP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粒子群辨识程序：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）坐标变换子系统辨识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ctr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参数辨识程序：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chap16_10transition.m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ctr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目标函数计算程序：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chap16_10obj.m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）旋转子系统辨识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ctr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参数辨识程序：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chap16_11rotation.m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ctr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目标函数计算程序：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chap16_11obj.m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88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9708F7B-1E7B-4F5C-A6CD-4E014E26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44" y="974392"/>
            <a:ext cx="10682961" cy="46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4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7D5027-A33D-4A7C-9952-6ED5B4E2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33" y="609600"/>
            <a:ext cx="10727950" cy="53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5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1E4622-49CD-43C1-BB45-10341946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0" y="967740"/>
            <a:ext cx="11792100" cy="35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0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09EC1B-6FB9-4A26-AE1B-5B3F4EB878EC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5080" y="525780"/>
            <a:ext cx="7347585" cy="436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916A018-0555-4D19-9B1E-65E19A5DDEA5}"/>
              </a:ext>
            </a:extLst>
          </p:cNvPr>
          <p:cNvSpPr/>
          <p:nvPr/>
        </p:nvSpPr>
        <p:spPr>
          <a:xfrm>
            <a:off x="4117737" y="5137877"/>
            <a:ext cx="4474686" cy="361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6540" algn="ctr">
              <a:lnSpc>
                <a:spcPct val="1050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16.11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目标函数的变化（坐标子系统）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78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9D8952-4477-49B3-9F70-4FE7534B4091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7900" y="670560"/>
            <a:ext cx="6720840" cy="4389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CEA6A36-1213-44DE-BF0D-14318985E259}"/>
              </a:ext>
            </a:extLst>
          </p:cNvPr>
          <p:cNvSpPr/>
          <p:nvPr/>
        </p:nvSpPr>
        <p:spPr>
          <a:xfrm>
            <a:off x="3620883" y="5511257"/>
            <a:ext cx="4310154" cy="361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6540" algn="ctr">
              <a:lnSpc>
                <a:spcPct val="1050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16.12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参数辨识过程 （坐标子系统）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360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8497AE-2735-4F9B-A155-D3453C2770CE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20040"/>
            <a:ext cx="742378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EBC2958-195F-4AE7-9C44-2C803D62EFC7}"/>
              </a:ext>
            </a:extLst>
          </p:cNvPr>
          <p:cNvSpPr/>
          <p:nvPr/>
        </p:nvSpPr>
        <p:spPr>
          <a:xfrm>
            <a:off x="3656240" y="5610317"/>
            <a:ext cx="4483279" cy="361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6540" algn="ctr">
              <a:lnSpc>
                <a:spcPct val="1050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16.13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目标函数的变化（旋转子系统）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97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0736A4-89F8-4E57-BE76-A308945EF8D5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7960" y="687704"/>
            <a:ext cx="6391910" cy="375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B3904CD-879D-4517-B290-CCB5BA7B30FE}"/>
              </a:ext>
            </a:extLst>
          </p:cNvPr>
          <p:cNvSpPr/>
          <p:nvPr/>
        </p:nvSpPr>
        <p:spPr>
          <a:xfrm>
            <a:off x="3969777" y="4794977"/>
            <a:ext cx="4252446" cy="361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6540" algn="ctr">
              <a:lnSpc>
                <a:spcPct val="1050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16.14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参数辨识过程（旋转子系统）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423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2DD6939-D4E5-4B0A-8538-5EE39E3793A3}"/>
              </a:ext>
            </a:extLst>
          </p:cNvPr>
          <p:cNvSpPr/>
          <p:nvPr/>
        </p:nvSpPr>
        <p:spPr>
          <a:xfrm>
            <a:off x="746760" y="759798"/>
            <a:ext cx="103555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847725" algn="l"/>
              </a:tabLst>
            </a:pP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差分进化算法辨识程序：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）坐标变换子系统辨识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ctr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参数辨识程序：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chap16_12transition.m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ctr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目标函数计算程序：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chap16_12obj.m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）旋转子系统辨识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ctr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参数辨识程序：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chap16_13rotation.m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ctr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目标函数计算程序：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chap16_13obj.m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25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>
            <a:extLst>
              <a:ext uri="{FF2B5EF4-FFF2-40B4-BE49-F238E27FC236}">
                <a16:creationId xmlns:a16="http://schemas.microsoft.com/office/drawing/2014/main" id="{16A5B8AE-40AE-497F-BCFC-9F5DFAB42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9877" y="5369169"/>
            <a:ext cx="4189047" cy="599831"/>
          </a:xfrm>
        </p:spPr>
        <p:txBody>
          <a:bodyPr>
            <a:norm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16.8 </a:t>
            </a:r>
            <a:r>
              <a:rPr lang="zh-CN" altLang="zh-CN" dirty="0"/>
              <a:t>四旋翼飞行器示意图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FC432E-0B43-4AE1-BA5A-717E0885A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280" y="476738"/>
            <a:ext cx="2940494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D5AA84B-4F6B-4B82-8F02-2EC05C144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952782"/>
              </p:ext>
            </p:extLst>
          </p:nvPr>
        </p:nvGraphicFramePr>
        <p:xfrm>
          <a:off x="3545448" y="476738"/>
          <a:ext cx="5317197" cy="438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3" imgW="3286696" imgH="2729055" progId="Visio.Drawing.11">
                  <p:embed/>
                </p:oleObj>
              </mc:Choice>
              <mc:Fallback>
                <p:oleObj r:id="rId3" imgW="3286696" imgH="27290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5448" y="476738"/>
                        <a:ext cx="5317197" cy="4387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16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B8F37E5-4DC7-41ED-A2FF-5D26F296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883920"/>
            <a:ext cx="10144635" cy="55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1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323EC5-F597-4D30-91E7-4CD47F9AB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1" y="392544"/>
            <a:ext cx="11359778" cy="607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3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0F6E78-229C-4B32-BF2B-50CFD48D2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1" y="1053956"/>
            <a:ext cx="11431938" cy="292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0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AC39FF-9A59-4767-B211-0EE8DD3C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060" y="74300"/>
            <a:ext cx="5245251" cy="68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7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408B11-2813-4542-AAC9-2388EAF6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257843"/>
            <a:ext cx="9014460" cy="65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2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D2A55A-D425-453A-B1E0-C586739F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40" y="731520"/>
            <a:ext cx="9081303" cy="57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4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220</Words>
  <Application>Microsoft Office PowerPoint</Application>
  <PresentationFormat>宽屏</PresentationFormat>
  <Paragraphs>25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宋体</vt:lpstr>
      <vt:lpstr>Arial</vt:lpstr>
      <vt:lpstr>Times New Roman</vt:lpstr>
      <vt:lpstr>Office 主题​​</vt:lpstr>
      <vt:lpstr>Visio.Drawing.11</vt:lpstr>
      <vt:lpstr>MathType 7.0 Equation</vt:lpstr>
      <vt:lpstr>16.4 四旋翼飞行器建模与参数辨识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16.4 四旋翼飞行器建模与参数辨识 </dc:title>
  <dc:creator>8618610541142</dc:creator>
  <cp:lastModifiedBy>8618610541142</cp:lastModifiedBy>
  <cp:revision>13</cp:revision>
  <dcterms:created xsi:type="dcterms:W3CDTF">2020-04-28T02:21:44Z</dcterms:created>
  <dcterms:modified xsi:type="dcterms:W3CDTF">2020-04-28T03:11:57Z</dcterms:modified>
</cp:coreProperties>
</file>