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A6854-6BF7-4025-80EB-FB722D7D3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EACA91-EECF-4F33-B554-4DB8A8B2B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3076D-8634-455B-A442-B9F289E2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1EB01-89C2-4AB9-BF88-DE50E214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C4CD7-43C8-4DA3-865F-976B4EA4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1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C37BA-5ED9-4AEF-A2AB-52D2D492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57492-6E47-4FC3-AF83-5113B599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47E32-336A-4D1B-B182-5E2C92A2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FF308-6057-4375-B0C0-FEFAA98E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605C8-2EFB-460E-8F89-98BC59E2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0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22CA8C-CCF5-4D5D-A955-2665AB63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62FDD-D4B6-4293-9F0D-D971F1098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1E2A3-E068-4C94-80A4-B9DA59CC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E2C83-E0AE-46D4-B5F2-01520D2C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A5016-EDF6-47B0-B146-2028E573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6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ABA0-5227-4E0A-8692-31220573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22931-0449-4EA0-83CE-D2513E5D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3B814-1C9A-4087-B4F8-13319FF7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7607B-AE52-4CE3-B8F8-DC3CA1A9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63CBB-FF47-4456-BCD4-7C0F3313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5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FA8F8-6EFE-4F55-8C98-622313A4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3D2BE5-0F3C-4D27-83D2-EFC59CF6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8E3E3-0DC3-41AE-A7D9-7792BDDF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A50D6-8591-4E79-90D0-94DADC85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768FE-40C8-4D08-B42A-C09AD697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8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38EE5-AEBB-4ABA-A650-D2E4918E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6928B-F866-4474-8904-BE67FF1C1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D1B3E-60D7-4488-9836-418F19678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79FDF5-8290-4776-B96C-33257A15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99169-B6F6-4D0B-8D78-09B65359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F7F56-105F-4823-A47E-55E86D3C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C9FF7-FA60-488E-8F60-28A814C7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2D917-BE36-428C-ADB5-E658BF6B9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9DF961-0290-4E8D-BB8A-6923BA1F5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63D4E5-A258-4F48-91DC-6792B561E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D1EBE8-3D40-4033-BF63-6DC08FADF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45517A-76C6-46E3-8B99-F51BB4D0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88C59-7155-476A-85DA-4B1DDD3E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917771-709B-48A3-BCAB-86F1607F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FEE14-485E-44DC-A052-023E65BF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7D590-DEAB-4A04-9D02-A4045096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E7E924-1314-491E-81CD-71A87792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CC6191-F84C-4F9C-AF5C-CC09FD94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2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AD6C40-5DB4-46E2-AC42-CD33EA7A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F7B129-2A82-47F1-9870-F9E200DB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7F979-DD23-4670-A8F4-5982E8C6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F1F3A-81C6-401F-B47A-77A9C5FA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060D2-7A1E-4CBD-A1D9-F1EB2B10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73519A-9976-4EF6-8830-38C614FAF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4809E-0AAE-41BD-9C8B-3A5F64F1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6409B-620B-4495-A2AB-103A237D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2F5A5-FCAD-4F95-870E-88C905CD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93A06-C7FA-4520-8132-C39E4813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E23B9-2EED-43CD-9F55-22A6B4409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3256F-B399-4A37-A7A6-42655D36A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1231E-B6DF-4DE1-B4DA-DE41C0E5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47904-6F63-4C4B-AC1F-403DC9A8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63CD4-E530-451E-B48A-9CF09FA9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9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0EE105-4343-4F17-AB6B-99E85928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BE538-FFC9-4693-8A7B-9ED80A545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81769-8291-4A41-A722-346E6BA75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674BB-14DA-467A-B15A-FCD0F2174313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526AF-A16E-40A9-8A1A-59F4DB3F0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285BB-D296-4B13-B39E-E878C033F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F96CD-95DB-4E18-AC07-25B06889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2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75BCAAE-15D5-4A56-9567-04C205361835}"/>
              </a:ext>
            </a:extLst>
          </p:cNvPr>
          <p:cNvSpPr/>
          <p:nvPr/>
        </p:nvSpPr>
        <p:spPr>
          <a:xfrm>
            <a:off x="934245" y="562094"/>
            <a:ext cx="544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17.2 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基于神经网络的主辅电机协调控制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02A666-9ACC-4B56-A71C-7EC747AF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45" y="1356360"/>
            <a:ext cx="9824855" cy="39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75FA57-145A-400A-B723-1E3AE1D84C4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4560" y="167640"/>
            <a:ext cx="7056120" cy="505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CD04C49-FC5C-49C5-8016-EA6C167C08A7}"/>
              </a:ext>
            </a:extLst>
          </p:cNvPr>
          <p:cNvSpPr/>
          <p:nvPr/>
        </p:nvSpPr>
        <p:spPr>
          <a:xfrm>
            <a:off x="2876328" y="5393174"/>
            <a:ext cx="5692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ctr" fontAlgn="ctr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17.4 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主辅电机的角度响应及响应误差</a:t>
            </a:r>
          </a:p>
        </p:txBody>
      </p:sp>
    </p:spTree>
    <p:extLst>
      <p:ext uri="{BB962C8B-B14F-4D97-AF65-F5344CB8AC3E}">
        <p14:creationId xmlns:p14="http://schemas.microsoft.com/office/powerpoint/2010/main" val="130313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C4045E-FBBB-4454-9C8C-DDFA788A323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480" y="167640"/>
            <a:ext cx="7940040" cy="515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DA58A05-5608-46D2-B66E-829697F4EFEE}"/>
              </a:ext>
            </a:extLst>
          </p:cNvPr>
          <p:cNvSpPr/>
          <p:nvPr/>
        </p:nvSpPr>
        <p:spPr>
          <a:xfrm>
            <a:off x="3274056" y="5553194"/>
            <a:ext cx="5384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ctr" fontAlgn="ctr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17.5 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主辅电机的角度和角速度响应</a:t>
            </a:r>
          </a:p>
        </p:txBody>
      </p:sp>
    </p:spTree>
    <p:extLst>
      <p:ext uri="{BB962C8B-B14F-4D97-AF65-F5344CB8AC3E}">
        <p14:creationId xmlns:p14="http://schemas.microsoft.com/office/powerpoint/2010/main" val="393385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5D67D7-04A9-4FC8-847E-15FD02EDE02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0780" y="629781"/>
            <a:ext cx="6941820" cy="45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F794DB-862B-4913-925D-3D93C25B3CB0}"/>
              </a:ext>
            </a:extLst>
          </p:cNvPr>
          <p:cNvSpPr/>
          <p:nvPr/>
        </p:nvSpPr>
        <p:spPr>
          <a:xfrm>
            <a:off x="3714349" y="5766554"/>
            <a:ext cx="4153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6225" algn="ctr" fontAlgn="ctr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17.6 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主辅电机的控制输入</a:t>
            </a:r>
          </a:p>
        </p:txBody>
      </p:sp>
    </p:spTree>
    <p:extLst>
      <p:ext uri="{BB962C8B-B14F-4D97-AF65-F5344CB8AC3E}">
        <p14:creationId xmlns:p14="http://schemas.microsoft.com/office/powerpoint/2010/main" val="414756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0459748-3839-4A90-A288-1ECAB171F1B9}"/>
              </a:ext>
            </a:extLst>
          </p:cNvPr>
          <p:cNvSpPr/>
          <p:nvPr/>
        </p:nvSpPr>
        <p:spPr>
          <a:xfrm>
            <a:off x="323850" y="186273"/>
            <a:ext cx="11544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仿真程序：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Simulink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主程序：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chap17</a:t>
            </a:r>
            <a:r>
              <a: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_2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sim.mdl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）控制器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chap17</a:t>
            </a:r>
            <a:r>
              <a: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_2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ctrl.m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）被控对象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chap17</a:t>
            </a:r>
            <a:r>
              <a: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_2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plant.m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）作图程序：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chap17</a:t>
            </a:r>
            <a:r>
              <a: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_2plot.m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参考文献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K.Zhang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Y.L.Li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Y.X.Yin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S.Zhang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J.Dong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Multiple-Neural-Networks-based Adaptive Control for Bilateral Teleoperation Systems with Time-varying Delays, Proceedings of the 37th Chinese Control Conference, July 25-27, 2018, Wuhan, China, 543-548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[2] C. Hua, Y. Yang, X. Guan. Neural network-based adaptive position tracking control for bilateral teleoperation under constant time delay. Neurocomputing, 2013, 113(7): 204-212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1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6E1181-9DED-4CBB-A17D-8D3D5D73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166785"/>
            <a:ext cx="10120341" cy="65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262DC1-9EA1-4096-A697-6BE643B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" y="79916"/>
            <a:ext cx="9707881" cy="67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6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9915C8-31AA-4A5B-9194-F3DD27B8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01" y="599869"/>
            <a:ext cx="10808997" cy="56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5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735227-F7FA-4B43-8AC3-AA1C41EB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99" y="883920"/>
            <a:ext cx="9298087" cy="52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4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00F5A1-87D8-4D04-BFE3-98514A03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72" y="561257"/>
            <a:ext cx="11278964" cy="57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6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9A1AB8-84B2-4BE3-9E0C-4309098C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29" y="655320"/>
            <a:ext cx="7964390" cy="14825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0AF5AC-7D2F-4D3E-B295-9386887BCCAA}"/>
              </a:ext>
            </a:extLst>
          </p:cNvPr>
          <p:cNvSpPr/>
          <p:nvPr/>
        </p:nvSpPr>
        <p:spPr>
          <a:xfrm>
            <a:off x="1727731" y="25204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A738A95-B6C2-4BEF-8BE1-2B215B7B2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568023"/>
              </p:ext>
            </p:extLst>
          </p:nvPr>
        </p:nvGraphicFramePr>
        <p:xfrm>
          <a:off x="2143229" y="2914411"/>
          <a:ext cx="8074212" cy="328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5425597" imgH="2209508" progId="Equation.DSMT4">
                  <p:embed/>
                </p:oleObj>
              </mc:Choice>
              <mc:Fallback>
                <p:oleObj name="Equation" r:id="rId4" imgW="5425597" imgH="22095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229" y="2914411"/>
                        <a:ext cx="8074212" cy="3288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50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62E4FB-30D4-4D4E-9201-3AD15059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37" y="701040"/>
            <a:ext cx="10970171" cy="30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F9E7D9-7585-49B3-907B-945FD631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6" y="655320"/>
            <a:ext cx="1107980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9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173</Words>
  <Application>Microsoft Office PowerPoint</Application>
  <PresentationFormat>宽屏</PresentationFormat>
  <Paragraphs>13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Calibri</vt:lpstr>
      <vt:lpstr>Courier New</vt:lpstr>
      <vt:lpstr>Office 主题​​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8618610541142</dc:creator>
  <cp:lastModifiedBy>8618610541142</cp:lastModifiedBy>
  <cp:revision>6</cp:revision>
  <dcterms:created xsi:type="dcterms:W3CDTF">2020-05-03T13:51:35Z</dcterms:created>
  <dcterms:modified xsi:type="dcterms:W3CDTF">2020-05-03T14:29:53Z</dcterms:modified>
</cp:coreProperties>
</file>