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ong jianqiao" initials="xj" lastIdx="1" clrIdx="0">
    <p:extLst>
      <p:ext uri="{19B8F6BF-5375-455C-9EA6-DF929625EA0E}">
        <p15:presenceInfo xmlns:p15="http://schemas.microsoft.com/office/powerpoint/2012/main" userId="195330b203286c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2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6T21:32:09.42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C4B58-A029-4036-AA7F-725465E7C88D}" type="datetimeFigureOut">
              <a:rPr lang="zh-CN" altLang="en-US" smtClean="0"/>
              <a:t>2019/08/26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62C16-009F-433C-8157-EA1734057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33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62C16-009F-433C-8157-EA17340575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49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A904-D0C2-46CA-B5DB-78BDD18D2DDD}" type="datetimeFigureOut">
              <a:rPr lang="zh-CN" altLang="en-US" smtClean="0"/>
              <a:t>2019/08/26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7AAA-7603-48E1-9CC8-356899ED0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7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A904-D0C2-46CA-B5DB-78BDD18D2DDD}" type="datetimeFigureOut">
              <a:rPr lang="zh-CN" altLang="en-US" smtClean="0"/>
              <a:t>2019/08/26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7AAA-7603-48E1-9CC8-356899ED0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58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A904-D0C2-46CA-B5DB-78BDD18D2DDD}" type="datetimeFigureOut">
              <a:rPr lang="zh-CN" altLang="en-US" smtClean="0"/>
              <a:t>2019/08/26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7AAA-7603-48E1-9CC8-356899ED0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75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A904-D0C2-46CA-B5DB-78BDD18D2DDD}" type="datetimeFigureOut">
              <a:rPr lang="zh-CN" altLang="en-US" smtClean="0"/>
              <a:t>2019/08/26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7AAA-7603-48E1-9CC8-356899ED0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02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A904-D0C2-46CA-B5DB-78BDD18D2DDD}" type="datetimeFigureOut">
              <a:rPr lang="zh-CN" altLang="en-US" smtClean="0"/>
              <a:t>2019/08/26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7AAA-7603-48E1-9CC8-356899ED0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17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A904-D0C2-46CA-B5DB-78BDD18D2DDD}" type="datetimeFigureOut">
              <a:rPr lang="zh-CN" altLang="en-US" smtClean="0"/>
              <a:t>2019/08/26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7AAA-7603-48E1-9CC8-356899ED0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06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A904-D0C2-46CA-B5DB-78BDD18D2DDD}" type="datetimeFigureOut">
              <a:rPr lang="zh-CN" altLang="en-US" smtClean="0"/>
              <a:t>2019/08/26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7AAA-7603-48E1-9CC8-356899ED0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7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A904-D0C2-46CA-B5DB-78BDD18D2DDD}" type="datetimeFigureOut">
              <a:rPr lang="zh-CN" altLang="en-US" smtClean="0"/>
              <a:t>2019/08/26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7AAA-7603-48E1-9CC8-356899ED0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63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A904-D0C2-46CA-B5DB-78BDD18D2DDD}" type="datetimeFigureOut">
              <a:rPr lang="zh-CN" altLang="en-US" smtClean="0"/>
              <a:t>2019/08/26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7AAA-7603-48E1-9CC8-356899ED0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A904-D0C2-46CA-B5DB-78BDD18D2DDD}" type="datetimeFigureOut">
              <a:rPr lang="zh-CN" altLang="en-US" smtClean="0"/>
              <a:t>2019/08/26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7AAA-7603-48E1-9CC8-356899ED0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7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A904-D0C2-46CA-B5DB-78BDD18D2DDD}" type="datetimeFigureOut">
              <a:rPr lang="zh-CN" altLang="en-US" smtClean="0"/>
              <a:t>2019/08/26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7AAA-7603-48E1-9CC8-356899ED0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53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2A904-D0C2-46CA-B5DB-78BDD18D2DDD}" type="datetimeFigureOut">
              <a:rPr lang="zh-CN" altLang="en-US" smtClean="0"/>
              <a:t>2019/08/26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37AAA-7603-48E1-9CC8-356899ED0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30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Biped –</a:t>
            </a:r>
            <a:r>
              <a:rPr lang="en-US" altLang="zh-CN" dirty="0" err="1" smtClean="0"/>
              <a:t>bip</a:t>
            </a:r>
            <a:r>
              <a:rPr lang="en-US" altLang="zh-CN" dirty="0" smtClean="0"/>
              <a:t> </a:t>
            </a:r>
            <a:r>
              <a:rPr lang="zh-CN" altLang="en-US" dirty="0" smtClean="0"/>
              <a:t>动画库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读取</a:t>
            </a:r>
            <a:r>
              <a:rPr lang="en-US" altLang="zh-CN" dirty="0" err="1" smtClean="0"/>
              <a:t>bip</a:t>
            </a:r>
            <a:r>
              <a:rPr lang="en-US" altLang="zh-CN" dirty="0" smtClean="0"/>
              <a:t> </a:t>
            </a:r>
            <a:r>
              <a:rPr lang="zh-CN" altLang="en-US" dirty="0" smtClean="0"/>
              <a:t>动画</a:t>
            </a:r>
            <a:endParaRPr lang="en-US" altLang="zh-CN" dirty="0" smtClean="0"/>
          </a:p>
          <a:p>
            <a:r>
              <a:rPr lang="zh-CN" altLang="en-US" dirty="0" smtClean="0"/>
              <a:t>入库</a:t>
            </a:r>
            <a:r>
              <a:rPr lang="en-US" altLang="zh-CN" dirty="0" err="1" smtClean="0"/>
              <a:t>bip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显示</a:t>
            </a:r>
            <a:r>
              <a:rPr lang="en-US" altLang="zh-CN" dirty="0" err="1" smtClean="0"/>
              <a:t>bip</a:t>
            </a:r>
            <a:r>
              <a:rPr lang="zh-CN" altLang="en-US" dirty="0" smtClean="0"/>
              <a:t>缩略图</a:t>
            </a:r>
            <a:endParaRPr lang="en-US" altLang="zh-CN" dirty="0" smtClean="0"/>
          </a:p>
          <a:p>
            <a:r>
              <a:rPr lang="zh-CN" altLang="en-US" dirty="0" smtClean="0"/>
              <a:t>删除，移动，重命名，</a:t>
            </a:r>
            <a:r>
              <a:rPr lang="en-US" altLang="zh-CN" dirty="0" err="1" smtClean="0"/>
              <a:t>bip</a:t>
            </a:r>
            <a:r>
              <a:rPr lang="zh-CN" altLang="en-US" dirty="0" smtClean="0"/>
              <a:t>文件和文件夹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07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1" y="0"/>
            <a:ext cx="11839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47" y="2047285"/>
            <a:ext cx="2908412" cy="3158634"/>
          </a:xfrm>
        </p:spPr>
        <p:txBody>
          <a:bodyPr/>
          <a:lstStyle/>
          <a:p>
            <a:r>
              <a:rPr lang="zh-CN" altLang="zh-CN" dirty="0"/>
              <a:t>打开</a:t>
            </a:r>
            <a:r>
              <a:rPr lang="zh-CN" altLang="zh-CN" dirty="0" smtClean="0"/>
              <a:t>文件夹</a:t>
            </a:r>
            <a:endParaRPr lang="en-US" altLang="zh-CN" dirty="0" smtClean="0"/>
          </a:p>
          <a:p>
            <a:r>
              <a:rPr lang="zh-CN" altLang="zh-CN" dirty="0" smtClean="0"/>
              <a:t>新建文件夹</a:t>
            </a:r>
            <a:endParaRPr lang="en-US" altLang="zh-CN" dirty="0" smtClean="0"/>
          </a:p>
          <a:p>
            <a:r>
              <a:rPr lang="zh-CN" altLang="zh-CN" dirty="0" smtClean="0"/>
              <a:t>删除文件夹</a:t>
            </a:r>
            <a:endParaRPr lang="en-US" altLang="zh-CN" dirty="0" smtClean="0"/>
          </a:p>
          <a:p>
            <a:r>
              <a:rPr lang="zh-CN" altLang="zh-CN" dirty="0" smtClean="0"/>
              <a:t>移</a:t>
            </a:r>
            <a:r>
              <a:rPr lang="zh-CN" altLang="zh-CN" dirty="0"/>
              <a:t>除</a:t>
            </a:r>
            <a:r>
              <a:rPr lang="zh-CN" altLang="zh-CN" dirty="0" smtClean="0"/>
              <a:t>文件夹</a:t>
            </a:r>
            <a:endParaRPr lang="en-US" altLang="zh-CN" dirty="0" smtClean="0"/>
          </a:p>
          <a:p>
            <a:r>
              <a:rPr lang="zh-CN" altLang="zh-CN" dirty="0" smtClean="0"/>
              <a:t>重命名文件夹</a:t>
            </a:r>
            <a:endParaRPr lang="en-US" altLang="zh-CN" dirty="0" smtClean="0"/>
          </a:p>
          <a:p>
            <a:r>
              <a:rPr lang="zh-CN" altLang="zh-CN" dirty="0" smtClean="0"/>
              <a:t>刷新</a:t>
            </a:r>
            <a:r>
              <a:rPr lang="zh-CN" altLang="zh-CN" dirty="0"/>
              <a:t>目录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120" y="383263"/>
            <a:ext cx="6300040" cy="157500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42605" y="3074973"/>
            <a:ext cx="6117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删除文件夹，是真的删除文件夹，回收站里都找不回。</a:t>
            </a:r>
          </a:p>
          <a:p>
            <a:r>
              <a:rPr lang="zh-CN" altLang="zh-CN" dirty="0"/>
              <a:t>移除文件夹，只是从目录中移除，不会删除文件。</a:t>
            </a:r>
          </a:p>
          <a:p>
            <a:r>
              <a:rPr lang="zh-CN" altLang="zh-CN" dirty="0"/>
              <a:t>重命名文件夹，修改文件夹名</a:t>
            </a:r>
          </a:p>
        </p:txBody>
      </p:sp>
    </p:spTree>
    <p:extLst>
      <p:ext uri="{BB962C8B-B14F-4D97-AF65-F5344CB8AC3E}">
        <p14:creationId xmlns:p14="http://schemas.microsoft.com/office/powerpoint/2010/main" val="38439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重命名</a:t>
            </a:r>
            <a:r>
              <a:rPr lang="en-US" altLang="zh-CN" dirty="0"/>
              <a:t> .</a:t>
            </a:r>
            <a:r>
              <a:rPr lang="en-US" altLang="zh-CN" dirty="0" err="1"/>
              <a:t>bip</a:t>
            </a:r>
            <a:r>
              <a:rPr lang="en-US" altLang="zh-CN" dirty="0"/>
              <a:t> </a:t>
            </a:r>
            <a:r>
              <a:rPr lang="zh-CN" altLang="zh-CN" dirty="0" smtClean="0"/>
              <a:t>文件</a:t>
            </a:r>
            <a:endParaRPr lang="en-US" altLang="zh-CN" dirty="0" smtClean="0"/>
          </a:p>
          <a:p>
            <a:r>
              <a:rPr lang="zh-CN" altLang="zh-CN" dirty="0" smtClean="0"/>
              <a:t>删除</a:t>
            </a:r>
            <a:r>
              <a:rPr lang="en-US" altLang="zh-CN" dirty="0"/>
              <a:t>.</a:t>
            </a:r>
            <a:r>
              <a:rPr lang="en-US" altLang="zh-CN" dirty="0" err="1"/>
              <a:t>bip</a:t>
            </a:r>
            <a:r>
              <a:rPr lang="zh-CN" altLang="zh-CN" dirty="0" smtClean="0"/>
              <a:t>文件</a:t>
            </a:r>
            <a:endParaRPr lang="en-US" altLang="zh-CN" dirty="0" smtClean="0"/>
          </a:p>
          <a:p>
            <a:r>
              <a:rPr lang="zh-CN" altLang="zh-CN" dirty="0" smtClean="0"/>
              <a:t>生成</a:t>
            </a:r>
            <a:r>
              <a:rPr lang="zh-CN" altLang="zh-CN" dirty="0"/>
              <a:t>缩略图</a:t>
            </a:r>
          </a:p>
          <a:p>
            <a:pPr marL="0" indent="0">
              <a:buNone/>
            </a:pPr>
            <a:r>
              <a:rPr lang="zh-CN" altLang="zh-CN" dirty="0"/>
              <a:t> </a:t>
            </a:r>
          </a:p>
          <a:p>
            <a:r>
              <a:rPr lang="zh-CN" altLang="zh-CN" dirty="0"/>
              <a:t>重命名和删除都是直接对</a:t>
            </a:r>
            <a:r>
              <a:rPr lang="en-US" altLang="zh-CN" dirty="0" err="1"/>
              <a:t>bip</a:t>
            </a:r>
            <a:r>
              <a:rPr lang="zh-CN" altLang="zh-CN" dirty="0"/>
              <a:t>文件操作，不可撤销。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生成缩略图：为选中</a:t>
            </a:r>
            <a:r>
              <a:rPr lang="en-US" altLang="zh-CN" dirty="0" err="1"/>
              <a:t>bip</a:t>
            </a:r>
            <a:r>
              <a:rPr lang="zh-CN" altLang="zh-CN" dirty="0"/>
              <a:t>文件生成缩略图，缩略图不会立马显示，需稍等片刻后刷新即可</a:t>
            </a:r>
            <a:r>
              <a:rPr lang="zh-CN" altLang="zh-CN" dirty="0" smtClean="0"/>
              <a:t>显示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-1097" t="-28141" r="1097" b="28141"/>
          <a:stretch/>
        </p:blipFill>
        <p:spPr>
          <a:xfrm>
            <a:off x="3677486" y="-250110"/>
            <a:ext cx="3686267" cy="186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3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5907" y="365125"/>
            <a:ext cx="2816030" cy="1325563"/>
          </a:xfrm>
        </p:spPr>
        <p:txBody>
          <a:bodyPr/>
          <a:lstStyle/>
          <a:p>
            <a:r>
              <a:rPr lang="zh-CN" altLang="en-US" dirty="0" smtClean="0"/>
              <a:t>外部拖拽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6435" y="1577400"/>
            <a:ext cx="2945502" cy="4292066"/>
          </a:xfrm>
        </p:spPr>
        <p:txBody>
          <a:bodyPr/>
          <a:lstStyle/>
          <a:p>
            <a:endParaRPr lang="zh-CN" altLang="zh-CN" dirty="0" smtClean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r>
              <a:rPr lang="zh-CN" altLang="en-US" dirty="0" smtClean="0"/>
              <a:t>可将文件和文件夹拖拽进目录，</a:t>
            </a:r>
            <a:endParaRPr lang="en-US" altLang="zh-CN" dirty="0" smtClean="0"/>
          </a:p>
          <a:p>
            <a:r>
              <a:rPr lang="zh-CN" altLang="en-US" dirty="0" smtClean="0"/>
              <a:t>但只添加一个或多个文件夹路径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025" y="0"/>
            <a:ext cx="9078459" cy="607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8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5717" y="106180"/>
            <a:ext cx="3293458" cy="1325563"/>
          </a:xfrm>
        </p:spPr>
        <p:txBody>
          <a:bodyPr/>
          <a:lstStyle/>
          <a:p>
            <a:r>
              <a:rPr lang="zh-CN" altLang="en-US" dirty="0" smtClean="0"/>
              <a:t>内部拖拽</a:t>
            </a:r>
            <a:endParaRPr lang="zh-CN" altLang="en-US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9" y="0"/>
            <a:ext cx="7885672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472361" y="1537487"/>
            <a:ext cx="3236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拖拽移动</a:t>
            </a:r>
            <a:r>
              <a:rPr lang="en-US" altLang="zh-CN" dirty="0" err="1" smtClean="0"/>
              <a:t>bip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文件至目标文件夹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08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右键菜单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60" y="2130932"/>
            <a:ext cx="2067213" cy="1124107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59" y="4317853"/>
            <a:ext cx="2514951" cy="1362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44059" y="1751582"/>
            <a:ext cx="224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目录右键菜单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52674" y="3948521"/>
            <a:ext cx="223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Bip</a:t>
            </a:r>
            <a:r>
              <a:rPr lang="zh-CN" altLang="en-US" dirty="0" smtClean="0"/>
              <a:t>列表右键菜单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600955" y="1751582"/>
            <a:ext cx="67973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先左键选中目录中的文件夹，右键呼出菜单</a:t>
            </a:r>
            <a:endParaRPr lang="en-US" altLang="zh-CN" dirty="0" smtClean="0"/>
          </a:p>
          <a:p>
            <a:r>
              <a:rPr lang="zh-CN" altLang="en-US" sz="1400" dirty="0" smtClean="0"/>
              <a:t>生成缩略图：为整个文件夹</a:t>
            </a:r>
            <a:r>
              <a:rPr lang="en-US" altLang="zh-CN" sz="1400" dirty="0" err="1" smtClean="0"/>
              <a:t>bip</a:t>
            </a:r>
            <a:r>
              <a:rPr lang="zh-CN" altLang="en-US" sz="1400" dirty="0" smtClean="0"/>
              <a:t>生成缩略图（显示请刷新）</a:t>
            </a:r>
            <a:endParaRPr lang="en-US" altLang="zh-CN" sz="1400" dirty="0" smtClean="0"/>
          </a:p>
          <a:p>
            <a:r>
              <a:rPr lang="zh-CN" altLang="en-US" sz="1400" dirty="0" smtClean="0"/>
              <a:t>打开文件夹：资源管理器中 打开选中文件夹。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3600955" y="3948521"/>
            <a:ext cx="3965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先左键选中</a:t>
            </a:r>
            <a:r>
              <a:rPr lang="en-US" altLang="zh-CN" dirty="0" err="1" smtClean="0"/>
              <a:t>bip</a:t>
            </a:r>
            <a:r>
              <a:rPr lang="zh-CN" altLang="en-US" dirty="0" smtClean="0"/>
              <a:t>文件，右键呼出菜单</a:t>
            </a:r>
            <a:endParaRPr lang="en-US" altLang="zh-CN" dirty="0" smtClean="0"/>
          </a:p>
          <a:p>
            <a:r>
              <a:rPr lang="zh-CN" altLang="en-US" sz="1400" dirty="0" smtClean="0"/>
              <a:t>刷新：刷新显示缩略图。</a:t>
            </a:r>
            <a:endParaRPr lang="en-US" altLang="zh-CN" sz="1400" dirty="0" smtClean="0"/>
          </a:p>
          <a:p>
            <a:r>
              <a:rPr lang="zh-CN" altLang="en-US" sz="1400" dirty="0" smtClean="0"/>
              <a:t>生成缩略图：仅为选中项生成缩略图</a:t>
            </a:r>
            <a:endParaRPr lang="en-US" altLang="zh-CN" sz="1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6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+</a:t>
            </a:r>
            <a:r>
              <a:rPr lang="zh-CN" altLang="en-US" dirty="0" smtClean="0"/>
              <a:t>加入库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3" t="27549" r="723" b="-27549"/>
          <a:stretch/>
        </p:blipFill>
        <p:spPr>
          <a:xfrm>
            <a:off x="3076736" y="754329"/>
            <a:ext cx="2238687" cy="704948"/>
          </a:xfrm>
        </p:spPr>
      </p:pic>
      <p:sp>
        <p:nvSpPr>
          <p:cNvPr id="5" name="文本框 4"/>
          <p:cNvSpPr txBox="1"/>
          <p:nvPr/>
        </p:nvSpPr>
        <p:spPr>
          <a:xfrm>
            <a:off x="838200" y="1321356"/>
            <a:ext cx="4215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将场景中选中的</a:t>
            </a:r>
            <a:r>
              <a:rPr lang="en-US" altLang="zh-CN" sz="1400" dirty="0" smtClean="0"/>
              <a:t>biped</a:t>
            </a:r>
            <a:r>
              <a:rPr lang="zh-CN" altLang="en-US" sz="1400" dirty="0" smtClean="0"/>
              <a:t>骨架动画保存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781556" y="2079892"/>
            <a:ext cx="592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场景已保存：以场景名保存 </a:t>
            </a:r>
            <a:r>
              <a:rPr lang="en-US" altLang="zh-CN" dirty="0" err="1" smtClean="0"/>
              <a:t>bip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文件（</a:t>
            </a:r>
            <a:r>
              <a:rPr lang="en-US" altLang="zh-CN" dirty="0" smtClean="0"/>
              <a:t>.max</a:t>
            </a:r>
            <a:r>
              <a:rPr lang="zh-CN" altLang="en-US" dirty="0" smtClean="0"/>
              <a:t>档文件名）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743456" y="2530651"/>
            <a:ext cx="59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未保存场景：弹出标准保存窗口供用户自行保存</a:t>
            </a:r>
            <a:r>
              <a:rPr lang="en-US" altLang="zh-CN" dirty="0" err="1" smtClean="0"/>
              <a:t>bip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70627" y="35844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+</a:t>
            </a:r>
            <a:r>
              <a:rPr lang="zh-CN" altLang="en-US" dirty="0" smtClean="0"/>
              <a:t>读取动画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8200" y="4725304"/>
            <a:ext cx="640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选中</a:t>
            </a:r>
            <a:r>
              <a:rPr lang="en-US" altLang="zh-CN" dirty="0" err="1" smtClean="0"/>
              <a:t>bip</a:t>
            </a:r>
            <a:r>
              <a:rPr lang="zh-CN" altLang="en-US" dirty="0" smtClean="0"/>
              <a:t>文件双击，即可读取动画到场景选中</a:t>
            </a:r>
            <a:r>
              <a:rPr lang="en-US" altLang="zh-CN" dirty="0" smtClean="0"/>
              <a:t>biped</a:t>
            </a:r>
            <a:r>
              <a:rPr lang="zh-CN" altLang="en-US" dirty="0" smtClean="0"/>
              <a:t>骨架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16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Rollout </a:t>
            </a:r>
            <a:r>
              <a:rPr lang="zh-CN" altLang="en-US" dirty="0" smtClean="0"/>
              <a:t>不支持</a:t>
            </a:r>
            <a:r>
              <a:rPr lang="en-US" altLang="zh-CN" dirty="0" smtClean="0"/>
              <a:t>GIF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放弃此版本，</a:t>
            </a:r>
            <a:r>
              <a:rPr lang="en-US" altLang="zh-CN" dirty="0" err="1" smtClean="0"/>
              <a:t>dotNetControl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不能显示</a:t>
            </a:r>
            <a:r>
              <a:rPr lang="en-US" altLang="zh-CN" dirty="0" smtClean="0"/>
              <a:t>GIF</a:t>
            </a:r>
            <a:r>
              <a:rPr lang="zh-CN" altLang="en-US" dirty="0" smtClean="0"/>
              <a:t>类型图片，不能动画。</a:t>
            </a:r>
            <a:endParaRPr lang="en-US" altLang="zh-CN" dirty="0" smtClean="0"/>
          </a:p>
          <a:p>
            <a:r>
              <a:rPr lang="zh-CN" altLang="en-US" dirty="0" smtClean="0"/>
              <a:t>换用 </a:t>
            </a:r>
            <a:r>
              <a:rPr lang="en-US" altLang="zh-CN" dirty="0" err="1" smtClean="0"/>
              <a:t>DotnetObject</a:t>
            </a:r>
            <a:r>
              <a:rPr lang="en-US" altLang="zh-CN" dirty="0" smtClean="0"/>
              <a:t> “</a:t>
            </a:r>
            <a:r>
              <a:rPr lang="en-US" altLang="zh-CN" dirty="0" err="1" smtClean="0"/>
              <a:t>System.Windows.Forms.Form</a:t>
            </a:r>
            <a:r>
              <a:rPr lang="en-US" altLang="zh-CN" dirty="0" smtClean="0"/>
              <a:t>“ </a:t>
            </a:r>
            <a:r>
              <a:rPr lang="zh-CN" altLang="en-US" dirty="0" smtClean="0"/>
              <a:t>开发后续版本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81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279</Words>
  <Application>Microsoft Office PowerPoint</Application>
  <PresentationFormat>宽屏</PresentationFormat>
  <Paragraphs>46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Biped –bip 动画库</vt:lpstr>
      <vt:lpstr>PowerPoint 演示文稿</vt:lpstr>
      <vt:lpstr>PowerPoint 演示文稿</vt:lpstr>
      <vt:lpstr>PowerPoint 演示文稿</vt:lpstr>
      <vt:lpstr>外部拖拽</vt:lpstr>
      <vt:lpstr>内部拖拽</vt:lpstr>
      <vt:lpstr>右键菜单</vt:lpstr>
      <vt:lpstr>+加入库</vt:lpstr>
      <vt:lpstr>Rollout 不支持GIF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Biped –bip 动画库</dc:title>
  <dc:creator>xiong jianqiao</dc:creator>
  <cp:lastModifiedBy>xiong jianqiao</cp:lastModifiedBy>
  <cp:revision>6</cp:revision>
  <dcterms:created xsi:type="dcterms:W3CDTF">2019-08-26T13:03:17Z</dcterms:created>
  <dcterms:modified xsi:type="dcterms:W3CDTF">2019-08-26T13:48:26Z</dcterms:modified>
</cp:coreProperties>
</file>