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9C7DB-630B-4818-AF77-C1B4A79A777D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8194FB7-C470-4AEA-AA1E-A380E90954C9}">
      <dgm:prSet phldrT="[Text]"/>
      <dgm:spPr/>
      <dgm:t>
        <a:bodyPr/>
        <a:lstStyle/>
        <a:p>
          <a:r>
            <a:rPr lang="en-US" dirty="0" smtClean="0"/>
            <a:t>STL</a:t>
          </a:r>
          <a:endParaRPr lang="en-US" dirty="0"/>
        </a:p>
      </dgm:t>
    </dgm:pt>
    <dgm:pt modelId="{7175F3BE-8BCE-488A-9873-C1E6E2167C31}" type="parTrans" cxnId="{473FD541-0FE2-47D9-A272-8E7766F8FB76}">
      <dgm:prSet/>
      <dgm:spPr/>
      <dgm:t>
        <a:bodyPr/>
        <a:lstStyle/>
        <a:p>
          <a:endParaRPr lang="en-US"/>
        </a:p>
      </dgm:t>
    </dgm:pt>
    <dgm:pt modelId="{48BA9274-7382-40C9-B3BF-A45A03A570DB}" type="sibTrans" cxnId="{473FD541-0FE2-47D9-A272-8E7766F8FB76}">
      <dgm:prSet/>
      <dgm:spPr/>
      <dgm:t>
        <a:bodyPr/>
        <a:lstStyle/>
        <a:p>
          <a:endParaRPr lang="en-US"/>
        </a:p>
      </dgm:t>
    </dgm:pt>
    <dgm:pt modelId="{B3757671-D07E-4E87-AFF0-A486A1FC650A}">
      <dgm:prSet phldrT="[Text]"/>
      <dgm:spPr/>
      <dgm:t>
        <a:bodyPr/>
        <a:lstStyle/>
        <a:p>
          <a:r>
            <a:rPr lang="en-US" dirty="0" smtClean="0"/>
            <a:t>Slicer</a:t>
          </a:r>
          <a:endParaRPr lang="en-US" dirty="0"/>
        </a:p>
      </dgm:t>
    </dgm:pt>
    <dgm:pt modelId="{9ABD0C88-36DF-49D7-9C70-ADA45D7D8D68}" type="parTrans" cxnId="{7A087DAD-61A5-44FB-905C-B52014210326}">
      <dgm:prSet/>
      <dgm:spPr/>
      <dgm:t>
        <a:bodyPr/>
        <a:lstStyle/>
        <a:p>
          <a:endParaRPr lang="en-US"/>
        </a:p>
      </dgm:t>
    </dgm:pt>
    <dgm:pt modelId="{8E101D68-D7A2-4E20-846A-D5694335CAB8}" type="sibTrans" cxnId="{7A087DAD-61A5-44FB-905C-B52014210326}">
      <dgm:prSet/>
      <dgm:spPr/>
      <dgm:t>
        <a:bodyPr/>
        <a:lstStyle/>
        <a:p>
          <a:endParaRPr lang="en-US"/>
        </a:p>
      </dgm:t>
    </dgm:pt>
    <dgm:pt modelId="{EF945C91-CFC3-4AB4-BC8C-328D624C7EFA}">
      <dgm:prSet phldrT="[Text]"/>
      <dgm:spPr/>
      <dgm:t>
        <a:bodyPr/>
        <a:lstStyle/>
        <a:p>
          <a:r>
            <a:rPr lang="en-US" dirty="0" smtClean="0"/>
            <a:t>GCO</a:t>
          </a:r>
          <a:endParaRPr lang="en-US" dirty="0"/>
        </a:p>
      </dgm:t>
    </dgm:pt>
    <dgm:pt modelId="{482ABD3C-DB74-4914-9ADE-DDF54CF97607}" type="parTrans" cxnId="{47B19A62-B0CB-40D5-9C2E-A883631CF334}">
      <dgm:prSet/>
      <dgm:spPr/>
      <dgm:t>
        <a:bodyPr/>
        <a:lstStyle/>
        <a:p>
          <a:endParaRPr lang="en-US"/>
        </a:p>
      </dgm:t>
    </dgm:pt>
    <dgm:pt modelId="{339F2395-901D-4090-8E6F-54B021AA686C}" type="sibTrans" cxnId="{47B19A62-B0CB-40D5-9C2E-A883631CF334}">
      <dgm:prSet/>
      <dgm:spPr/>
      <dgm:t>
        <a:bodyPr/>
        <a:lstStyle/>
        <a:p>
          <a:endParaRPr lang="en-US"/>
        </a:p>
      </dgm:t>
    </dgm:pt>
    <dgm:pt modelId="{4A777CD1-8FA2-4274-9A0C-FCA4BF10149C}">
      <dgm:prSet phldrT="[Text]"/>
      <dgm:spPr/>
      <dgm:t>
        <a:bodyPr/>
        <a:lstStyle/>
        <a:p>
          <a:r>
            <a:rPr lang="en-US" dirty="0" smtClean="0"/>
            <a:t>GPX</a:t>
          </a:r>
          <a:endParaRPr lang="en-US" dirty="0"/>
        </a:p>
      </dgm:t>
    </dgm:pt>
    <dgm:pt modelId="{A4019646-2AD5-41ED-9700-6583BCAFB885}" type="parTrans" cxnId="{AE0FC757-CAD4-424F-95BF-EC8602B061D4}">
      <dgm:prSet/>
      <dgm:spPr/>
      <dgm:t>
        <a:bodyPr/>
        <a:lstStyle/>
        <a:p>
          <a:endParaRPr lang="en-US"/>
        </a:p>
      </dgm:t>
    </dgm:pt>
    <dgm:pt modelId="{6BD39930-8A7A-4101-962F-0252EE8C47FF}" type="sibTrans" cxnId="{AE0FC757-CAD4-424F-95BF-EC8602B061D4}">
      <dgm:prSet/>
      <dgm:spPr/>
      <dgm:t>
        <a:bodyPr/>
        <a:lstStyle/>
        <a:p>
          <a:endParaRPr lang="en-US"/>
        </a:p>
      </dgm:t>
    </dgm:pt>
    <dgm:pt modelId="{45C5AE2C-7B73-4DB6-A934-0B84D059D355}">
      <dgm:prSet phldrT="[Text]"/>
      <dgm:spPr/>
      <dgm:t>
        <a:bodyPr/>
        <a:lstStyle/>
        <a:p>
          <a:r>
            <a:rPr lang="en-US" dirty="0" smtClean="0"/>
            <a:t>X3G</a:t>
          </a:r>
          <a:endParaRPr lang="en-US" dirty="0"/>
        </a:p>
      </dgm:t>
    </dgm:pt>
    <dgm:pt modelId="{E95410E6-9747-4FD2-9FAA-CE1CB0A35B2A}" type="parTrans" cxnId="{648B106B-57D9-4683-8115-6E82C915004D}">
      <dgm:prSet/>
      <dgm:spPr/>
      <dgm:t>
        <a:bodyPr/>
        <a:lstStyle/>
        <a:p>
          <a:endParaRPr lang="en-US"/>
        </a:p>
      </dgm:t>
    </dgm:pt>
    <dgm:pt modelId="{029DA093-E6C0-4C33-B336-37D759A50B23}" type="sibTrans" cxnId="{648B106B-57D9-4683-8115-6E82C915004D}">
      <dgm:prSet/>
      <dgm:spPr/>
      <dgm:t>
        <a:bodyPr/>
        <a:lstStyle/>
        <a:p>
          <a:endParaRPr lang="en-US"/>
        </a:p>
      </dgm:t>
    </dgm:pt>
    <dgm:pt modelId="{FD2401FA-174E-46A0-B358-6846B0A401C7}">
      <dgm:prSet phldrT="[Text]"/>
      <dgm:spPr/>
      <dgm:t>
        <a:bodyPr/>
        <a:lstStyle/>
        <a:p>
          <a:r>
            <a:rPr lang="en-US" dirty="0" smtClean="0"/>
            <a:t>Sailfish</a:t>
          </a:r>
          <a:endParaRPr lang="en-US" dirty="0"/>
        </a:p>
      </dgm:t>
    </dgm:pt>
    <dgm:pt modelId="{9EC276E3-7188-4ECB-B8D6-05E5F546D579}" type="parTrans" cxnId="{18353A54-5606-4B18-B96A-A7D9A1C94546}">
      <dgm:prSet/>
      <dgm:spPr/>
      <dgm:t>
        <a:bodyPr/>
        <a:lstStyle/>
        <a:p>
          <a:endParaRPr lang="en-US"/>
        </a:p>
      </dgm:t>
    </dgm:pt>
    <dgm:pt modelId="{D0A3C641-ADC1-46D8-AC13-F0EE66F22E72}" type="sibTrans" cxnId="{18353A54-5606-4B18-B96A-A7D9A1C94546}">
      <dgm:prSet/>
      <dgm:spPr/>
      <dgm:t>
        <a:bodyPr/>
        <a:lstStyle/>
        <a:p>
          <a:endParaRPr lang="en-US"/>
        </a:p>
      </dgm:t>
    </dgm:pt>
    <dgm:pt modelId="{A7DDBF03-CE0C-425C-97A0-219D432DE0BB}" type="pres">
      <dgm:prSet presAssocID="{63A9C7DB-630B-4818-AF77-C1B4A79A777D}" presName="theList" presStyleCnt="0">
        <dgm:presLayoutVars>
          <dgm:dir/>
          <dgm:animLvl val="lvl"/>
          <dgm:resizeHandles val="exact"/>
        </dgm:presLayoutVars>
      </dgm:prSet>
      <dgm:spPr/>
    </dgm:pt>
    <dgm:pt modelId="{E4131EB6-46B3-4089-89EF-F6850D6A1CDC}" type="pres">
      <dgm:prSet presAssocID="{B8194FB7-C470-4AEA-AA1E-A380E90954C9}" presName="compNode" presStyleCnt="0"/>
      <dgm:spPr/>
    </dgm:pt>
    <dgm:pt modelId="{5360C746-F8C5-42CD-B4DD-B23E90E20235}" type="pres">
      <dgm:prSet presAssocID="{B8194FB7-C470-4AEA-AA1E-A380E90954C9}" presName="noGeometry" presStyleCnt="0"/>
      <dgm:spPr/>
    </dgm:pt>
    <dgm:pt modelId="{47026C7C-ED8E-4A1F-A45A-239C441C5390}" type="pres">
      <dgm:prSet presAssocID="{B8194FB7-C470-4AEA-AA1E-A380E90954C9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C759D-0DCA-419C-AB0A-F8433326759E}" type="pres">
      <dgm:prSet presAssocID="{B8194FB7-C470-4AEA-AA1E-A380E90954C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87F6799D-51D5-49F4-A1EB-B87130F12854}" type="pres">
      <dgm:prSet presAssocID="{B8194FB7-C470-4AEA-AA1E-A380E90954C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C5937-0409-49DE-AB43-1FD30635694B}" type="pres">
      <dgm:prSet presAssocID="{B8194FB7-C470-4AEA-AA1E-A380E90954C9}" presName="aSpace" presStyleCnt="0"/>
      <dgm:spPr/>
    </dgm:pt>
    <dgm:pt modelId="{2F1FCC1E-0820-4BE8-A0C9-9849C8990B51}" type="pres">
      <dgm:prSet presAssocID="{EF945C91-CFC3-4AB4-BC8C-328D624C7EFA}" presName="compNode" presStyleCnt="0"/>
      <dgm:spPr/>
    </dgm:pt>
    <dgm:pt modelId="{3A100AA6-901F-4A22-A891-2D8751F77EBC}" type="pres">
      <dgm:prSet presAssocID="{EF945C91-CFC3-4AB4-BC8C-328D624C7EFA}" presName="noGeometry" presStyleCnt="0"/>
      <dgm:spPr/>
    </dgm:pt>
    <dgm:pt modelId="{5788276C-A777-4935-90F3-C0283A8DF0F7}" type="pres">
      <dgm:prSet presAssocID="{EF945C91-CFC3-4AB4-BC8C-328D624C7EFA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18579-A45F-4154-9373-4F421F86E5CF}" type="pres">
      <dgm:prSet presAssocID="{EF945C91-CFC3-4AB4-BC8C-328D624C7EFA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F4CDFF90-AF11-4EB6-A32A-94925E5488AE}" type="pres">
      <dgm:prSet presAssocID="{EF945C91-CFC3-4AB4-BC8C-328D624C7EF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BF9D963-20B1-4BF3-B816-18D06075F60C}" type="pres">
      <dgm:prSet presAssocID="{EF945C91-CFC3-4AB4-BC8C-328D624C7EFA}" presName="aSpace" presStyleCnt="0"/>
      <dgm:spPr/>
    </dgm:pt>
    <dgm:pt modelId="{6ABAAFA9-6DA0-4705-854A-0EC20233099E}" type="pres">
      <dgm:prSet presAssocID="{45C5AE2C-7B73-4DB6-A934-0B84D059D355}" presName="compNode" presStyleCnt="0"/>
      <dgm:spPr/>
    </dgm:pt>
    <dgm:pt modelId="{65490A27-7BCF-45FA-AC4C-20A73402ED33}" type="pres">
      <dgm:prSet presAssocID="{45C5AE2C-7B73-4DB6-A934-0B84D059D355}" presName="noGeometry" presStyleCnt="0"/>
      <dgm:spPr/>
    </dgm:pt>
    <dgm:pt modelId="{05C6C3C9-08D8-4DC8-AFB3-48EE2BAFC829}" type="pres">
      <dgm:prSet presAssocID="{45C5AE2C-7B73-4DB6-A934-0B84D059D355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B4736-0B84-4D0B-B060-680708AAFFF8}" type="pres">
      <dgm:prSet presAssocID="{45C5AE2C-7B73-4DB6-A934-0B84D059D355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A5A270A9-38F3-4944-AF36-B7B2C3339071}" type="pres">
      <dgm:prSet presAssocID="{45C5AE2C-7B73-4DB6-A934-0B84D059D35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E9ACE78-8FBC-4542-B208-8A44638B526F}" type="presOf" srcId="{FD2401FA-174E-46A0-B358-6846B0A401C7}" destId="{05C6C3C9-08D8-4DC8-AFB3-48EE2BAFC829}" srcOrd="0" destOrd="0" presId="urn:microsoft.com/office/officeart/2005/8/layout/hProcess6"/>
    <dgm:cxn modelId="{47B19A62-B0CB-40D5-9C2E-A883631CF334}" srcId="{63A9C7DB-630B-4818-AF77-C1B4A79A777D}" destId="{EF945C91-CFC3-4AB4-BC8C-328D624C7EFA}" srcOrd="1" destOrd="0" parTransId="{482ABD3C-DB74-4914-9ADE-DDF54CF97607}" sibTransId="{339F2395-901D-4090-8E6F-54B021AA686C}"/>
    <dgm:cxn modelId="{54B7FF18-9036-433B-999D-D0CDABF29F95}" type="presOf" srcId="{45C5AE2C-7B73-4DB6-A934-0B84D059D355}" destId="{A5A270A9-38F3-4944-AF36-B7B2C3339071}" srcOrd="0" destOrd="0" presId="urn:microsoft.com/office/officeart/2005/8/layout/hProcess6"/>
    <dgm:cxn modelId="{7A087DAD-61A5-44FB-905C-B52014210326}" srcId="{B8194FB7-C470-4AEA-AA1E-A380E90954C9}" destId="{B3757671-D07E-4E87-AFF0-A486A1FC650A}" srcOrd="0" destOrd="0" parTransId="{9ABD0C88-36DF-49D7-9C70-ADA45D7D8D68}" sibTransId="{8E101D68-D7A2-4E20-846A-D5694335CAB8}"/>
    <dgm:cxn modelId="{18353A54-5606-4B18-B96A-A7D9A1C94546}" srcId="{45C5AE2C-7B73-4DB6-A934-0B84D059D355}" destId="{FD2401FA-174E-46A0-B358-6846B0A401C7}" srcOrd="0" destOrd="0" parTransId="{9EC276E3-7188-4ECB-B8D6-05E5F546D579}" sibTransId="{D0A3C641-ADC1-46D8-AC13-F0EE66F22E72}"/>
    <dgm:cxn modelId="{0CF75D2A-6AB1-4AB1-A49F-427D12048756}" type="presOf" srcId="{63A9C7DB-630B-4818-AF77-C1B4A79A777D}" destId="{A7DDBF03-CE0C-425C-97A0-219D432DE0BB}" srcOrd="0" destOrd="0" presId="urn:microsoft.com/office/officeart/2005/8/layout/hProcess6"/>
    <dgm:cxn modelId="{0FE5DC4A-A10D-4D06-8061-660EE9C3852A}" type="presOf" srcId="{B8194FB7-C470-4AEA-AA1E-A380E90954C9}" destId="{87F6799D-51D5-49F4-A1EB-B87130F12854}" srcOrd="0" destOrd="0" presId="urn:microsoft.com/office/officeart/2005/8/layout/hProcess6"/>
    <dgm:cxn modelId="{E1EBA07B-290B-4FBD-90AF-90875E007CA3}" type="presOf" srcId="{4A777CD1-8FA2-4274-9A0C-FCA4BF10149C}" destId="{5788276C-A777-4935-90F3-C0283A8DF0F7}" srcOrd="0" destOrd="0" presId="urn:microsoft.com/office/officeart/2005/8/layout/hProcess6"/>
    <dgm:cxn modelId="{795F119E-BA89-4F7B-8FBD-19854A0814AA}" type="presOf" srcId="{B3757671-D07E-4E87-AFF0-A486A1FC650A}" destId="{B5AC759D-0DCA-419C-AB0A-F8433326759E}" srcOrd="1" destOrd="0" presId="urn:microsoft.com/office/officeart/2005/8/layout/hProcess6"/>
    <dgm:cxn modelId="{AC56A5A8-3ACE-4984-BEF7-DF0DCA8B6D37}" type="presOf" srcId="{FD2401FA-174E-46A0-B358-6846B0A401C7}" destId="{5F6B4736-0B84-4D0B-B060-680708AAFFF8}" srcOrd="1" destOrd="0" presId="urn:microsoft.com/office/officeart/2005/8/layout/hProcess6"/>
    <dgm:cxn modelId="{AE0FC757-CAD4-424F-95BF-EC8602B061D4}" srcId="{EF945C91-CFC3-4AB4-BC8C-328D624C7EFA}" destId="{4A777CD1-8FA2-4274-9A0C-FCA4BF10149C}" srcOrd="0" destOrd="0" parTransId="{A4019646-2AD5-41ED-9700-6583BCAFB885}" sibTransId="{6BD39930-8A7A-4101-962F-0252EE8C47FF}"/>
    <dgm:cxn modelId="{473FD541-0FE2-47D9-A272-8E7766F8FB76}" srcId="{63A9C7DB-630B-4818-AF77-C1B4A79A777D}" destId="{B8194FB7-C470-4AEA-AA1E-A380E90954C9}" srcOrd="0" destOrd="0" parTransId="{7175F3BE-8BCE-488A-9873-C1E6E2167C31}" sibTransId="{48BA9274-7382-40C9-B3BF-A45A03A570DB}"/>
    <dgm:cxn modelId="{E44E34B8-9EE9-44D4-B016-3E9CF7F46694}" type="presOf" srcId="{B3757671-D07E-4E87-AFF0-A486A1FC650A}" destId="{47026C7C-ED8E-4A1F-A45A-239C441C5390}" srcOrd="0" destOrd="0" presId="urn:microsoft.com/office/officeart/2005/8/layout/hProcess6"/>
    <dgm:cxn modelId="{648B106B-57D9-4683-8115-6E82C915004D}" srcId="{63A9C7DB-630B-4818-AF77-C1B4A79A777D}" destId="{45C5AE2C-7B73-4DB6-A934-0B84D059D355}" srcOrd="2" destOrd="0" parTransId="{E95410E6-9747-4FD2-9FAA-CE1CB0A35B2A}" sibTransId="{029DA093-E6C0-4C33-B336-37D759A50B23}"/>
    <dgm:cxn modelId="{A59F3673-567D-4831-A009-7C92ED8D66BE}" type="presOf" srcId="{EF945C91-CFC3-4AB4-BC8C-328D624C7EFA}" destId="{F4CDFF90-AF11-4EB6-A32A-94925E5488AE}" srcOrd="0" destOrd="0" presId="urn:microsoft.com/office/officeart/2005/8/layout/hProcess6"/>
    <dgm:cxn modelId="{6899DC5C-5155-47B0-AFF3-819CCAD604EC}" type="presOf" srcId="{4A777CD1-8FA2-4274-9A0C-FCA4BF10149C}" destId="{F1118579-A45F-4154-9373-4F421F86E5CF}" srcOrd="1" destOrd="0" presId="urn:microsoft.com/office/officeart/2005/8/layout/hProcess6"/>
    <dgm:cxn modelId="{AF737464-3738-4442-B118-7BCC775C903B}" type="presParOf" srcId="{A7DDBF03-CE0C-425C-97A0-219D432DE0BB}" destId="{E4131EB6-46B3-4089-89EF-F6850D6A1CDC}" srcOrd="0" destOrd="0" presId="urn:microsoft.com/office/officeart/2005/8/layout/hProcess6"/>
    <dgm:cxn modelId="{E578C4AB-D85A-487D-AF43-BF85D65E53B4}" type="presParOf" srcId="{E4131EB6-46B3-4089-89EF-F6850D6A1CDC}" destId="{5360C746-F8C5-42CD-B4DD-B23E90E20235}" srcOrd="0" destOrd="0" presId="urn:microsoft.com/office/officeart/2005/8/layout/hProcess6"/>
    <dgm:cxn modelId="{B4050BDF-B0FC-4EE4-9952-7B36F56B1F97}" type="presParOf" srcId="{E4131EB6-46B3-4089-89EF-F6850D6A1CDC}" destId="{47026C7C-ED8E-4A1F-A45A-239C441C5390}" srcOrd="1" destOrd="0" presId="urn:microsoft.com/office/officeart/2005/8/layout/hProcess6"/>
    <dgm:cxn modelId="{6A922D6C-ED52-49E2-BCAD-572C426B690E}" type="presParOf" srcId="{E4131EB6-46B3-4089-89EF-F6850D6A1CDC}" destId="{B5AC759D-0DCA-419C-AB0A-F8433326759E}" srcOrd="2" destOrd="0" presId="urn:microsoft.com/office/officeart/2005/8/layout/hProcess6"/>
    <dgm:cxn modelId="{97F47914-DD3A-4D47-BD5F-62B66FF4B1FB}" type="presParOf" srcId="{E4131EB6-46B3-4089-89EF-F6850D6A1CDC}" destId="{87F6799D-51D5-49F4-A1EB-B87130F12854}" srcOrd="3" destOrd="0" presId="urn:microsoft.com/office/officeart/2005/8/layout/hProcess6"/>
    <dgm:cxn modelId="{27B66457-388E-4D01-AE7E-1BAE49E0B610}" type="presParOf" srcId="{A7DDBF03-CE0C-425C-97A0-219D432DE0BB}" destId="{63DC5937-0409-49DE-AB43-1FD30635694B}" srcOrd="1" destOrd="0" presId="urn:microsoft.com/office/officeart/2005/8/layout/hProcess6"/>
    <dgm:cxn modelId="{2A2E0C8C-36B3-4171-A4C0-0F368A199B63}" type="presParOf" srcId="{A7DDBF03-CE0C-425C-97A0-219D432DE0BB}" destId="{2F1FCC1E-0820-4BE8-A0C9-9849C8990B51}" srcOrd="2" destOrd="0" presId="urn:microsoft.com/office/officeart/2005/8/layout/hProcess6"/>
    <dgm:cxn modelId="{20B44661-ECC1-4950-AFAD-6A60B7A038FD}" type="presParOf" srcId="{2F1FCC1E-0820-4BE8-A0C9-9849C8990B51}" destId="{3A100AA6-901F-4A22-A891-2D8751F77EBC}" srcOrd="0" destOrd="0" presId="urn:microsoft.com/office/officeart/2005/8/layout/hProcess6"/>
    <dgm:cxn modelId="{64467E48-9A68-4B39-9112-8671CBA744D5}" type="presParOf" srcId="{2F1FCC1E-0820-4BE8-A0C9-9849C8990B51}" destId="{5788276C-A777-4935-90F3-C0283A8DF0F7}" srcOrd="1" destOrd="0" presId="urn:microsoft.com/office/officeart/2005/8/layout/hProcess6"/>
    <dgm:cxn modelId="{CD0D0E87-3264-4701-94BB-87B308A6BF7B}" type="presParOf" srcId="{2F1FCC1E-0820-4BE8-A0C9-9849C8990B51}" destId="{F1118579-A45F-4154-9373-4F421F86E5CF}" srcOrd="2" destOrd="0" presId="urn:microsoft.com/office/officeart/2005/8/layout/hProcess6"/>
    <dgm:cxn modelId="{9F46F0C8-1886-457F-977B-1B6FD1B33DB5}" type="presParOf" srcId="{2F1FCC1E-0820-4BE8-A0C9-9849C8990B51}" destId="{F4CDFF90-AF11-4EB6-A32A-94925E5488AE}" srcOrd="3" destOrd="0" presId="urn:microsoft.com/office/officeart/2005/8/layout/hProcess6"/>
    <dgm:cxn modelId="{AF1BDDDD-E61D-4CA4-8956-5C4501D8A296}" type="presParOf" srcId="{A7DDBF03-CE0C-425C-97A0-219D432DE0BB}" destId="{4BF9D963-20B1-4BF3-B816-18D06075F60C}" srcOrd="3" destOrd="0" presId="urn:microsoft.com/office/officeart/2005/8/layout/hProcess6"/>
    <dgm:cxn modelId="{FDADB17B-90EE-451A-883A-DC96B5B76FF4}" type="presParOf" srcId="{A7DDBF03-CE0C-425C-97A0-219D432DE0BB}" destId="{6ABAAFA9-6DA0-4705-854A-0EC20233099E}" srcOrd="4" destOrd="0" presId="urn:microsoft.com/office/officeart/2005/8/layout/hProcess6"/>
    <dgm:cxn modelId="{D73555EB-80DD-4A06-8770-94A072336C6E}" type="presParOf" srcId="{6ABAAFA9-6DA0-4705-854A-0EC20233099E}" destId="{65490A27-7BCF-45FA-AC4C-20A73402ED33}" srcOrd="0" destOrd="0" presId="urn:microsoft.com/office/officeart/2005/8/layout/hProcess6"/>
    <dgm:cxn modelId="{B026A756-3B1B-47F5-A199-F4BF4471E2B9}" type="presParOf" srcId="{6ABAAFA9-6DA0-4705-854A-0EC20233099E}" destId="{05C6C3C9-08D8-4DC8-AFB3-48EE2BAFC829}" srcOrd="1" destOrd="0" presId="urn:microsoft.com/office/officeart/2005/8/layout/hProcess6"/>
    <dgm:cxn modelId="{A9944970-8A6F-4FEE-8525-649E5B48B8AA}" type="presParOf" srcId="{6ABAAFA9-6DA0-4705-854A-0EC20233099E}" destId="{5F6B4736-0B84-4D0B-B060-680708AAFFF8}" srcOrd="2" destOrd="0" presId="urn:microsoft.com/office/officeart/2005/8/layout/hProcess6"/>
    <dgm:cxn modelId="{B72BE63B-DFC9-41A9-9F8F-9AC7B865B578}" type="presParOf" srcId="{6ABAAFA9-6DA0-4705-854A-0EC20233099E}" destId="{A5A270A9-38F3-4944-AF36-B7B2C333907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26C7C-ED8E-4A1F-A45A-239C441C5390}">
      <dsp:nvSpPr>
        <dsp:cNvPr id="0" name=""/>
        <dsp:cNvSpPr/>
      </dsp:nvSpPr>
      <dsp:spPr>
        <a:xfrm>
          <a:off x="944974" y="1585313"/>
          <a:ext cx="3751477" cy="3279263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28575" rIns="57150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Slicer</a:t>
          </a:r>
          <a:endParaRPr lang="en-US" sz="4500" kern="1200" dirty="0"/>
        </a:p>
      </dsp:txBody>
      <dsp:txXfrm>
        <a:off x="1882844" y="2077202"/>
        <a:ext cx="1828845" cy="2295485"/>
      </dsp:txXfrm>
    </dsp:sp>
    <dsp:sp modelId="{87F6799D-51D5-49F4-A1EB-B87130F12854}">
      <dsp:nvSpPr>
        <dsp:cNvPr id="0" name=""/>
        <dsp:cNvSpPr/>
      </dsp:nvSpPr>
      <dsp:spPr>
        <a:xfrm>
          <a:off x="7105" y="2287076"/>
          <a:ext cx="1875738" cy="18757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STL</a:t>
          </a:r>
          <a:endParaRPr lang="en-US" sz="5400" kern="1200" dirty="0"/>
        </a:p>
      </dsp:txBody>
      <dsp:txXfrm>
        <a:off x="281800" y="2561771"/>
        <a:ext cx="1326348" cy="1326348"/>
      </dsp:txXfrm>
    </dsp:sp>
    <dsp:sp modelId="{5788276C-A777-4935-90F3-C0283A8DF0F7}">
      <dsp:nvSpPr>
        <dsp:cNvPr id="0" name=""/>
        <dsp:cNvSpPr/>
      </dsp:nvSpPr>
      <dsp:spPr>
        <a:xfrm>
          <a:off x="5868789" y="1585313"/>
          <a:ext cx="3751477" cy="3279263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28575" rIns="57150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GPX</a:t>
          </a:r>
          <a:endParaRPr lang="en-US" sz="4500" kern="1200" dirty="0"/>
        </a:p>
      </dsp:txBody>
      <dsp:txXfrm>
        <a:off x="6806658" y="2077202"/>
        <a:ext cx="1828845" cy="2295485"/>
      </dsp:txXfrm>
    </dsp:sp>
    <dsp:sp modelId="{F4CDFF90-AF11-4EB6-A32A-94925E5488AE}">
      <dsp:nvSpPr>
        <dsp:cNvPr id="0" name=""/>
        <dsp:cNvSpPr/>
      </dsp:nvSpPr>
      <dsp:spPr>
        <a:xfrm>
          <a:off x="4930919" y="2287076"/>
          <a:ext cx="1875738" cy="1875738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GCO</a:t>
          </a:r>
          <a:endParaRPr lang="en-US" sz="5400" kern="1200" dirty="0"/>
        </a:p>
      </dsp:txBody>
      <dsp:txXfrm>
        <a:off x="5205614" y="2561771"/>
        <a:ext cx="1326348" cy="1326348"/>
      </dsp:txXfrm>
    </dsp:sp>
    <dsp:sp modelId="{05C6C3C9-08D8-4DC8-AFB3-48EE2BAFC829}">
      <dsp:nvSpPr>
        <dsp:cNvPr id="0" name=""/>
        <dsp:cNvSpPr/>
      </dsp:nvSpPr>
      <dsp:spPr>
        <a:xfrm>
          <a:off x="10792604" y="1585313"/>
          <a:ext cx="3751477" cy="3279263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28575" rIns="57150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Sailfish</a:t>
          </a:r>
          <a:endParaRPr lang="en-US" sz="4500" kern="1200" dirty="0"/>
        </a:p>
      </dsp:txBody>
      <dsp:txXfrm>
        <a:off x="11730473" y="2077202"/>
        <a:ext cx="1828845" cy="2295485"/>
      </dsp:txXfrm>
    </dsp:sp>
    <dsp:sp modelId="{A5A270A9-38F3-4944-AF36-B7B2C3339071}">
      <dsp:nvSpPr>
        <dsp:cNvPr id="0" name=""/>
        <dsp:cNvSpPr/>
      </dsp:nvSpPr>
      <dsp:spPr>
        <a:xfrm>
          <a:off x="9854734" y="2287076"/>
          <a:ext cx="1875738" cy="1875738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X3G</a:t>
          </a:r>
          <a:endParaRPr lang="en-US" sz="5400" kern="1200" dirty="0"/>
        </a:p>
      </dsp:txBody>
      <dsp:txXfrm>
        <a:off x="10129429" y="2561771"/>
        <a:ext cx="1326348" cy="132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DDC-2A65-4037-A313-4F900DA5201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65DC-1B40-4F9A-8197-95ADB0E5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1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DDC-2A65-4037-A313-4F900DA5201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65DC-1B40-4F9A-8197-95ADB0E5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DDC-2A65-4037-A313-4F900DA5201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65DC-1B40-4F9A-8197-95ADB0E5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1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DDC-2A65-4037-A313-4F900DA5201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65DC-1B40-4F9A-8197-95ADB0E5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5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DDC-2A65-4037-A313-4F900DA5201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65DC-1B40-4F9A-8197-95ADB0E5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DDC-2A65-4037-A313-4F900DA5201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65DC-1B40-4F9A-8197-95ADB0E5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DDC-2A65-4037-A313-4F900DA5201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65DC-1B40-4F9A-8197-95ADB0E5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DDC-2A65-4037-A313-4F900DA5201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65DC-1B40-4F9A-8197-95ADB0E5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DDC-2A65-4037-A313-4F900DA5201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65DC-1B40-4F9A-8197-95ADB0E5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7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DDC-2A65-4037-A313-4F900DA5201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65DC-1B40-4F9A-8197-95ADB0E5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DDC-2A65-4037-A313-4F900DA5201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65DC-1B40-4F9A-8197-95ADB0E5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49DDC-2A65-4037-A313-4F900DA5201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65DC-1B40-4F9A-8197-95ADB0E5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389" y="1937949"/>
            <a:ext cx="2204358" cy="2565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8" y="1749257"/>
            <a:ext cx="2471427" cy="2942597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169982"/>
              </p:ext>
            </p:extLst>
          </p:nvPr>
        </p:nvGraphicFramePr>
        <p:xfrm>
          <a:off x="1833872" y="0"/>
          <a:ext cx="14551187" cy="6449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939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Walker</dc:creator>
  <cp:lastModifiedBy>Mark Walker</cp:lastModifiedBy>
  <cp:revision>2</cp:revision>
  <dcterms:created xsi:type="dcterms:W3CDTF">2015-10-14T04:17:41Z</dcterms:created>
  <dcterms:modified xsi:type="dcterms:W3CDTF">2015-10-14T04:20:24Z</dcterms:modified>
</cp:coreProperties>
</file>