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08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47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923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006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744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192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635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128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3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37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8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4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2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06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40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3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E74FF0-F51F-4D1D-9BC4-6E742FA801F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C4EB5F-321E-45E6-A80B-6E1887A7C4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92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Python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M.Guhan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13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7" y="479737"/>
            <a:ext cx="10018713" cy="1735429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2575775"/>
            <a:ext cx="10018713" cy="3563155"/>
          </a:xfrm>
        </p:spPr>
        <p:txBody>
          <a:bodyPr anchor="t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SzPct val="142000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is a popular programming language. It was created by Guido van Rossum, and released in 1991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interpreted programming language known for its simplicity and readability.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emphasizes code clarity and allows developers to express concepts in fewer lines of code compared to other languages.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2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Python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a simple syntax similar to the English language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has syntax that allows developers to write programs with fewer lines than some other programming languages.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runs on an interpreter system, meaning that code can be executed as soon as it is written. This means that prototyping can be very quick.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93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Features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SzPct val="139000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syntax that resembles plain English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SzPct val="139000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web development, data science, automation,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SzPct val="139000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ecosystem of packages like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Django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SzPct val="139000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on Windows,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Linux, and more.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3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9"/>
            <a:ext cx="4684670" cy="4055773"/>
          </a:xfrm>
        </p:spPr>
        <p:txBody>
          <a:bodyPr anchor="t"/>
          <a:lstStyle/>
          <a:p>
            <a:pPr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your browser and visit the Python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page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python.org/downloads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latest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version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whichever is the latest stable version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the version to download the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installer.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sp>
        <p:nvSpPr>
          <p:cNvPr id="4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667" y="2884869"/>
            <a:ext cx="4913292" cy="31896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096259" y="4391696"/>
            <a:ext cx="772733" cy="2575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5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484313" y="554038"/>
            <a:ext cx="4813300" cy="5237162"/>
          </a:xfrm>
        </p:spPr>
        <p:txBody>
          <a:bodyPr/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download is complete, run the installer program. On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typically be a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.exe file.</a:t>
            </a:r>
          </a:p>
          <a:p>
            <a:pPr fontAlgn="base">
              <a:buClr>
                <a:schemeClr val="tx1">
                  <a:lumMod val="65000"/>
                  <a:lumOff val="35000"/>
                </a:schemeClr>
              </a:buClr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start installing Python on Windows.</a:t>
            </a:r>
          </a:p>
          <a:p>
            <a:pPr fontAlgn="base">
              <a:buClr>
                <a:schemeClr val="tx1">
                  <a:lumMod val="65000"/>
                  <a:lumOff val="35000"/>
                </a:schemeClr>
              </a:buClr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installation is complete click on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installing Python, we can launch the Python Shell by searching for 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menu and clicking on it.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613" y="554038"/>
            <a:ext cx="5422162" cy="51126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727324" y="2253803"/>
            <a:ext cx="3258355" cy="7212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69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uses indentation to indicate a block of code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indentation in Python is very important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Ex,</a:t>
            </a:r>
          </a:p>
          <a:p>
            <a:pPr marL="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5 &gt; 2: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	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("Five is greater than two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!")----#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 5 &gt; 2: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print("Five is greater than </a:t>
            </a: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GB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!")---------#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65000"/>
                  <a:lumOff val="35000"/>
                </a:schemeClr>
              </a:buClr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will give you an error if you skip the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indentation.	</a:t>
            </a:r>
          </a:p>
          <a:p>
            <a:pPr marL="0" indent="0">
              <a:buClr>
                <a:schemeClr val="tx1">
                  <a:lumMod val="65000"/>
                  <a:lumOff val="35000"/>
                </a:schemeClr>
              </a:buClr>
              <a:buNone/>
            </a:pPr>
            <a:r>
              <a:rPr lang="en-GB" dirty="0"/>
              <a:t> </a:t>
            </a:r>
            <a:r>
              <a:rPr lang="en-GB" dirty="0" smtClean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902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</TotalTime>
  <Words>207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Corbel</vt:lpstr>
      <vt:lpstr>Times New Roman</vt:lpstr>
      <vt:lpstr>Parallax</vt:lpstr>
      <vt:lpstr>Introduction To Python</vt:lpstr>
      <vt:lpstr>Introduction</vt:lpstr>
      <vt:lpstr>Why Python</vt:lpstr>
      <vt:lpstr>Python Features</vt:lpstr>
      <vt:lpstr>Installation</vt:lpstr>
      <vt:lpstr>PowerPoint Presentation</vt:lpstr>
      <vt:lpstr>Python Syntax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LIVEWIRE</dc:creator>
  <cp:lastModifiedBy>LIVEWIRE</cp:lastModifiedBy>
  <cp:revision>7</cp:revision>
  <dcterms:created xsi:type="dcterms:W3CDTF">2025-10-10T06:47:51Z</dcterms:created>
  <dcterms:modified xsi:type="dcterms:W3CDTF">2025-10-10T08:13:52Z</dcterms:modified>
</cp:coreProperties>
</file>